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3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B571C-6EF4-4DC5-9B78-5D9341E0E68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2964EA-DBD6-44F4-9738-51898C98F3DC}">
      <dgm:prSet phldrT="[Text]"/>
      <dgm:spPr>
        <a:noFill/>
      </dgm:spPr>
      <dgm:t>
        <a:bodyPr/>
        <a:lstStyle/>
        <a:p>
          <a:r>
            <a:rPr lang="de-DE" dirty="0"/>
            <a:t>Quickly </a:t>
          </a:r>
          <a:r>
            <a:rPr lang="de-DE" dirty="0" err="1"/>
            <a:t>see</a:t>
          </a:r>
          <a:r>
            <a:rPr lang="de-DE" dirty="0"/>
            <a:t> real-time </a:t>
          </a:r>
          <a:r>
            <a:rPr lang="de-DE" dirty="0" err="1"/>
            <a:t>health</a:t>
          </a:r>
          <a:r>
            <a:rPr lang="de-DE" dirty="0"/>
            <a:t> </a:t>
          </a:r>
          <a:r>
            <a:rPr lang="de-DE" dirty="0" err="1"/>
            <a:t>states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your</a:t>
          </a:r>
          <a:r>
            <a:rPr lang="de-DE" dirty="0"/>
            <a:t> </a:t>
          </a:r>
          <a:r>
            <a:rPr lang="de-DE" dirty="0" err="1"/>
            <a:t>infrastructure</a:t>
          </a:r>
          <a:endParaRPr lang="de-DE" dirty="0"/>
        </a:p>
      </dgm:t>
    </dgm:pt>
    <dgm:pt modelId="{701D90C9-E43E-4376-82C1-19AD27CAABA7}" type="parTrans" cxnId="{F384BF60-4C1E-4CEF-A100-AF94CB5C8490}">
      <dgm:prSet/>
      <dgm:spPr/>
      <dgm:t>
        <a:bodyPr/>
        <a:lstStyle/>
        <a:p>
          <a:endParaRPr lang="de-DE"/>
        </a:p>
      </dgm:t>
    </dgm:pt>
    <dgm:pt modelId="{C7F26FD1-98DE-4EAD-AB69-1CA3475B359A}" type="sibTrans" cxnId="{F384BF60-4C1E-4CEF-A100-AF94CB5C8490}">
      <dgm:prSet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endParaRPr lang="de-DE"/>
        </a:p>
      </dgm:t>
    </dgm:pt>
    <dgm:pt modelId="{B09E41C3-FCDB-4ADB-B4A8-55B0E460AA4F}">
      <dgm:prSet phldrT="[Text]"/>
      <dgm:spPr>
        <a:noFill/>
      </dgm:spPr>
      <dgm:t>
        <a:bodyPr/>
        <a:lstStyle/>
        <a:p>
          <a:r>
            <a:rPr lang="de-DE"/>
            <a:t>Deep dive into current configurations</a:t>
          </a:r>
          <a:endParaRPr lang="de-DE" dirty="0"/>
        </a:p>
      </dgm:t>
    </dgm:pt>
    <dgm:pt modelId="{A39B941E-59AF-4A7C-8A3E-88E81EFC2DFF}" type="parTrans" cxnId="{EE795163-8742-4EFB-9070-C333FBB5659E}">
      <dgm:prSet/>
      <dgm:spPr/>
      <dgm:t>
        <a:bodyPr/>
        <a:lstStyle/>
        <a:p>
          <a:endParaRPr lang="de-DE"/>
        </a:p>
      </dgm:t>
    </dgm:pt>
    <dgm:pt modelId="{653D135A-13BB-4F2E-A94C-BB70FBC8F48E}" type="sibTrans" cxnId="{EE795163-8742-4EFB-9070-C333FBB5659E}">
      <dgm:prSet/>
      <dgm:spPr/>
      <dgm:t>
        <a:bodyPr/>
        <a:lstStyle/>
        <a:p>
          <a:endParaRPr lang="de-DE"/>
        </a:p>
      </dgm:t>
    </dgm:pt>
    <dgm:pt modelId="{C77B8AD4-6C89-4ECF-87A1-F2E180F5D3C6}">
      <dgm:prSet phldrT="[Text]"/>
      <dgm:spPr>
        <a:noFill/>
      </dgm:spPr>
      <dgm:t>
        <a:bodyPr/>
        <a:lstStyle/>
        <a:p>
          <a:r>
            <a:rPr lang="de-DE"/>
            <a:t>Identify capacity bottlenecks on CPU &amp; RAM</a:t>
          </a:r>
          <a:endParaRPr lang="de-DE" dirty="0"/>
        </a:p>
      </dgm:t>
    </dgm:pt>
    <dgm:pt modelId="{2C729D27-41DB-42D4-9D6B-F858CCAEBFDB}" type="parTrans" cxnId="{C27870D3-5B47-4F98-9F29-7A3F651F8BF7}">
      <dgm:prSet/>
      <dgm:spPr/>
      <dgm:t>
        <a:bodyPr/>
        <a:lstStyle/>
        <a:p>
          <a:endParaRPr lang="de-DE"/>
        </a:p>
      </dgm:t>
    </dgm:pt>
    <dgm:pt modelId="{C08E95CE-C6DA-4323-8BDC-67F85D34DF2A}" type="sibTrans" cxnId="{C27870D3-5B47-4F98-9F29-7A3F651F8BF7}">
      <dgm:prSet/>
      <dgm:spPr/>
      <dgm:t>
        <a:bodyPr/>
        <a:lstStyle/>
        <a:p>
          <a:endParaRPr lang="de-DE"/>
        </a:p>
      </dgm:t>
    </dgm:pt>
    <dgm:pt modelId="{E218D65C-D968-499D-8BCC-05FC4AB7096D}" type="pres">
      <dgm:prSet presAssocID="{D48B571C-6EF4-4DC5-9B78-5D9341E0E688}" presName="Name0" presStyleCnt="0">
        <dgm:presLayoutVars>
          <dgm:chMax val="7"/>
          <dgm:chPref val="7"/>
          <dgm:dir/>
        </dgm:presLayoutVars>
      </dgm:prSet>
      <dgm:spPr/>
    </dgm:pt>
    <dgm:pt modelId="{394D8680-D400-408B-A472-2453DD6501F7}" type="pres">
      <dgm:prSet presAssocID="{D48B571C-6EF4-4DC5-9B78-5D9341E0E688}" presName="Name1" presStyleCnt="0"/>
      <dgm:spPr/>
    </dgm:pt>
    <dgm:pt modelId="{07CCAC1A-7CBB-4872-8ADB-1048CE9E4644}" type="pres">
      <dgm:prSet presAssocID="{D48B571C-6EF4-4DC5-9B78-5D9341E0E688}" presName="cycle" presStyleCnt="0"/>
      <dgm:spPr/>
    </dgm:pt>
    <dgm:pt modelId="{FFAFCA47-0ED5-48D7-BFBE-F2D1F9D4D9DF}" type="pres">
      <dgm:prSet presAssocID="{D48B571C-6EF4-4DC5-9B78-5D9341E0E688}" presName="srcNode" presStyleLbl="node1" presStyleIdx="0" presStyleCnt="3"/>
      <dgm:spPr/>
    </dgm:pt>
    <dgm:pt modelId="{E6FBAD93-3E22-42A0-BD9E-89B61B9D273F}" type="pres">
      <dgm:prSet presAssocID="{D48B571C-6EF4-4DC5-9B78-5D9341E0E688}" presName="conn" presStyleLbl="parChTrans1D2" presStyleIdx="0" presStyleCnt="1"/>
      <dgm:spPr/>
    </dgm:pt>
    <dgm:pt modelId="{33918DCD-BB71-4D79-B942-109606D72357}" type="pres">
      <dgm:prSet presAssocID="{D48B571C-6EF4-4DC5-9B78-5D9341E0E688}" presName="extraNode" presStyleLbl="node1" presStyleIdx="0" presStyleCnt="3"/>
      <dgm:spPr/>
    </dgm:pt>
    <dgm:pt modelId="{694818E4-80AD-4907-89AA-90AB4DF7BC74}" type="pres">
      <dgm:prSet presAssocID="{D48B571C-6EF4-4DC5-9B78-5D9341E0E688}" presName="dstNode" presStyleLbl="node1" presStyleIdx="0" presStyleCnt="3"/>
      <dgm:spPr/>
    </dgm:pt>
    <dgm:pt modelId="{B54DFFB4-C7F3-40F1-A26C-3FB7F034801F}" type="pres">
      <dgm:prSet presAssocID="{952964EA-DBD6-44F4-9738-51898C98F3DC}" presName="text_1" presStyleLbl="node1" presStyleIdx="0" presStyleCnt="3">
        <dgm:presLayoutVars>
          <dgm:bulletEnabled val="1"/>
        </dgm:presLayoutVars>
      </dgm:prSet>
      <dgm:spPr/>
    </dgm:pt>
    <dgm:pt modelId="{2B5F8B8E-E9C6-43DA-AEC5-8BE0DCB5D288}" type="pres">
      <dgm:prSet presAssocID="{952964EA-DBD6-44F4-9738-51898C98F3DC}" presName="accent_1" presStyleCnt="0"/>
      <dgm:spPr/>
    </dgm:pt>
    <dgm:pt modelId="{8875F920-C7B5-4B23-8D90-54240CBF4AD3}" type="pres">
      <dgm:prSet presAssocID="{952964EA-DBD6-44F4-9738-51898C98F3DC}" presName="accentRepeatNode" presStyleLbl="solidFgAcc1" presStyleIdx="0" presStyleCnt="3"/>
      <dgm:spPr/>
    </dgm:pt>
    <dgm:pt modelId="{2A418302-7C70-4826-BC86-719CCA3DA032}" type="pres">
      <dgm:prSet presAssocID="{C77B8AD4-6C89-4ECF-87A1-F2E180F5D3C6}" presName="text_2" presStyleLbl="node1" presStyleIdx="1" presStyleCnt="3">
        <dgm:presLayoutVars>
          <dgm:bulletEnabled val="1"/>
        </dgm:presLayoutVars>
      </dgm:prSet>
      <dgm:spPr/>
    </dgm:pt>
    <dgm:pt modelId="{3C7A8A11-D0DB-425D-926C-9CEE1D688E54}" type="pres">
      <dgm:prSet presAssocID="{C77B8AD4-6C89-4ECF-87A1-F2E180F5D3C6}" presName="accent_2" presStyleCnt="0"/>
      <dgm:spPr/>
    </dgm:pt>
    <dgm:pt modelId="{339EC075-407A-46A6-886F-079DC3644513}" type="pres">
      <dgm:prSet presAssocID="{C77B8AD4-6C89-4ECF-87A1-F2E180F5D3C6}" presName="accentRepeatNode" presStyleLbl="solidFgAcc1" presStyleIdx="1" presStyleCnt="3"/>
      <dgm:spPr/>
    </dgm:pt>
    <dgm:pt modelId="{57F6BC83-13F2-481C-957F-62A9BF09FF98}" type="pres">
      <dgm:prSet presAssocID="{B09E41C3-FCDB-4ADB-B4A8-55B0E460AA4F}" presName="text_3" presStyleLbl="node1" presStyleIdx="2" presStyleCnt="3">
        <dgm:presLayoutVars>
          <dgm:bulletEnabled val="1"/>
        </dgm:presLayoutVars>
      </dgm:prSet>
      <dgm:spPr/>
    </dgm:pt>
    <dgm:pt modelId="{56E2FC5E-CB14-4EAE-83EF-560AEB7954BE}" type="pres">
      <dgm:prSet presAssocID="{B09E41C3-FCDB-4ADB-B4A8-55B0E460AA4F}" presName="accent_3" presStyleCnt="0"/>
      <dgm:spPr/>
    </dgm:pt>
    <dgm:pt modelId="{C921ECEE-75B0-42E1-9838-CCC1862A5493}" type="pres">
      <dgm:prSet presAssocID="{B09E41C3-FCDB-4ADB-B4A8-55B0E460AA4F}" presName="accentRepeatNode" presStyleLbl="solidFgAcc1" presStyleIdx="2" presStyleCnt="3"/>
      <dgm:spPr/>
    </dgm:pt>
  </dgm:ptLst>
  <dgm:cxnLst>
    <dgm:cxn modelId="{55D7090C-60F2-471F-B533-F6A6D227DB4D}" type="presOf" srcId="{C77B8AD4-6C89-4ECF-87A1-F2E180F5D3C6}" destId="{2A418302-7C70-4826-BC86-719CCA3DA032}" srcOrd="0" destOrd="0" presId="urn:microsoft.com/office/officeart/2008/layout/VerticalCurvedList"/>
    <dgm:cxn modelId="{48E31937-1A3C-4291-93C4-8AA44C7A4DD1}" type="presOf" srcId="{B09E41C3-FCDB-4ADB-B4A8-55B0E460AA4F}" destId="{57F6BC83-13F2-481C-957F-62A9BF09FF98}" srcOrd="0" destOrd="0" presId="urn:microsoft.com/office/officeart/2008/layout/VerticalCurvedList"/>
    <dgm:cxn modelId="{F384BF60-4C1E-4CEF-A100-AF94CB5C8490}" srcId="{D48B571C-6EF4-4DC5-9B78-5D9341E0E688}" destId="{952964EA-DBD6-44F4-9738-51898C98F3DC}" srcOrd="0" destOrd="0" parTransId="{701D90C9-E43E-4376-82C1-19AD27CAABA7}" sibTransId="{C7F26FD1-98DE-4EAD-AB69-1CA3475B359A}"/>
    <dgm:cxn modelId="{EE795163-8742-4EFB-9070-C333FBB5659E}" srcId="{D48B571C-6EF4-4DC5-9B78-5D9341E0E688}" destId="{B09E41C3-FCDB-4ADB-B4A8-55B0E460AA4F}" srcOrd="2" destOrd="0" parTransId="{A39B941E-59AF-4A7C-8A3E-88E81EFC2DFF}" sibTransId="{653D135A-13BB-4F2E-A94C-BB70FBC8F48E}"/>
    <dgm:cxn modelId="{7ED29982-E1E3-4F82-926A-612F1FBC1DC3}" type="presOf" srcId="{952964EA-DBD6-44F4-9738-51898C98F3DC}" destId="{B54DFFB4-C7F3-40F1-A26C-3FB7F034801F}" srcOrd="0" destOrd="0" presId="urn:microsoft.com/office/officeart/2008/layout/VerticalCurvedList"/>
    <dgm:cxn modelId="{112FA3BA-3EA5-49E4-976E-9FFDB5BF54D9}" type="presOf" srcId="{D48B571C-6EF4-4DC5-9B78-5D9341E0E688}" destId="{E218D65C-D968-499D-8BCC-05FC4AB7096D}" srcOrd="0" destOrd="0" presId="urn:microsoft.com/office/officeart/2008/layout/VerticalCurvedList"/>
    <dgm:cxn modelId="{C27870D3-5B47-4F98-9F29-7A3F651F8BF7}" srcId="{D48B571C-6EF4-4DC5-9B78-5D9341E0E688}" destId="{C77B8AD4-6C89-4ECF-87A1-F2E180F5D3C6}" srcOrd="1" destOrd="0" parTransId="{2C729D27-41DB-42D4-9D6B-F858CCAEBFDB}" sibTransId="{C08E95CE-C6DA-4323-8BDC-67F85D34DF2A}"/>
    <dgm:cxn modelId="{11F868E9-BCE0-4044-BC29-0BA9CB5A18F5}" type="presOf" srcId="{C7F26FD1-98DE-4EAD-AB69-1CA3475B359A}" destId="{E6FBAD93-3E22-42A0-BD9E-89B61B9D273F}" srcOrd="0" destOrd="0" presId="urn:microsoft.com/office/officeart/2008/layout/VerticalCurvedList"/>
    <dgm:cxn modelId="{3A91BA23-3C87-45A1-B870-8AEEC7473AA8}" type="presParOf" srcId="{E218D65C-D968-499D-8BCC-05FC4AB7096D}" destId="{394D8680-D400-408B-A472-2453DD6501F7}" srcOrd="0" destOrd="0" presId="urn:microsoft.com/office/officeart/2008/layout/VerticalCurvedList"/>
    <dgm:cxn modelId="{D7272BBD-2647-4FC5-A347-926F1981F668}" type="presParOf" srcId="{394D8680-D400-408B-A472-2453DD6501F7}" destId="{07CCAC1A-7CBB-4872-8ADB-1048CE9E4644}" srcOrd="0" destOrd="0" presId="urn:microsoft.com/office/officeart/2008/layout/VerticalCurvedList"/>
    <dgm:cxn modelId="{229921D3-2D5E-4A66-B280-DD2C63017817}" type="presParOf" srcId="{07CCAC1A-7CBB-4872-8ADB-1048CE9E4644}" destId="{FFAFCA47-0ED5-48D7-BFBE-F2D1F9D4D9DF}" srcOrd="0" destOrd="0" presId="urn:microsoft.com/office/officeart/2008/layout/VerticalCurvedList"/>
    <dgm:cxn modelId="{80898F2B-2EA6-47DA-B464-E15D94F3EFCF}" type="presParOf" srcId="{07CCAC1A-7CBB-4872-8ADB-1048CE9E4644}" destId="{E6FBAD93-3E22-42A0-BD9E-89B61B9D273F}" srcOrd="1" destOrd="0" presId="urn:microsoft.com/office/officeart/2008/layout/VerticalCurvedList"/>
    <dgm:cxn modelId="{83E7D95A-EA42-49E2-B040-4998BE7C0E64}" type="presParOf" srcId="{07CCAC1A-7CBB-4872-8ADB-1048CE9E4644}" destId="{33918DCD-BB71-4D79-B942-109606D72357}" srcOrd="2" destOrd="0" presId="urn:microsoft.com/office/officeart/2008/layout/VerticalCurvedList"/>
    <dgm:cxn modelId="{076145C8-DA6E-488E-88D4-37021DD497A3}" type="presParOf" srcId="{07CCAC1A-7CBB-4872-8ADB-1048CE9E4644}" destId="{694818E4-80AD-4907-89AA-90AB4DF7BC74}" srcOrd="3" destOrd="0" presId="urn:microsoft.com/office/officeart/2008/layout/VerticalCurvedList"/>
    <dgm:cxn modelId="{45750620-3E88-4B95-B8C3-131757339516}" type="presParOf" srcId="{394D8680-D400-408B-A472-2453DD6501F7}" destId="{B54DFFB4-C7F3-40F1-A26C-3FB7F034801F}" srcOrd="1" destOrd="0" presId="urn:microsoft.com/office/officeart/2008/layout/VerticalCurvedList"/>
    <dgm:cxn modelId="{5E125C42-A9FF-4A1D-B637-A281757F397C}" type="presParOf" srcId="{394D8680-D400-408B-A472-2453DD6501F7}" destId="{2B5F8B8E-E9C6-43DA-AEC5-8BE0DCB5D288}" srcOrd="2" destOrd="0" presId="urn:microsoft.com/office/officeart/2008/layout/VerticalCurvedList"/>
    <dgm:cxn modelId="{D1CCD9C5-64B3-44D7-B21C-2DB12D8E1042}" type="presParOf" srcId="{2B5F8B8E-E9C6-43DA-AEC5-8BE0DCB5D288}" destId="{8875F920-C7B5-4B23-8D90-54240CBF4AD3}" srcOrd="0" destOrd="0" presId="urn:microsoft.com/office/officeart/2008/layout/VerticalCurvedList"/>
    <dgm:cxn modelId="{2145F9E7-C6C1-45AE-9D50-936143C76853}" type="presParOf" srcId="{394D8680-D400-408B-A472-2453DD6501F7}" destId="{2A418302-7C70-4826-BC86-719CCA3DA032}" srcOrd="3" destOrd="0" presId="urn:microsoft.com/office/officeart/2008/layout/VerticalCurvedList"/>
    <dgm:cxn modelId="{7727C81B-BA1E-4234-8FFE-E34689C9D9A6}" type="presParOf" srcId="{394D8680-D400-408B-A472-2453DD6501F7}" destId="{3C7A8A11-D0DB-425D-926C-9CEE1D688E54}" srcOrd="4" destOrd="0" presId="urn:microsoft.com/office/officeart/2008/layout/VerticalCurvedList"/>
    <dgm:cxn modelId="{DF99613C-F94A-4693-8E9C-AA67BA956733}" type="presParOf" srcId="{3C7A8A11-D0DB-425D-926C-9CEE1D688E54}" destId="{339EC075-407A-46A6-886F-079DC3644513}" srcOrd="0" destOrd="0" presId="urn:microsoft.com/office/officeart/2008/layout/VerticalCurvedList"/>
    <dgm:cxn modelId="{369A9723-6FC2-47A4-BEF9-9585DC947785}" type="presParOf" srcId="{394D8680-D400-408B-A472-2453DD6501F7}" destId="{57F6BC83-13F2-481C-957F-62A9BF09FF98}" srcOrd="5" destOrd="0" presId="urn:microsoft.com/office/officeart/2008/layout/VerticalCurvedList"/>
    <dgm:cxn modelId="{F25E3B05-6389-452A-8871-98EAFFEB39BA}" type="presParOf" srcId="{394D8680-D400-408B-A472-2453DD6501F7}" destId="{56E2FC5E-CB14-4EAE-83EF-560AEB7954BE}" srcOrd="6" destOrd="0" presId="urn:microsoft.com/office/officeart/2008/layout/VerticalCurvedList"/>
    <dgm:cxn modelId="{A7E774BF-AA02-4C44-BFA4-57A1226A8547}" type="presParOf" srcId="{56E2FC5E-CB14-4EAE-83EF-560AEB7954BE}" destId="{C921ECEE-75B0-42E1-9838-CCC1862A5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BAD93-3E22-42A0-BD9E-89B61B9D273F}">
      <dsp:nvSpPr>
        <dsp:cNvPr id="0" name=""/>
        <dsp:cNvSpPr/>
      </dsp:nvSpPr>
      <dsp:spPr>
        <a:xfrm>
          <a:off x="-2347378" y="-362811"/>
          <a:ext cx="2803593" cy="2803593"/>
        </a:xfrm>
        <a:prstGeom prst="blockArc">
          <a:avLst>
            <a:gd name="adj1" fmla="val 18900000"/>
            <a:gd name="adj2" fmla="val 2700000"/>
            <a:gd name="adj3" fmla="val 770"/>
          </a:avLst>
        </a:prstGeom>
        <a:noFill/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DFFB4-C7F3-40F1-A26C-3FB7F034801F}">
      <dsp:nvSpPr>
        <dsp:cNvPr id="0" name=""/>
        <dsp:cNvSpPr/>
      </dsp:nvSpPr>
      <dsp:spPr>
        <a:xfrm>
          <a:off x="293279" y="207797"/>
          <a:ext cx="4846819" cy="41559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7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Quickly </a:t>
          </a:r>
          <a:r>
            <a:rPr lang="de-DE" sz="1500" kern="1200" dirty="0" err="1"/>
            <a:t>see</a:t>
          </a:r>
          <a:r>
            <a:rPr lang="de-DE" sz="1500" kern="1200" dirty="0"/>
            <a:t> real-time </a:t>
          </a:r>
          <a:r>
            <a:rPr lang="de-DE" sz="1500" kern="1200" dirty="0" err="1"/>
            <a:t>health</a:t>
          </a:r>
          <a:r>
            <a:rPr lang="de-DE" sz="1500" kern="1200" dirty="0"/>
            <a:t> </a:t>
          </a:r>
          <a:r>
            <a:rPr lang="de-DE" sz="1500" kern="1200" dirty="0" err="1"/>
            <a:t>states</a:t>
          </a:r>
          <a:r>
            <a:rPr lang="de-DE" sz="1500" kern="1200" dirty="0"/>
            <a:t>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your</a:t>
          </a:r>
          <a:r>
            <a:rPr lang="de-DE" sz="1500" kern="1200" dirty="0"/>
            <a:t> </a:t>
          </a:r>
          <a:r>
            <a:rPr lang="de-DE" sz="1500" kern="1200" dirty="0" err="1"/>
            <a:t>infrastructure</a:t>
          </a:r>
          <a:endParaRPr lang="de-DE" sz="1500" kern="1200" dirty="0"/>
        </a:p>
      </dsp:txBody>
      <dsp:txXfrm>
        <a:off x="293279" y="207797"/>
        <a:ext cx="4846819" cy="415594"/>
      </dsp:txXfrm>
    </dsp:sp>
    <dsp:sp modelId="{8875F920-C7B5-4B23-8D90-54240CBF4AD3}">
      <dsp:nvSpPr>
        <dsp:cNvPr id="0" name=""/>
        <dsp:cNvSpPr/>
      </dsp:nvSpPr>
      <dsp:spPr>
        <a:xfrm>
          <a:off x="33532" y="155847"/>
          <a:ext cx="519492" cy="519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18302-7C70-4826-BC86-719CCA3DA032}">
      <dsp:nvSpPr>
        <dsp:cNvPr id="0" name=""/>
        <dsp:cNvSpPr/>
      </dsp:nvSpPr>
      <dsp:spPr>
        <a:xfrm>
          <a:off x="444347" y="831188"/>
          <a:ext cx="4695751" cy="41559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7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Identify capacity bottlenecks on CPU &amp; RAM</a:t>
          </a:r>
          <a:endParaRPr lang="de-DE" sz="1500" kern="1200" dirty="0"/>
        </a:p>
      </dsp:txBody>
      <dsp:txXfrm>
        <a:off x="444347" y="831188"/>
        <a:ext cx="4695751" cy="415594"/>
      </dsp:txXfrm>
    </dsp:sp>
    <dsp:sp modelId="{339EC075-407A-46A6-886F-079DC3644513}">
      <dsp:nvSpPr>
        <dsp:cNvPr id="0" name=""/>
        <dsp:cNvSpPr/>
      </dsp:nvSpPr>
      <dsp:spPr>
        <a:xfrm>
          <a:off x="184601" y="779239"/>
          <a:ext cx="519492" cy="519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6BC83-13F2-481C-957F-62A9BF09FF98}">
      <dsp:nvSpPr>
        <dsp:cNvPr id="0" name=""/>
        <dsp:cNvSpPr/>
      </dsp:nvSpPr>
      <dsp:spPr>
        <a:xfrm>
          <a:off x="293279" y="1454579"/>
          <a:ext cx="4846819" cy="41559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7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Deep dive into current configurations</a:t>
          </a:r>
          <a:endParaRPr lang="de-DE" sz="1500" kern="1200" dirty="0"/>
        </a:p>
      </dsp:txBody>
      <dsp:txXfrm>
        <a:off x="293279" y="1454579"/>
        <a:ext cx="4846819" cy="415594"/>
      </dsp:txXfrm>
    </dsp:sp>
    <dsp:sp modelId="{C921ECEE-75B0-42E1-9838-CCC1862A5493}">
      <dsp:nvSpPr>
        <dsp:cNvPr id="0" name=""/>
        <dsp:cNvSpPr/>
      </dsp:nvSpPr>
      <dsp:spPr>
        <a:xfrm>
          <a:off x="33532" y="1402630"/>
          <a:ext cx="519492" cy="519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43448-92FF-4931-5B87-D87CA3CA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E3AA76-97B4-A58B-9644-5FE3CDC07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A56DE-F7D1-F732-C98A-BD01772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491BA-F757-F473-6FDD-95E4097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7A581-F39F-2869-EDA7-4BEAB59F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67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BE0F3-B573-E81E-F1DE-083CCAB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DA8E39-4669-B81E-F82E-CEA4C59A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A61F7-4952-18CC-5953-EBCE156F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5E6F0-B718-E1F1-DF0A-0D75D4A1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7D029-568A-4DF3-C7A1-0ED44F3A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F6E166-DEFC-DFAC-BE12-E509A427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2AF80-CBC5-7828-8766-4AB69E760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EA0C2-0AC1-A022-29C2-C8039C29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9E57D5-AA53-6F5A-EDF6-EA70676E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6C2CB-4E37-A6C8-3C72-3869F3AB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B213-B0DF-743D-F91E-A9AED1E1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67B61-3AB9-4644-3F9C-30092B2E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5A11D-9E16-138B-A7F4-5194508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BB8FE-9FB3-741E-975C-32FF520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2145-4E9F-8B4C-3BBA-5C74DE1F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6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A72E-935F-81B5-814D-E2846937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45B93-A959-1CDD-66F0-050F3FFC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7DD7-A731-98CF-F196-58CA4575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80E52-584E-99DB-E90B-DB84F3F0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C15EB-6B13-C066-CE3B-4510240B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4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75196-D894-551C-698E-39104F3B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CBCDB-20BA-4BD9-BE66-67DFE07C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CB2EC5-1739-1905-2BC6-CC0790F5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059AEB-08E9-DC05-59DA-FBC787A7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B185BD-34FC-03D5-3CA7-548B6D1A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97F0FF-D416-FE05-1394-B1AB1A86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6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B815A-490E-20A6-E4AF-9DC8EAAD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C0B09-3C36-81F2-0E05-1AF5BE4B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F61D20-4A9F-B453-F09B-A73D72AD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6F9F82-1593-C6FE-67E9-2266D4E12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C8F59D-49E5-DABB-B181-A12758F95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AEA2D4-4792-6BFB-1F1D-F19AB167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97BA08-E331-F8A9-77CB-4585E290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E5AFC-0CC1-F6C1-BB2C-CD071D95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06991-2298-A7FB-882D-9821CD5A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B706B8-9687-BE01-45A0-A2ABFE6C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730224-1441-CBF8-A7BF-342AB406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83449C-35AC-C3D7-7C98-2DEFB268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7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CD41D5-3E1D-A060-E340-7B3BD539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2A075A-BA83-B59D-CB29-268B6A79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6AC76D-ECE8-23FD-0A19-4AC0F08B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91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0BB4C-D30A-C5BA-35BA-4EA7029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76CAEE-A29D-8652-A313-ECD88F68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76C0B-CCFF-446E-79B9-3C7986F8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D95EED-014D-CEFC-4F4F-9E131153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8FFC69-661B-3324-F7D0-6FE7163F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22886-C146-B4FF-4A62-A6D469D4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3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359CC-9240-8C8F-5116-D41AD92E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07358F-E93C-4B23-531C-5635AB4BC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795762-B0BB-5234-5313-CBA29C61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F417AC-3FE1-C42D-575A-2055951D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B45D3-94A4-E2F1-6B08-0143C0E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3CA252-E1CB-CBC6-CF0E-E685F475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4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39010E-41E1-2D89-9C59-7C44D6F1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AB11FD-D2AF-7F69-E047-E85F3FA3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F3B3A-F3A2-C7D7-970A-54C1AA212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CBB7-5310-46A2-9392-6044687A099C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D9C7CE-33C4-CD92-CA37-9E1221EA1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A16A0-590C-2B83-D21E-278EA14C2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A570-DB6C-471B-BE50-0DF19625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diagramData" Target="../diagrams/data1.xml"/><Relationship Id="rId26" Type="http://schemas.openxmlformats.org/officeDocument/2006/relationships/image" Target="../media/image20.svg"/><Relationship Id="rId3" Type="http://schemas.openxmlformats.org/officeDocument/2006/relationships/image" Target="../media/image2.jpg"/><Relationship Id="rId21" Type="http://schemas.openxmlformats.org/officeDocument/2006/relationships/diagramColors" Target="../diagrams/colors1.xml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24" Type="http://schemas.openxmlformats.org/officeDocument/2006/relationships/image" Target="../media/image18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28" Type="http://schemas.openxmlformats.org/officeDocument/2006/relationships/image" Target="../media/image22.svg"/><Relationship Id="rId10" Type="http://schemas.openxmlformats.org/officeDocument/2006/relationships/image" Target="../media/image9.jpg"/><Relationship Id="rId19" Type="http://schemas.openxmlformats.org/officeDocument/2006/relationships/diagramLayout" Target="../diagrams/layout1.xml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microsoft.com/office/2007/relationships/diagramDrawing" Target="../diagrams/drawing1.xml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Electric Blue (Farbe), Symbol, Design enthält.&#10;&#10;Automatisch generierte Beschreibung">
            <a:extLst>
              <a:ext uri="{FF2B5EF4-FFF2-40B4-BE49-F238E27FC236}">
                <a16:creationId xmlns:a16="http://schemas.microsoft.com/office/drawing/2014/main" id="{0FADF480-F791-7968-1BF2-F3B1AF3A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04" y="185696"/>
            <a:ext cx="1422325" cy="131565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683180C-76ED-6C39-5D40-43A4AE51CF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62384" y="0"/>
            <a:ext cx="7329616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56FBD7B-AE0D-9EA3-F971-AA2873B39702}"/>
              </a:ext>
            </a:extLst>
          </p:cNvPr>
          <p:cNvSpPr/>
          <p:nvPr/>
        </p:nvSpPr>
        <p:spPr>
          <a:xfrm>
            <a:off x="5192158" y="4282600"/>
            <a:ext cx="867032" cy="85879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9F1733-2B30-FB86-0E50-1BCF6F90FFC6}"/>
              </a:ext>
            </a:extLst>
          </p:cNvPr>
          <p:cNvSpPr/>
          <p:nvPr/>
        </p:nvSpPr>
        <p:spPr>
          <a:xfrm>
            <a:off x="6606317" y="4282600"/>
            <a:ext cx="867032" cy="85879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 descr="Benutzer mit einfarbiger Füllung">
            <a:extLst>
              <a:ext uri="{FF2B5EF4-FFF2-40B4-BE49-F238E27FC236}">
                <a16:creationId xmlns:a16="http://schemas.microsoft.com/office/drawing/2014/main" id="{5E5D62D2-9F78-988B-93AB-9B8BC8F43C64}"/>
              </a:ext>
            </a:extLst>
          </p:cNvPr>
          <p:cNvSpPr/>
          <p:nvPr/>
        </p:nvSpPr>
        <p:spPr>
          <a:xfrm>
            <a:off x="10165971" y="5335972"/>
            <a:ext cx="867032" cy="85879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77495F-59D9-A9C1-D479-3BC5F88C3184}"/>
              </a:ext>
            </a:extLst>
          </p:cNvPr>
          <p:cNvSpPr/>
          <p:nvPr/>
        </p:nvSpPr>
        <p:spPr>
          <a:xfrm>
            <a:off x="5896722" y="5354548"/>
            <a:ext cx="867032" cy="85879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F35772D-0260-F92A-EDEE-25AB17C0CF6C}"/>
              </a:ext>
            </a:extLst>
          </p:cNvPr>
          <p:cNvSpPr/>
          <p:nvPr/>
        </p:nvSpPr>
        <p:spPr>
          <a:xfrm>
            <a:off x="9460003" y="4277826"/>
            <a:ext cx="867032" cy="85879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D04A2DD-D178-DA88-09CC-6DEA2FA59702}"/>
              </a:ext>
            </a:extLst>
          </p:cNvPr>
          <p:cNvSpPr/>
          <p:nvPr/>
        </p:nvSpPr>
        <p:spPr>
          <a:xfrm>
            <a:off x="7329020" y="5354698"/>
            <a:ext cx="867032" cy="858794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22989AB-B752-FE28-7913-E6333D129DF3}"/>
              </a:ext>
            </a:extLst>
          </p:cNvPr>
          <p:cNvSpPr/>
          <p:nvPr/>
        </p:nvSpPr>
        <p:spPr>
          <a:xfrm>
            <a:off x="8023231" y="4267585"/>
            <a:ext cx="867032" cy="858794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E002E6-6D75-9CE7-CA1E-69C0D2F6A280}"/>
              </a:ext>
            </a:extLst>
          </p:cNvPr>
          <p:cNvSpPr/>
          <p:nvPr/>
        </p:nvSpPr>
        <p:spPr>
          <a:xfrm>
            <a:off x="8695653" y="5354548"/>
            <a:ext cx="867032" cy="858794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15BE0B2-5700-56EF-A33D-35BB0DE88097}"/>
              </a:ext>
            </a:extLst>
          </p:cNvPr>
          <p:cNvSpPr/>
          <p:nvPr/>
        </p:nvSpPr>
        <p:spPr>
          <a:xfrm>
            <a:off x="10827349" y="4291315"/>
            <a:ext cx="867032" cy="858794"/>
          </a:xfrm>
          <a:prstGeom prst="ellipse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C8B7C07-11A5-9AED-7D82-26889741D775}"/>
              </a:ext>
            </a:extLst>
          </p:cNvPr>
          <p:cNvSpPr txBox="1"/>
          <p:nvPr/>
        </p:nvSpPr>
        <p:spPr>
          <a:xfrm>
            <a:off x="715359" y="1456293"/>
            <a:ext cx="35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Kubernetes</a:t>
            </a:r>
            <a:r>
              <a:rPr lang="de-DE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Inventory</a:t>
            </a:r>
            <a:r>
              <a:rPr lang="de-DE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Taker</a:t>
            </a:r>
            <a:endParaRPr lang="de-DE" dirty="0"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28" name="Picture 4" descr="Mit frischem Schwung und neuem Markenauftritt ins Wintersemester |  Friedrich-Alexander-Universität Erlangen-Nürnberg">
            <a:extLst>
              <a:ext uri="{FF2B5EF4-FFF2-40B4-BE49-F238E27FC236}">
                <a16:creationId xmlns:a16="http://schemas.microsoft.com/office/drawing/2014/main" id="{51819B27-8875-E137-B9F0-61902761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61" y="6320631"/>
            <a:ext cx="2036111" cy="39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chnische Universität Berlin – Wikipedia">
            <a:extLst>
              <a:ext uri="{FF2B5EF4-FFF2-40B4-BE49-F238E27FC236}">
                <a16:creationId xmlns:a16="http://schemas.microsoft.com/office/drawing/2014/main" id="{88DF2BEC-B5E3-BBE9-F16E-54723E55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229" y="6006452"/>
            <a:ext cx="1177895" cy="65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• Corporate Design • Freie Universität Berlin">
            <a:extLst>
              <a:ext uri="{FF2B5EF4-FFF2-40B4-BE49-F238E27FC236}">
                <a16:creationId xmlns:a16="http://schemas.microsoft.com/office/drawing/2014/main" id="{FC02D078-CAB9-1D53-E346-BF7C5A786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5" b="20320"/>
          <a:stretch/>
        </p:blipFill>
        <p:spPr bwMode="auto">
          <a:xfrm>
            <a:off x="104329" y="5211903"/>
            <a:ext cx="2239580" cy="6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E85023D-8AB7-5DF2-78E1-D2E33DBF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08" y="5201481"/>
            <a:ext cx="1628183" cy="5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696B926-2671-CBCE-8578-CB274D1179C6}"/>
              </a:ext>
            </a:extLst>
          </p:cNvPr>
          <p:cNvSpPr txBox="1"/>
          <p:nvPr/>
        </p:nvSpPr>
        <p:spPr>
          <a:xfrm>
            <a:off x="351342" y="2363392"/>
            <a:ext cx="42873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1F1F1F"/>
                </a:solidFill>
                <a:effectLst/>
                <a:latin typeface="Consolas" panose="020B0609020204030204" pitchFamily="49" charset="0"/>
              </a:rPr>
              <a:t>kit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shall be a lightweight tool that empowers DevOps teams to monitor their Kubernetes clusters with ease, </a:t>
            </a:r>
          </a:p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providing them with a single platform for inventory visibility, deep insights, real-time analytics, and intelligent monitoring and alerting. </a:t>
            </a: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2A46764-44A6-5C63-2FDF-EFB6BCDFACD4}"/>
              </a:ext>
            </a:extLst>
          </p:cNvPr>
          <p:cNvGrpSpPr/>
          <p:nvPr/>
        </p:nvGrpSpPr>
        <p:grpSpPr>
          <a:xfrm>
            <a:off x="10561952" y="2053704"/>
            <a:ext cx="1268384" cy="1134266"/>
            <a:chOff x="8129813" y="1450952"/>
            <a:chExt cx="1268384" cy="1134266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AED0889B-F9AC-671C-1CF8-5FD0B4974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479" y="1450952"/>
              <a:ext cx="962025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3C52081-A4C2-33CE-FAEF-D1EA58B621C9}"/>
                </a:ext>
              </a:extLst>
            </p:cNvPr>
            <p:cNvSpPr txBox="1"/>
            <p:nvPr/>
          </p:nvSpPr>
          <p:spPr>
            <a:xfrm>
              <a:off x="8129813" y="2215886"/>
              <a:ext cx="1268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7D0AA55-075C-B919-5024-12DEBD1EA43F}"/>
              </a:ext>
            </a:extLst>
          </p:cNvPr>
          <p:cNvGrpSpPr/>
          <p:nvPr/>
        </p:nvGrpSpPr>
        <p:grpSpPr>
          <a:xfrm>
            <a:off x="10715131" y="458024"/>
            <a:ext cx="962025" cy="1182935"/>
            <a:chOff x="9472594" y="1429648"/>
            <a:chExt cx="962025" cy="1182935"/>
          </a:xfrm>
        </p:grpSpPr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2DEE3031-11E8-BEFD-0A86-73FF2BE54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2594" y="1429648"/>
              <a:ext cx="962025" cy="96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29E28B2-509D-D8DD-5F65-20E85369E8F2}"/>
                </a:ext>
              </a:extLst>
            </p:cNvPr>
            <p:cNvSpPr txBox="1"/>
            <p:nvPr/>
          </p:nvSpPr>
          <p:spPr>
            <a:xfrm>
              <a:off x="9625571" y="2243251"/>
              <a:ext cx="656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Pods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934FDC6E-E42D-3ECD-8806-7E078B95F3F0}"/>
              </a:ext>
            </a:extLst>
          </p:cNvPr>
          <p:cNvSpPr txBox="1"/>
          <p:nvPr/>
        </p:nvSpPr>
        <p:spPr>
          <a:xfrm>
            <a:off x="4996293" y="3903596"/>
            <a:ext cx="124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Jan Degen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ADEB68-9F01-0029-C056-092E39FBAD08}"/>
              </a:ext>
            </a:extLst>
          </p:cNvPr>
          <p:cNvSpPr txBox="1"/>
          <p:nvPr/>
        </p:nvSpPr>
        <p:spPr>
          <a:xfrm>
            <a:off x="6177019" y="3907874"/>
            <a:ext cx="16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Philipp Kramer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3F01D02-C007-CCDE-E98C-5A83B30B9E6F}"/>
              </a:ext>
            </a:extLst>
          </p:cNvPr>
          <p:cNvSpPr txBox="1"/>
          <p:nvPr/>
        </p:nvSpPr>
        <p:spPr>
          <a:xfrm>
            <a:off x="9231035" y="3893808"/>
            <a:ext cx="124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Ali </a:t>
            </a:r>
            <a:r>
              <a:rPr lang="de-DE" dirty="0" err="1">
                <a:solidFill>
                  <a:schemeClr val="bg1"/>
                </a:solidFill>
              </a:rPr>
              <a:t>Aziri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7D0B8C-C41C-F210-8B8B-2D531317214D}"/>
              </a:ext>
            </a:extLst>
          </p:cNvPr>
          <p:cNvSpPr txBox="1"/>
          <p:nvPr/>
        </p:nvSpPr>
        <p:spPr>
          <a:xfrm>
            <a:off x="7777767" y="3903596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Anna </a:t>
            </a:r>
            <a:r>
              <a:rPr lang="de-DE" dirty="0" err="1">
                <a:solidFill>
                  <a:schemeClr val="bg1"/>
                </a:solidFill>
              </a:rPr>
              <a:t>Kwiatek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EDF916-245B-48C9-F4A7-37B52CA8896D}"/>
              </a:ext>
            </a:extLst>
          </p:cNvPr>
          <p:cNvSpPr txBox="1"/>
          <p:nvPr/>
        </p:nvSpPr>
        <p:spPr>
          <a:xfrm>
            <a:off x="10625787" y="3903596"/>
            <a:ext cx="144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Stefan Zabka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29CCA8-E0B2-2C5D-812E-ECB7D415EF8C}"/>
              </a:ext>
            </a:extLst>
          </p:cNvPr>
          <p:cNvSpPr txBox="1"/>
          <p:nvPr/>
        </p:nvSpPr>
        <p:spPr>
          <a:xfrm>
            <a:off x="8318709" y="6164168"/>
            <a:ext cx="15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Lucas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Gehrlein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15DC527-E580-D616-DBDA-DFA25ABDC13C}"/>
              </a:ext>
            </a:extLst>
          </p:cNvPr>
          <p:cNvSpPr txBox="1"/>
          <p:nvPr/>
        </p:nvSpPr>
        <p:spPr>
          <a:xfrm>
            <a:off x="6954294" y="6182591"/>
            <a:ext cx="144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Muhammad Fahad Ali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11540A5-C795-661E-B536-EBED48C36276}"/>
              </a:ext>
            </a:extLst>
          </p:cNvPr>
          <p:cNvSpPr txBox="1"/>
          <p:nvPr/>
        </p:nvSpPr>
        <p:spPr>
          <a:xfrm>
            <a:off x="5524578" y="6192901"/>
            <a:ext cx="167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Nikolas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Jochens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15C485-AC87-FA13-E749-AA4159D330C6}"/>
              </a:ext>
            </a:extLst>
          </p:cNvPr>
          <p:cNvSpPr txBox="1"/>
          <p:nvPr/>
        </p:nvSpPr>
        <p:spPr>
          <a:xfrm>
            <a:off x="9707087" y="6159381"/>
            <a:ext cx="1821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Simon 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Wiesend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38" name="Inhaltsplatzhalter 37">
            <a:extLst>
              <a:ext uri="{FF2B5EF4-FFF2-40B4-BE49-F238E27FC236}">
                <a16:creationId xmlns:a16="http://schemas.microsoft.com/office/drawing/2014/main" id="{8FF6806A-D624-EB62-5DE7-8B28D5EA3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735833"/>
              </p:ext>
            </p:extLst>
          </p:nvPr>
        </p:nvGraphicFramePr>
        <p:xfrm>
          <a:off x="5140866" y="781485"/>
          <a:ext cx="5163918" cy="2077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40" name="Grafik 39" descr="Zahnräder mit einfarbiger Füllung">
            <a:extLst>
              <a:ext uri="{FF2B5EF4-FFF2-40B4-BE49-F238E27FC236}">
                <a16:creationId xmlns:a16="http://schemas.microsoft.com/office/drawing/2014/main" id="{89FA6001-5995-17FF-E0CD-BD74AE03AA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244907" y="2266314"/>
            <a:ext cx="382950" cy="382950"/>
          </a:xfrm>
          <a:prstGeom prst="rect">
            <a:avLst/>
          </a:prstGeom>
        </p:spPr>
      </p:pic>
      <p:pic>
        <p:nvPicPr>
          <p:cNvPr id="42" name="Grafik 41" descr="Prozessor mit einfarbiger Füllung">
            <a:extLst>
              <a:ext uri="{FF2B5EF4-FFF2-40B4-BE49-F238E27FC236}">
                <a16:creationId xmlns:a16="http://schemas.microsoft.com/office/drawing/2014/main" id="{023BD196-A526-5FC1-0AFB-3DA62B1453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442560" y="1688942"/>
            <a:ext cx="287768" cy="287768"/>
          </a:xfrm>
          <a:prstGeom prst="rect">
            <a:avLst/>
          </a:prstGeom>
        </p:spPr>
      </p:pic>
      <p:pic>
        <p:nvPicPr>
          <p:cNvPr id="44" name="Grafik 43" descr="Auge mit einfarbiger Füllung">
            <a:extLst>
              <a:ext uri="{FF2B5EF4-FFF2-40B4-BE49-F238E27FC236}">
                <a16:creationId xmlns:a16="http://schemas.microsoft.com/office/drawing/2014/main" id="{75B579C6-E8D9-8E3F-4B79-540872E13DB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207063" y="9750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E11A0-7D40-BA07-A3D2-098BFBCF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6CCA4A-0A0A-484E-C72E-24869AC7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9394" cy="435133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Proxy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Proxy is responsible for reflecting the state of the K8s cluster into the relational DB. It uses the </a:t>
            </a:r>
            <a:r>
              <a:rPr lang="en-US" b="0" i="0" u="none" strike="noStrike" dirty="0">
                <a:effectLst/>
                <a:latin typeface="-apple-system"/>
              </a:rPr>
              <a:t>K8s client libraries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interact with the API server and </a:t>
            </a:r>
            <a:r>
              <a:rPr lang="en-US" b="0" i="0" u="none" strike="noStrike" dirty="0">
                <a:effectLst/>
                <a:latin typeface="-apple-system"/>
              </a:rPr>
              <a:t>the Bun ORM framework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in connection with the </a:t>
            </a:r>
            <a:r>
              <a:rPr lang="en-US" b="0" i="0" u="none" strike="noStrike" dirty="0">
                <a:effectLst/>
                <a:latin typeface="-apple-system"/>
              </a:rPr>
              <a:t>Golang Postgres Driver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insert data into the DB.</a:t>
            </a:r>
            <a:endParaRPr lang="de-DE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de-DE" dirty="0">
                <a:solidFill>
                  <a:srgbClr val="1F2328"/>
                </a:solidFill>
                <a:latin typeface="-apple-system"/>
              </a:rPr>
              <a:t>Explorer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user facing web service consists of a 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next.js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frontend application and a next.js router, which is responsible for loading the current state from the DB and sending updates to the existing clients.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frontend is then responsible for displaying the data in a variety of views, allowing the user to explore the current state of a cluster.</a:t>
            </a:r>
          </a:p>
          <a:p>
            <a:pPr lvl="1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58FB6E-D666-8358-2F71-AD1EE81C1424}"/>
              </a:ext>
            </a:extLst>
          </p:cNvPr>
          <p:cNvSpPr/>
          <p:nvPr/>
        </p:nvSpPr>
        <p:spPr>
          <a:xfrm>
            <a:off x="838200" y="1278924"/>
            <a:ext cx="7329616" cy="45719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9733FB-2521-7B2A-FCD7-08F1F015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94" y="2427168"/>
            <a:ext cx="527758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0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D343E23B74EC4495512FA1ECF0282A" ma:contentTypeVersion="0" ma:contentTypeDescription="Ein neues Dokument erstellen." ma:contentTypeScope="" ma:versionID="30f2c65ec93f12e0d7f0ae09e4b356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c05827c3512a70f2c8f1c09c18983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84AFB-6D54-4BFF-9CCA-A3470F152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5585E6-9298-44EC-A5B1-9CFAC73E66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118759-CE43-4DB2-AF3A-9CE61B90189C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Google Sans</vt:lpstr>
      <vt:lpstr>Office</vt:lpstr>
      <vt:lpstr>PowerPoint-Präsentation</vt:lpstr>
      <vt:lpstr>Software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Degen, Jan</dc:creator>
  <cp:lastModifiedBy>Degen, Jan</cp:lastModifiedBy>
  <cp:revision>5</cp:revision>
  <dcterms:created xsi:type="dcterms:W3CDTF">2023-07-10T13:20:24Z</dcterms:created>
  <dcterms:modified xsi:type="dcterms:W3CDTF">2023-07-12T14:52:46Z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0x010100E2D343E23B74EC4495512FA1ECF0282A</vt:lpwstr>
  </property>
</Properties>
</file>