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zi, Masudur Rahaman" userId="1a60a7f0-75ee-4959-951d-41f43c73fd68" providerId="ADAL" clId="{15295B27-C08C-4C03-A343-B5419E8618C8}"/>
    <pc:docChg chg="undo custSel addSld modSld">
      <pc:chgData name="Kazi, Masudur Rahaman" userId="1a60a7f0-75ee-4959-951d-41f43c73fd68" providerId="ADAL" clId="{15295B27-C08C-4C03-A343-B5419E8618C8}" dt="2025-04-29T20:56:14.294" v="1071" actId="20577"/>
      <pc:docMkLst>
        <pc:docMk/>
      </pc:docMkLst>
      <pc:sldChg chg="addSp delSp modSp mod">
        <pc:chgData name="Kazi, Masudur Rahaman" userId="1a60a7f0-75ee-4959-951d-41f43c73fd68" providerId="ADAL" clId="{15295B27-C08C-4C03-A343-B5419E8618C8}" dt="2025-04-29T20:31:56.099" v="144" actId="14100"/>
        <pc:sldMkLst>
          <pc:docMk/>
          <pc:sldMk cId="3669198167" sldId="256"/>
        </pc:sldMkLst>
        <pc:cxnChg chg="add mod">
          <ac:chgData name="Kazi, Masudur Rahaman" userId="1a60a7f0-75ee-4959-951d-41f43c73fd68" providerId="ADAL" clId="{15295B27-C08C-4C03-A343-B5419E8618C8}" dt="2025-04-29T20:29:57.242" v="129" actId="33986"/>
          <ac:cxnSpMkLst>
            <pc:docMk/>
            <pc:sldMk cId="3669198167" sldId="256"/>
            <ac:cxnSpMk id="4" creationId="{695F5298-007A-4D50-A137-88DEC654CAAC}"/>
          </ac:cxnSpMkLst>
        </pc:cxnChg>
        <pc:cxnChg chg="add mod">
          <ac:chgData name="Kazi, Masudur Rahaman" userId="1a60a7f0-75ee-4959-951d-41f43c73fd68" providerId="ADAL" clId="{15295B27-C08C-4C03-A343-B5419E8618C8}" dt="2025-04-29T20:31:56.099" v="144" actId="14100"/>
          <ac:cxnSpMkLst>
            <pc:docMk/>
            <pc:sldMk cId="3669198167" sldId="256"/>
            <ac:cxnSpMk id="8" creationId="{033B0A2E-58C2-5449-D9BC-C8B5C0FA47D1}"/>
          </ac:cxnSpMkLst>
        </pc:cxnChg>
        <pc:cxnChg chg="mod">
          <ac:chgData name="Kazi, Masudur Rahaman" userId="1a60a7f0-75ee-4959-951d-41f43c73fd68" providerId="ADAL" clId="{15295B27-C08C-4C03-A343-B5419E8618C8}" dt="2025-04-29T18:29:41.093" v="11" actId="1582"/>
          <ac:cxnSpMkLst>
            <pc:docMk/>
            <pc:sldMk cId="3669198167" sldId="256"/>
            <ac:cxnSpMk id="45" creationId="{63B7FB22-624E-6AB7-B51A-ACE1D8C326D9}"/>
          </ac:cxnSpMkLst>
        </pc:cxnChg>
        <pc:cxnChg chg="mod">
          <ac:chgData name="Kazi, Masudur Rahaman" userId="1a60a7f0-75ee-4959-951d-41f43c73fd68" providerId="ADAL" clId="{15295B27-C08C-4C03-A343-B5419E8618C8}" dt="2025-04-29T18:30:12.056" v="14" actId="1582"/>
          <ac:cxnSpMkLst>
            <pc:docMk/>
            <pc:sldMk cId="3669198167" sldId="256"/>
            <ac:cxnSpMk id="47" creationId="{8B44171E-8AB1-3E57-E4D1-945FB020599F}"/>
          </ac:cxnSpMkLst>
        </pc:cxnChg>
        <pc:cxnChg chg="mod">
          <ac:chgData name="Kazi, Masudur Rahaman" userId="1a60a7f0-75ee-4959-951d-41f43c73fd68" providerId="ADAL" clId="{15295B27-C08C-4C03-A343-B5419E8618C8}" dt="2025-04-29T18:29:19.404" v="9" actId="1582"/>
          <ac:cxnSpMkLst>
            <pc:docMk/>
            <pc:sldMk cId="3669198167" sldId="256"/>
            <ac:cxnSpMk id="49" creationId="{471FEFF5-0493-0F54-E4AF-0EA962002572}"/>
          </ac:cxnSpMkLst>
        </pc:cxnChg>
        <pc:cxnChg chg="del mod">
          <ac:chgData name="Kazi, Masudur Rahaman" userId="1a60a7f0-75ee-4959-951d-41f43c73fd68" providerId="ADAL" clId="{15295B27-C08C-4C03-A343-B5419E8618C8}" dt="2025-04-29T20:29:35.085" v="126" actId="478"/>
          <ac:cxnSpMkLst>
            <pc:docMk/>
            <pc:sldMk cId="3669198167" sldId="256"/>
            <ac:cxnSpMk id="51" creationId="{42BF7339-AAE4-5566-D0B5-AB3EE0055742}"/>
          </ac:cxnSpMkLst>
        </pc:cxnChg>
        <pc:cxnChg chg="mod">
          <ac:chgData name="Kazi, Masudur Rahaman" userId="1a60a7f0-75ee-4959-951d-41f43c73fd68" providerId="ADAL" clId="{15295B27-C08C-4C03-A343-B5419E8618C8}" dt="2025-04-29T18:29:28.362" v="10" actId="1582"/>
          <ac:cxnSpMkLst>
            <pc:docMk/>
            <pc:sldMk cId="3669198167" sldId="256"/>
            <ac:cxnSpMk id="68" creationId="{EA630BCC-80A0-48B5-0F50-F97ABA55E0B1}"/>
          </ac:cxnSpMkLst>
        </pc:cxnChg>
      </pc:sldChg>
      <pc:sldChg chg="addSp delSp modSp mod">
        <pc:chgData name="Kazi, Masudur Rahaman" userId="1a60a7f0-75ee-4959-951d-41f43c73fd68" providerId="ADAL" clId="{15295B27-C08C-4C03-A343-B5419E8618C8}" dt="2025-04-29T20:38:46.492" v="188" actId="1582"/>
        <pc:sldMkLst>
          <pc:docMk/>
          <pc:sldMk cId="422026510" sldId="257"/>
        </pc:sldMkLst>
        <pc:spChg chg="mod">
          <ac:chgData name="Kazi, Masudur Rahaman" userId="1a60a7f0-75ee-4959-951d-41f43c73fd68" providerId="ADAL" clId="{15295B27-C08C-4C03-A343-B5419E8618C8}" dt="2025-04-29T20:38:46.492" v="188" actId="1582"/>
          <ac:spMkLst>
            <pc:docMk/>
            <pc:sldMk cId="422026510" sldId="257"/>
            <ac:spMk id="2" creationId="{92CC5BBB-3A6E-C0DC-5461-94ABF1067795}"/>
          </ac:spMkLst>
        </pc:spChg>
        <pc:spChg chg="add mod">
          <ac:chgData name="Kazi, Masudur Rahaman" userId="1a60a7f0-75ee-4959-951d-41f43c73fd68" providerId="ADAL" clId="{15295B27-C08C-4C03-A343-B5419E8618C8}" dt="2025-04-29T20:27:03.512" v="115" actId="1076"/>
          <ac:spMkLst>
            <pc:docMk/>
            <pc:sldMk cId="422026510" sldId="257"/>
            <ac:spMk id="8" creationId="{0A9510C6-DB27-CE9A-C5EC-6A0200B55AA8}"/>
          </ac:spMkLst>
        </pc:spChg>
        <pc:spChg chg="add mod">
          <ac:chgData name="Kazi, Masudur Rahaman" userId="1a60a7f0-75ee-4959-951d-41f43c73fd68" providerId="ADAL" clId="{15295B27-C08C-4C03-A343-B5419E8618C8}" dt="2025-04-29T20:26:57.276" v="114" actId="1076"/>
          <ac:spMkLst>
            <pc:docMk/>
            <pc:sldMk cId="422026510" sldId="257"/>
            <ac:spMk id="9" creationId="{62F3E5F5-AD55-207A-F5DB-4DB5A8F23094}"/>
          </ac:spMkLst>
        </pc:spChg>
        <pc:spChg chg="add mod">
          <ac:chgData name="Kazi, Masudur Rahaman" userId="1a60a7f0-75ee-4959-951d-41f43c73fd68" providerId="ADAL" clId="{15295B27-C08C-4C03-A343-B5419E8618C8}" dt="2025-04-29T20:26:53.183" v="113" actId="1076"/>
          <ac:spMkLst>
            <pc:docMk/>
            <pc:sldMk cId="422026510" sldId="257"/>
            <ac:spMk id="10" creationId="{CC7FCCEA-E2C9-8FA0-23B5-78081F44C305}"/>
          </ac:spMkLst>
        </pc:spChg>
        <pc:spChg chg="mod">
          <ac:chgData name="Kazi, Masudur Rahaman" userId="1a60a7f0-75ee-4959-951d-41f43c73fd68" providerId="ADAL" clId="{15295B27-C08C-4C03-A343-B5419E8618C8}" dt="2025-04-29T20:25:01.408" v="89" actId="164"/>
          <ac:spMkLst>
            <pc:docMk/>
            <pc:sldMk cId="422026510" sldId="257"/>
            <ac:spMk id="11" creationId="{83BEB9DF-4F07-B6BC-3D4C-DFB02356CF24}"/>
          </ac:spMkLst>
        </pc:spChg>
        <pc:spChg chg="add mod">
          <ac:chgData name="Kazi, Masudur Rahaman" userId="1a60a7f0-75ee-4959-951d-41f43c73fd68" providerId="ADAL" clId="{15295B27-C08C-4C03-A343-B5419E8618C8}" dt="2025-04-29T20:22:31.371" v="67" actId="20577"/>
          <ac:spMkLst>
            <pc:docMk/>
            <pc:sldMk cId="422026510" sldId="257"/>
            <ac:spMk id="12" creationId="{66B06435-8734-B7C5-ABDA-07586AA2D12F}"/>
          </ac:spMkLst>
        </pc:spChg>
        <pc:spChg chg="add mod">
          <ac:chgData name="Kazi, Masudur Rahaman" userId="1a60a7f0-75ee-4959-951d-41f43c73fd68" providerId="ADAL" clId="{15295B27-C08C-4C03-A343-B5419E8618C8}" dt="2025-04-29T20:23:26.997" v="84" actId="20577"/>
          <ac:spMkLst>
            <pc:docMk/>
            <pc:sldMk cId="422026510" sldId="257"/>
            <ac:spMk id="13" creationId="{555DDC24-474B-51BD-BB11-121EC32878E3}"/>
          </ac:spMkLst>
        </pc:spChg>
        <pc:spChg chg="mod">
          <ac:chgData name="Kazi, Masudur Rahaman" userId="1a60a7f0-75ee-4959-951d-41f43c73fd68" providerId="ADAL" clId="{15295B27-C08C-4C03-A343-B5419E8618C8}" dt="2025-04-29T20:25:44.400" v="106" actId="1076"/>
          <ac:spMkLst>
            <pc:docMk/>
            <pc:sldMk cId="422026510" sldId="257"/>
            <ac:spMk id="16" creationId="{8BCC42F3-B658-2DEC-4815-D6EC535A344B}"/>
          </ac:spMkLst>
        </pc:spChg>
        <pc:spChg chg="mod">
          <ac:chgData name="Kazi, Masudur Rahaman" userId="1a60a7f0-75ee-4959-951d-41f43c73fd68" providerId="ADAL" clId="{15295B27-C08C-4C03-A343-B5419E8618C8}" dt="2025-04-29T20:25:01.408" v="89" actId="164"/>
          <ac:spMkLst>
            <pc:docMk/>
            <pc:sldMk cId="422026510" sldId="257"/>
            <ac:spMk id="17" creationId="{37CE2833-0524-09A9-FC61-FDBB5EE4D0F1}"/>
          </ac:spMkLst>
        </pc:spChg>
        <pc:spChg chg="mod">
          <ac:chgData name="Kazi, Masudur Rahaman" userId="1a60a7f0-75ee-4959-951d-41f43c73fd68" providerId="ADAL" clId="{15295B27-C08C-4C03-A343-B5419E8618C8}" dt="2025-04-29T20:26:43.697" v="111" actId="208"/>
          <ac:spMkLst>
            <pc:docMk/>
            <pc:sldMk cId="422026510" sldId="257"/>
            <ac:spMk id="18" creationId="{3203238C-497F-53FB-0092-EA622F31CE9C}"/>
          </ac:spMkLst>
        </pc:spChg>
        <pc:spChg chg="add mod">
          <ac:chgData name="Kazi, Masudur Rahaman" userId="1a60a7f0-75ee-4959-951d-41f43c73fd68" providerId="ADAL" clId="{15295B27-C08C-4C03-A343-B5419E8618C8}" dt="2025-04-29T20:25:38.647" v="105" actId="14100"/>
          <ac:spMkLst>
            <pc:docMk/>
            <pc:sldMk cId="422026510" sldId="257"/>
            <ac:spMk id="20" creationId="{DD4ED477-5E72-E5E5-EEC6-7C49C76C612A}"/>
          </ac:spMkLst>
        </pc:spChg>
        <pc:spChg chg="mod">
          <ac:chgData name="Kazi, Masudur Rahaman" userId="1a60a7f0-75ee-4959-951d-41f43c73fd68" providerId="ADAL" clId="{15295B27-C08C-4C03-A343-B5419E8618C8}" dt="2025-04-29T20:26:47.399" v="112" actId="208"/>
          <ac:spMkLst>
            <pc:docMk/>
            <pc:sldMk cId="422026510" sldId="257"/>
            <ac:spMk id="22" creationId="{D36EDC09-02F5-DA71-50BD-30518759B3A3}"/>
          </ac:spMkLst>
        </pc:spChg>
        <pc:grpChg chg="add mod">
          <ac:chgData name="Kazi, Masudur Rahaman" userId="1a60a7f0-75ee-4959-951d-41f43c73fd68" providerId="ADAL" clId="{15295B27-C08C-4C03-A343-B5419E8618C8}" dt="2025-04-29T20:25:12.813" v="94" actId="1076"/>
          <ac:grpSpMkLst>
            <pc:docMk/>
            <pc:sldMk cId="422026510" sldId="257"/>
            <ac:grpSpMk id="15" creationId="{96C6626A-523E-8B75-E626-971AA7156EC2}"/>
          </ac:grpSpMkLst>
        </pc:grpChg>
        <pc:cxnChg chg="add del mod">
          <ac:chgData name="Kazi, Masudur Rahaman" userId="1a60a7f0-75ee-4959-951d-41f43c73fd68" providerId="ADAL" clId="{15295B27-C08C-4C03-A343-B5419E8618C8}" dt="2025-04-29T20:27:56.616" v="118" actId="478"/>
          <ac:cxnSpMkLst>
            <pc:docMk/>
            <pc:sldMk cId="422026510" sldId="257"/>
            <ac:cxnSpMk id="6" creationId="{1CC9D648-5DE6-56CA-9515-4143F700B176}"/>
          </ac:cxnSpMkLst>
        </pc:cxnChg>
        <pc:cxnChg chg="add del mod">
          <ac:chgData name="Kazi, Masudur Rahaman" userId="1a60a7f0-75ee-4959-951d-41f43c73fd68" providerId="ADAL" clId="{15295B27-C08C-4C03-A343-B5419E8618C8}" dt="2025-04-29T20:27:50.139" v="116" actId="478"/>
          <ac:cxnSpMkLst>
            <pc:docMk/>
            <pc:sldMk cId="422026510" sldId="257"/>
            <ac:cxnSpMk id="24" creationId="{62C6CDFD-83B5-B00F-294F-E01D979503B4}"/>
          </ac:cxnSpMkLst>
        </pc:cxnChg>
        <pc:cxnChg chg="add">
          <ac:chgData name="Kazi, Masudur Rahaman" userId="1a60a7f0-75ee-4959-951d-41f43c73fd68" providerId="ADAL" clId="{15295B27-C08C-4C03-A343-B5419E8618C8}" dt="2025-04-29T20:27:53.602" v="117" actId="11529"/>
          <ac:cxnSpMkLst>
            <pc:docMk/>
            <pc:sldMk cId="422026510" sldId="257"/>
            <ac:cxnSpMk id="26" creationId="{EA1E700A-137B-702C-82CE-E649EFC8DC94}"/>
          </ac:cxnSpMkLst>
        </pc:cxnChg>
        <pc:cxnChg chg="add">
          <ac:chgData name="Kazi, Masudur Rahaman" userId="1a60a7f0-75ee-4959-951d-41f43c73fd68" providerId="ADAL" clId="{15295B27-C08C-4C03-A343-B5419E8618C8}" dt="2025-04-29T20:28:02.770" v="119" actId="11529"/>
          <ac:cxnSpMkLst>
            <pc:docMk/>
            <pc:sldMk cId="422026510" sldId="257"/>
            <ac:cxnSpMk id="28" creationId="{CB8A8C11-8211-9EB6-C1AC-037DD757FC43}"/>
          </ac:cxnSpMkLst>
        </pc:cxnChg>
        <pc:cxnChg chg="add del mod">
          <ac:chgData name="Kazi, Masudur Rahaman" userId="1a60a7f0-75ee-4959-951d-41f43c73fd68" providerId="ADAL" clId="{15295B27-C08C-4C03-A343-B5419E8618C8}" dt="2025-04-29T20:28:56.105" v="123" actId="11529"/>
          <ac:cxnSpMkLst>
            <pc:docMk/>
            <pc:sldMk cId="422026510" sldId="257"/>
            <ac:cxnSpMk id="30" creationId="{386E74D6-A215-55D5-9E4F-347EF0E7AD20}"/>
          </ac:cxnSpMkLst>
        </pc:cxnChg>
        <pc:cxnChg chg="add del mod">
          <ac:chgData name="Kazi, Masudur Rahaman" userId="1a60a7f0-75ee-4959-951d-41f43c73fd68" providerId="ADAL" clId="{15295B27-C08C-4C03-A343-B5419E8618C8}" dt="2025-04-29T20:28:55.663" v="122" actId="11529"/>
          <ac:cxnSpMkLst>
            <pc:docMk/>
            <pc:sldMk cId="422026510" sldId="257"/>
            <ac:cxnSpMk id="32" creationId="{53CCDAC6-2C0C-833C-9C99-C61A964728CD}"/>
          </ac:cxnSpMkLst>
        </pc:cxnChg>
        <pc:cxnChg chg="add mod">
          <ac:chgData name="Kazi, Masudur Rahaman" userId="1a60a7f0-75ee-4959-951d-41f43c73fd68" providerId="ADAL" clId="{15295B27-C08C-4C03-A343-B5419E8618C8}" dt="2025-04-29T20:36:30.229" v="183" actId="14100"/>
          <ac:cxnSpMkLst>
            <pc:docMk/>
            <pc:sldMk cId="422026510" sldId="257"/>
            <ac:cxnSpMk id="34" creationId="{D7103E61-D438-1253-7661-ABEDE5A388C4}"/>
          </ac:cxnSpMkLst>
        </pc:cxnChg>
        <pc:cxnChg chg="add del mod">
          <ac:chgData name="Kazi, Masudur Rahaman" userId="1a60a7f0-75ee-4959-951d-41f43c73fd68" providerId="ADAL" clId="{15295B27-C08C-4C03-A343-B5419E8618C8}" dt="2025-04-29T20:35:16.168" v="172" actId="478"/>
          <ac:cxnSpMkLst>
            <pc:docMk/>
            <pc:sldMk cId="422026510" sldId="257"/>
            <ac:cxnSpMk id="36" creationId="{270D678C-9646-A77A-B427-AEE4586B86B0}"/>
          </ac:cxnSpMkLst>
        </pc:cxnChg>
        <pc:cxnChg chg="add del mod">
          <ac:chgData name="Kazi, Masudur Rahaman" userId="1a60a7f0-75ee-4959-951d-41f43c73fd68" providerId="ADAL" clId="{15295B27-C08C-4C03-A343-B5419E8618C8}" dt="2025-04-29T20:35:02.044" v="170" actId="478"/>
          <ac:cxnSpMkLst>
            <pc:docMk/>
            <pc:sldMk cId="422026510" sldId="257"/>
            <ac:cxnSpMk id="38" creationId="{B5B24293-FA9B-DBEA-589D-61CF0527DFC2}"/>
          </ac:cxnSpMkLst>
        </pc:cxnChg>
        <pc:cxnChg chg="add mod">
          <ac:chgData name="Kazi, Masudur Rahaman" userId="1a60a7f0-75ee-4959-951d-41f43c73fd68" providerId="ADAL" clId="{15295B27-C08C-4C03-A343-B5419E8618C8}" dt="2025-04-29T20:32:46.279" v="148" actId="14100"/>
          <ac:cxnSpMkLst>
            <pc:docMk/>
            <pc:sldMk cId="422026510" sldId="257"/>
            <ac:cxnSpMk id="40" creationId="{6099803D-335D-AE78-957E-5EB3FC4C1EE6}"/>
          </ac:cxnSpMkLst>
        </pc:cxnChg>
        <pc:cxnChg chg="add">
          <ac:chgData name="Kazi, Masudur Rahaman" userId="1a60a7f0-75ee-4959-951d-41f43c73fd68" providerId="ADAL" clId="{15295B27-C08C-4C03-A343-B5419E8618C8}" dt="2025-04-29T20:35:09.684" v="171" actId="11529"/>
          <ac:cxnSpMkLst>
            <pc:docMk/>
            <pc:sldMk cId="422026510" sldId="257"/>
            <ac:cxnSpMk id="53" creationId="{BE9F284D-6D42-DE12-112D-EB9353D7153B}"/>
          </ac:cxnSpMkLst>
        </pc:cxnChg>
        <pc:cxnChg chg="add del">
          <ac:chgData name="Kazi, Masudur Rahaman" userId="1a60a7f0-75ee-4959-951d-41f43c73fd68" providerId="ADAL" clId="{15295B27-C08C-4C03-A343-B5419E8618C8}" dt="2025-04-29T20:35:31.593" v="174" actId="11529"/>
          <ac:cxnSpMkLst>
            <pc:docMk/>
            <pc:sldMk cId="422026510" sldId="257"/>
            <ac:cxnSpMk id="55" creationId="{20246140-7F31-F80A-D507-705A46B55999}"/>
          </ac:cxnSpMkLst>
        </pc:cxnChg>
        <pc:cxnChg chg="add mod">
          <ac:chgData name="Kazi, Masudur Rahaman" userId="1a60a7f0-75ee-4959-951d-41f43c73fd68" providerId="ADAL" clId="{15295B27-C08C-4C03-A343-B5419E8618C8}" dt="2025-04-29T20:36:08.970" v="181" actId="33986"/>
          <ac:cxnSpMkLst>
            <pc:docMk/>
            <pc:sldMk cId="422026510" sldId="257"/>
            <ac:cxnSpMk id="57" creationId="{B17C5AC4-8A75-7406-5581-4B9263AE30A7}"/>
          </ac:cxnSpMkLst>
        </pc:cxnChg>
        <pc:cxnChg chg="add">
          <ac:chgData name="Kazi, Masudur Rahaman" userId="1a60a7f0-75ee-4959-951d-41f43c73fd68" providerId="ADAL" clId="{15295B27-C08C-4C03-A343-B5419E8618C8}" dt="2025-04-29T20:37:47.171" v="184" actId="11529"/>
          <ac:cxnSpMkLst>
            <pc:docMk/>
            <pc:sldMk cId="422026510" sldId="257"/>
            <ac:cxnSpMk id="62" creationId="{12837BA4-4241-CA96-62BB-B9D2A6518C34}"/>
          </ac:cxnSpMkLst>
        </pc:cxnChg>
        <pc:cxnChg chg="add">
          <ac:chgData name="Kazi, Masudur Rahaman" userId="1a60a7f0-75ee-4959-951d-41f43c73fd68" providerId="ADAL" clId="{15295B27-C08C-4C03-A343-B5419E8618C8}" dt="2025-04-29T20:38:12.938" v="185" actId="11529"/>
          <ac:cxnSpMkLst>
            <pc:docMk/>
            <pc:sldMk cId="422026510" sldId="257"/>
            <ac:cxnSpMk id="64" creationId="{752000C2-C954-74F4-BA83-128DD9139C63}"/>
          </ac:cxnSpMkLst>
        </pc:cxnChg>
        <pc:cxnChg chg="add">
          <ac:chgData name="Kazi, Masudur Rahaman" userId="1a60a7f0-75ee-4959-951d-41f43c73fd68" providerId="ADAL" clId="{15295B27-C08C-4C03-A343-B5419E8618C8}" dt="2025-04-29T20:38:31.232" v="186" actId="11529"/>
          <ac:cxnSpMkLst>
            <pc:docMk/>
            <pc:sldMk cId="422026510" sldId="257"/>
            <ac:cxnSpMk id="66" creationId="{45CFD4C4-BD25-360C-1121-E91F748E5E30}"/>
          </ac:cxnSpMkLst>
        </pc:cxnChg>
      </pc:sldChg>
      <pc:sldChg chg="addSp modSp new mod">
        <pc:chgData name="Kazi, Masudur Rahaman" userId="1a60a7f0-75ee-4959-951d-41f43c73fd68" providerId="ADAL" clId="{15295B27-C08C-4C03-A343-B5419E8618C8}" dt="2025-04-29T20:55:44.820" v="1044" actId="113"/>
        <pc:sldMkLst>
          <pc:docMk/>
          <pc:sldMk cId="3509113613" sldId="258"/>
        </pc:sldMkLst>
        <pc:spChg chg="add mod">
          <ac:chgData name="Kazi, Masudur Rahaman" userId="1a60a7f0-75ee-4959-951d-41f43c73fd68" providerId="ADAL" clId="{15295B27-C08C-4C03-A343-B5419E8618C8}" dt="2025-04-29T20:55:44.820" v="1044" actId="113"/>
          <ac:spMkLst>
            <pc:docMk/>
            <pc:sldMk cId="3509113613" sldId="258"/>
            <ac:spMk id="2" creationId="{1A1DEEDE-3018-36C1-F413-609C17EB5A4E}"/>
          </ac:spMkLst>
        </pc:spChg>
      </pc:sldChg>
      <pc:sldChg chg="modSp add mod">
        <pc:chgData name="Kazi, Masudur Rahaman" userId="1a60a7f0-75ee-4959-951d-41f43c73fd68" providerId="ADAL" clId="{15295B27-C08C-4C03-A343-B5419E8618C8}" dt="2025-04-29T20:56:14.294" v="1071" actId="20577"/>
        <pc:sldMkLst>
          <pc:docMk/>
          <pc:sldMk cId="3671177847" sldId="259"/>
        </pc:sldMkLst>
        <pc:spChg chg="mod">
          <ac:chgData name="Kazi, Masudur Rahaman" userId="1a60a7f0-75ee-4959-951d-41f43c73fd68" providerId="ADAL" clId="{15295B27-C08C-4C03-A343-B5419E8618C8}" dt="2025-04-29T20:56:14.294" v="1071" actId="20577"/>
          <ac:spMkLst>
            <pc:docMk/>
            <pc:sldMk cId="3671177847" sldId="259"/>
            <ac:spMk id="2" creationId="{24584782-76FB-D2DA-220F-5868DA5C89B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3528-8CA7-A0BC-42B2-688860D1F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0B0AA-114D-813E-F8DA-702954CEE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040E7-632D-168D-3A3C-B97896DD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58FF-4450-411A-9C3C-F7969D6A3558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6A608-B100-3331-6F5E-05B6D4EF0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312AA-5222-8A54-1C6D-46D06015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97B78-D5A8-49CF-8625-80C54CC33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17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9476-B934-8415-4EE4-793180488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D1490-D4C4-28F8-C570-73AE82BC6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FE3FC-1813-6DFD-D2F5-0C691ACE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58FF-4450-411A-9C3C-F7969D6A3558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E2A43-C7D6-0B75-4A85-A49C95828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EFA67-E26C-2712-2932-E6BBD2C7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97B78-D5A8-49CF-8625-80C54CC33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48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7F8590-2687-1BD2-26D4-E99C0BEE3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18FE1-7DA7-29D8-E9C5-26FBDA908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FE2C6-3A5E-E73C-D938-BC1D0FF9A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58FF-4450-411A-9C3C-F7969D6A3558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ADEA9-1052-D09D-93F0-22F183800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3DBCD-6056-696D-2B6C-A7ED0DE58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97B78-D5A8-49CF-8625-80C54CC33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25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CF43C-9BF7-8FBA-09DE-DBE63D91B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B578E-23C0-4E33-2DA3-69F33464D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3C6E0-27F8-BA1D-2C14-8F08E7812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58FF-4450-411A-9C3C-F7969D6A3558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D319D-5AD6-A584-4DB0-F10077358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6361D-592F-FCAB-A7C9-28BD3D41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97B78-D5A8-49CF-8625-80C54CC33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76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4C7C3-3BDC-B359-FFA5-5DB8F09F6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1E625-7913-9EDA-50CC-7ECBA2861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9A9CC-73FA-E781-2A0A-944A4097C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58FF-4450-411A-9C3C-F7969D6A3558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DB861-9FEF-9519-8FEA-5A717B9B9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A9B16-8ABD-4CDB-D86C-200A87D71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97B78-D5A8-49CF-8625-80C54CC33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2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7E4A0-CDD7-D8D4-68AF-59C59D82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4F54D-9901-7B52-2C66-7F4D5E8E0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2C62E-EC34-C8B2-CB97-E3F7019F1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9B93F-F29C-F44C-32BE-9BF760AA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58FF-4450-411A-9C3C-F7969D6A3558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F9EDA-7D05-246D-4D84-79E6CB794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514B4-96B2-E864-BF8E-62BFC6A80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97B78-D5A8-49CF-8625-80C54CC33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7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AD31A-D53E-9EFA-7F3B-828ADBAFB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37683-2BFB-06A0-1217-50E7548A2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1820C-59B9-3CD2-9055-3AAD08FE4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BB5E07-07DC-605F-E517-0A8B4ABB2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51EBE-8990-2C37-2AB9-2D2CF996F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CE4547-6F42-16B7-13E6-2EFD8E68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58FF-4450-411A-9C3C-F7969D6A3558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0A5193-2F46-C6CD-B4D7-C94DC7DB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358840-7828-6AB5-F62F-44BD459CF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97B78-D5A8-49CF-8625-80C54CC33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75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29332-9D9B-09F9-1994-898BC6DB6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89D702-F284-68B3-5745-A16F161D4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58FF-4450-411A-9C3C-F7969D6A3558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1AA28-BD41-371F-1A60-934A1DFC5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BD50C-837F-3A2D-B84C-DDB12EB9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97B78-D5A8-49CF-8625-80C54CC33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04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DDE07-107C-934B-2CE5-25C69B319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58FF-4450-411A-9C3C-F7969D6A3558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C2F5FF-7FDD-B60B-5BCA-7F9257EA4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094E4-FA44-9766-A459-6DD85EF3F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97B78-D5A8-49CF-8625-80C54CC33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51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D428-785E-B685-CAA9-D41CB7AE5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86BB4-3E02-C5F3-CF5D-04AE35DCA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E6EE1-C3DB-8C6C-CFF8-8E315BE7A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941D0-368A-9FA8-0AD3-8804DB1D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58FF-4450-411A-9C3C-F7969D6A3558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B1323-75AD-D8C8-39F6-C967C845A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34330-1A61-37B4-5B86-83DFE650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97B78-D5A8-49CF-8625-80C54CC33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56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BA208-90E0-34C0-B8DC-477D11882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355D52-6D4D-EBE2-3481-541D75F391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DF41A-7F7A-21DE-91BF-28F61EA17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88977-4B89-376C-D32A-823BF8F2B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58FF-4450-411A-9C3C-F7969D6A3558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27857-B0E0-4D3E-6DB2-FA4B4565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16C68-F832-B63C-75D1-789E9B06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97B78-D5A8-49CF-8625-80C54CC33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60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76B54B-8A4A-5692-CD63-F00D71A4F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68A18-5D5E-80BE-99FA-10CC45F35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8A636-2075-8E9D-F86E-7C750166B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158FF-4450-411A-9C3C-F7969D6A3558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17766-9DC2-78D8-9F3F-7D180A8AAE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03860-773E-474B-30B5-E090E762E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97B78-D5A8-49CF-8625-80C54CC33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05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21DA58-B69F-D7D8-063F-B4805011A715}"/>
              </a:ext>
            </a:extLst>
          </p:cNvPr>
          <p:cNvSpPr/>
          <p:nvPr/>
        </p:nvSpPr>
        <p:spPr>
          <a:xfrm>
            <a:off x="484692" y="1534804"/>
            <a:ext cx="2786409" cy="37630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707777-8450-3913-C8A7-2F2972E5DFFA}"/>
              </a:ext>
            </a:extLst>
          </p:cNvPr>
          <p:cNvSpPr txBox="1"/>
          <p:nvPr/>
        </p:nvSpPr>
        <p:spPr>
          <a:xfrm>
            <a:off x="767497" y="1655173"/>
            <a:ext cx="2196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Presentation tier</a:t>
            </a:r>
          </a:p>
          <a:p>
            <a:pPr algn="ctr"/>
            <a:r>
              <a:rPr lang="en-IN" dirty="0"/>
              <a:t>Angular UI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D99300-DB93-32FC-B64A-252FE6789EF4}"/>
              </a:ext>
            </a:extLst>
          </p:cNvPr>
          <p:cNvGrpSpPr/>
          <p:nvPr/>
        </p:nvGrpSpPr>
        <p:grpSpPr>
          <a:xfrm>
            <a:off x="8992388" y="3579374"/>
            <a:ext cx="2714920" cy="3120272"/>
            <a:chOff x="8458984" y="385310"/>
            <a:chExt cx="2714920" cy="312027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3E90736-2A4D-23BD-68BB-D7EF631F40EC}"/>
                </a:ext>
              </a:extLst>
            </p:cNvPr>
            <p:cNvSpPr/>
            <p:nvPr/>
          </p:nvSpPr>
          <p:spPr>
            <a:xfrm>
              <a:off x="8458984" y="385310"/>
              <a:ext cx="2714920" cy="312027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DEE9CCF-C593-06F5-8768-818C61DA8502}"/>
                </a:ext>
              </a:extLst>
            </p:cNvPr>
            <p:cNvSpPr txBox="1"/>
            <p:nvPr/>
          </p:nvSpPr>
          <p:spPr>
            <a:xfrm>
              <a:off x="8718221" y="619293"/>
              <a:ext cx="21964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Persistence tier</a:t>
              </a:r>
            </a:p>
            <a:p>
              <a:pPr algn="ctr"/>
              <a:r>
                <a:rPr lang="en-IN" dirty="0"/>
                <a:t>Postgres SQL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15B69F5-1F4B-164D-9DDC-9AAA718AD330}"/>
                </a:ext>
              </a:extLst>
            </p:cNvPr>
            <p:cNvSpPr txBox="1"/>
            <p:nvPr/>
          </p:nvSpPr>
          <p:spPr>
            <a:xfrm>
              <a:off x="8718221" y="2463670"/>
              <a:ext cx="219644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Database</a:t>
              </a:r>
              <a:br>
                <a:rPr lang="en-IN" dirty="0"/>
              </a:br>
              <a:r>
                <a:rPr lang="en-IN" dirty="0"/>
                <a:t>endpoint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2CDEA5-FD2D-A53B-6BE7-B82BF86FAC30}"/>
              </a:ext>
            </a:extLst>
          </p:cNvPr>
          <p:cNvGrpSpPr/>
          <p:nvPr/>
        </p:nvGrpSpPr>
        <p:grpSpPr>
          <a:xfrm>
            <a:off x="8968823" y="296062"/>
            <a:ext cx="2714920" cy="3120272"/>
            <a:chOff x="8561109" y="3640166"/>
            <a:chExt cx="2714920" cy="312027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7DE940B-B05B-E16C-EFE2-9098A3C410D2}"/>
                </a:ext>
              </a:extLst>
            </p:cNvPr>
            <p:cNvSpPr/>
            <p:nvPr/>
          </p:nvSpPr>
          <p:spPr>
            <a:xfrm>
              <a:off x="8561109" y="3640166"/>
              <a:ext cx="2714920" cy="312027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BDFB00-D047-A595-27A0-1B779CDFF8C2}"/>
                </a:ext>
              </a:extLst>
            </p:cNvPr>
            <p:cNvSpPr txBox="1"/>
            <p:nvPr/>
          </p:nvSpPr>
          <p:spPr>
            <a:xfrm>
              <a:off x="8820346" y="5943821"/>
              <a:ext cx="219644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LLM</a:t>
              </a:r>
              <a:br>
                <a:rPr lang="en-IN" dirty="0"/>
              </a:br>
              <a:r>
                <a:rPr lang="en-IN" dirty="0"/>
                <a:t>endpoint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DFA358B-10B0-9FE0-B7B1-8E05622737D5}"/>
                </a:ext>
              </a:extLst>
            </p:cNvPr>
            <p:cNvSpPr txBox="1"/>
            <p:nvPr/>
          </p:nvSpPr>
          <p:spPr>
            <a:xfrm>
              <a:off x="8820346" y="3865566"/>
              <a:ext cx="21964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Domain tier</a:t>
              </a:r>
            </a:p>
            <a:p>
              <a:pPr algn="ctr"/>
              <a:r>
                <a:rPr lang="en-IN" dirty="0" err="1"/>
                <a:t>Ollama</a:t>
              </a:r>
              <a:r>
                <a:rPr lang="en-IN" dirty="0"/>
                <a:t> LLM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75B7995B-B4E6-6613-77ED-61BA29491428}"/>
              </a:ext>
            </a:extLst>
          </p:cNvPr>
          <p:cNvSpPr/>
          <p:nvPr/>
        </p:nvSpPr>
        <p:spPr>
          <a:xfrm>
            <a:off x="622169" y="2402294"/>
            <a:ext cx="2488675" cy="2737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EBD2FE-5B12-CCC6-9F66-D76D35E0B933}"/>
              </a:ext>
            </a:extLst>
          </p:cNvPr>
          <p:cNvSpPr txBox="1"/>
          <p:nvPr/>
        </p:nvSpPr>
        <p:spPr>
          <a:xfrm>
            <a:off x="767497" y="3326348"/>
            <a:ext cx="21964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UploadFile</a:t>
            </a:r>
            <a:r>
              <a:rPr lang="en-IN" dirty="0"/>
              <a:t> component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3EE00C-94BD-200D-3BE7-2A7857C524E3}"/>
              </a:ext>
            </a:extLst>
          </p:cNvPr>
          <p:cNvSpPr txBox="1"/>
          <p:nvPr/>
        </p:nvSpPr>
        <p:spPr>
          <a:xfrm>
            <a:off x="767497" y="4250403"/>
            <a:ext cx="21964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RetrieveData</a:t>
            </a:r>
            <a:r>
              <a:rPr lang="en-IN" dirty="0"/>
              <a:t> component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46C892-9217-CAB5-6F3B-970D12354710}"/>
              </a:ext>
            </a:extLst>
          </p:cNvPr>
          <p:cNvSpPr txBox="1"/>
          <p:nvPr/>
        </p:nvSpPr>
        <p:spPr>
          <a:xfrm>
            <a:off x="767497" y="2533997"/>
            <a:ext cx="2196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HomePage</a:t>
            </a:r>
            <a:r>
              <a:rPr lang="en-IN" dirty="0"/>
              <a:t> component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A496918-91B7-B57D-41AC-A8554D0CD388}"/>
              </a:ext>
            </a:extLst>
          </p:cNvPr>
          <p:cNvGrpSpPr/>
          <p:nvPr/>
        </p:nvGrpSpPr>
        <p:grpSpPr>
          <a:xfrm>
            <a:off x="4205925" y="1534804"/>
            <a:ext cx="3780149" cy="3763060"/>
            <a:chOff x="4081805" y="427735"/>
            <a:chExt cx="3780149" cy="37630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3537FF-A1E0-6A8F-A779-14D3F5F60DD5}"/>
                </a:ext>
              </a:extLst>
            </p:cNvPr>
            <p:cNvSpPr/>
            <p:nvPr/>
          </p:nvSpPr>
          <p:spPr>
            <a:xfrm>
              <a:off x="4081805" y="427735"/>
              <a:ext cx="3780149" cy="376306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2C6DCC-7AE8-6A23-AD50-6F04393B3025}"/>
                </a:ext>
              </a:extLst>
            </p:cNvPr>
            <p:cNvSpPr txBox="1"/>
            <p:nvPr/>
          </p:nvSpPr>
          <p:spPr>
            <a:xfrm>
              <a:off x="4782138" y="558843"/>
              <a:ext cx="2196446" cy="1133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Domain tier</a:t>
              </a:r>
            </a:p>
            <a:p>
              <a:pPr algn="ctr"/>
              <a:r>
                <a:rPr lang="en-IN" dirty="0"/>
                <a:t>ASP.NET Web API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CDD51A2-2A35-A534-EEF1-68D7722A357A}"/>
                </a:ext>
              </a:extLst>
            </p:cNvPr>
            <p:cNvSpPr txBox="1"/>
            <p:nvPr/>
          </p:nvSpPr>
          <p:spPr>
            <a:xfrm>
              <a:off x="4932968" y="2469629"/>
              <a:ext cx="21964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err="1"/>
                <a:t>LLMHandler</a:t>
              </a:r>
              <a:endParaRPr lang="en-IN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FB36476-4FDB-05C9-D43E-21049E7F9D09}"/>
                </a:ext>
              </a:extLst>
            </p:cNvPr>
            <p:cNvSpPr txBox="1"/>
            <p:nvPr/>
          </p:nvSpPr>
          <p:spPr>
            <a:xfrm>
              <a:off x="4932968" y="3321623"/>
              <a:ext cx="21964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err="1"/>
                <a:t>DatabaseHandler</a:t>
              </a:r>
              <a:endParaRPr lang="en-IN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ECE459C-099E-9412-DF86-387C8BF86297}"/>
                </a:ext>
              </a:extLst>
            </p:cNvPr>
            <p:cNvSpPr txBox="1"/>
            <p:nvPr/>
          </p:nvSpPr>
          <p:spPr>
            <a:xfrm>
              <a:off x="4932968" y="1571296"/>
              <a:ext cx="2172878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IN" dirty="0" err="1"/>
                <a:t>FileHandler</a:t>
              </a:r>
              <a:endParaRPr lang="en-IN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7094274-28A1-29AB-D14F-B2BAAC666342}"/>
                </a:ext>
              </a:extLst>
            </p:cNvPr>
            <p:cNvCxnSpPr>
              <a:cxnSpLocks/>
              <a:stCxn id="55" idx="2"/>
              <a:endCxn id="26" idx="0"/>
            </p:cNvCxnSpPr>
            <p:nvPr/>
          </p:nvCxnSpPr>
          <p:spPr>
            <a:xfrm>
              <a:off x="6019407" y="1940628"/>
              <a:ext cx="11784" cy="52900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EA630BCC-80A0-48B5-0F50-F97ABA55E0B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932967" y="1850134"/>
              <a:ext cx="12700" cy="1750327"/>
            </a:xfrm>
            <a:prstGeom prst="bentConnector3">
              <a:avLst>
                <a:gd name="adj1" fmla="val 1800000"/>
              </a:avLst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71FEFF5-0493-0F54-E4AF-0EA962002572}"/>
              </a:ext>
            </a:extLst>
          </p:cNvPr>
          <p:cNvCxnSpPr>
            <a:cxnSpLocks/>
          </p:cNvCxnSpPr>
          <p:nvPr/>
        </p:nvCxnSpPr>
        <p:spPr>
          <a:xfrm flipV="1">
            <a:off x="2963942" y="2779413"/>
            <a:ext cx="2093145" cy="786483"/>
          </a:xfrm>
          <a:prstGeom prst="bentConnector3">
            <a:avLst>
              <a:gd name="adj1" fmla="val 4099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B44171E-8AB1-3E57-E4D1-945FB020599F}"/>
              </a:ext>
            </a:extLst>
          </p:cNvPr>
          <p:cNvCxnSpPr>
            <a:stCxn id="27" idx="3"/>
            <a:endCxn id="15" idx="1"/>
          </p:cNvCxnSpPr>
          <p:nvPr/>
        </p:nvCxnSpPr>
        <p:spPr>
          <a:xfrm>
            <a:off x="7253534" y="4613358"/>
            <a:ext cx="1998091" cy="1367542"/>
          </a:xfrm>
          <a:prstGeom prst="bent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3B7FB22-624E-6AB7-B51A-ACE1D8C326D9}"/>
              </a:ext>
            </a:extLst>
          </p:cNvPr>
          <p:cNvCxnSpPr>
            <a:stCxn id="26" idx="3"/>
            <a:endCxn id="20" idx="1"/>
          </p:cNvCxnSpPr>
          <p:nvPr/>
        </p:nvCxnSpPr>
        <p:spPr>
          <a:xfrm flipV="1">
            <a:off x="7253534" y="2922883"/>
            <a:ext cx="1974526" cy="838481"/>
          </a:xfrm>
          <a:prstGeom prst="bent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E517386-504D-B9A7-D701-17C9E97F66D7}"/>
              </a:ext>
            </a:extLst>
          </p:cNvPr>
          <p:cNvSpPr txBox="1"/>
          <p:nvPr/>
        </p:nvSpPr>
        <p:spPr>
          <a:xfrm>
            <a:off x="484692" y="324461"/>
            <a:ext cx="436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Runtime Architecture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5F5298-007A-4D50-A137-88DEC654CAAC}"/>
              </a:ext>
            </a:extLst>
          </p:cNvPr>
          <p:cNvCxnSpPr>
            <a:stCxn id="32" idx="3"/>
            <a:endCxn id="55" idx="1"/>
          </p:cNvCxnSpPr>
          <p:nvPr/>
        </p:nvCxnSpPr>
        <p:spPr>
          <a:xfrm flipV="1">
            <a:off x="2963943" y="2863031"/>
            <a:ext cx="2093145" cy="171053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3B0A2E-58C2-5449-D9BC-C8B5C0FA47D1}"/>
              </a:ext>
            </a:extLst>
          </p:cNvPr>
          <p:cNvCxnSpPr>
            <a:cxnSpLocks/>
            <a:stCxn id="55" idx="0"/>
            <a:endCxn id="5" idx="3"/>
          </p:cNvCxnSpPr>
          <p:nvPr/>
        </p:nvCxnSpPr>
        <p:spPr>
          <a:xfrm rot="16200000" flipH="1" flipV="1">
            <a:off x="4338329" y="1611136"/>
            <a:ext cx="737969" cy="2872426"/>
          </a:xfrm>
          <a:prstGeom prst="bentConnector4">
            <a:avLst>
              <a:gd name="adj1" fmla="val -30977"/>
              <a:gd name="adj2" fmla="val 8630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19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F8C48-8C18-0EF5-1484-EADABD8C6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D8F9EAA3-23AE-46CA-2B8D-B97173E258E7}"/>
              </a:ext>
            </a:extLst>
          </p:cNvPr>
          <p:cNvSpPr txBox="1"/>
          <p:nvPr/>
        </p:nvSpPr>
        <p:spPr>
          <a:xfrm>
            <a:off x="484692" y="324461"/>
            <a:ext cx="436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Code Structure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CC5BBB-3A6E-C0DC-5461-94ABF1067795}"/>
              </a:ext>
            </a:extLst>
          </p:cNvPr>
          <p:cNvSpPr/>
          <p:nvPr/>
        </p:nvSpPr>
        <p:spPr>
          <a:xfrm>
            <a:off x="707010" y="1036948"/>
            <a:ext cx="10727703" cy="1366887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FB0C1E-4A1A-EC19-7179-9C5F9B0D30FD}"/>
              </a:ext>
            </a:extLst>
          </p:cNvPr>
          <p:cNvSpPr/>
          <p:nvPr/>
        </p:nvSpPr>
        <p:spPr>
          <a:xfrm>
            <a:off x="732148" y="3011078"/>
            <a:ext cx="10727703" cy="136688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E195A2-F5D1-7082-A21B-F39DC6FB8720}"/>
              </a:ext>
            </a:extLst>
          </p:cNvPr>
          <p:cNvSpPr/>
          <p:nvPr/>
        </p:nvSpPr>
        <p:spPr>
          <a:xfrm>
            <a:off x="707009" y="4985208"/>
            <a:ext cx="10727703" cy="136688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CC42F3-B658-2DEC-4815-D6EC535A344B}"/>
              </a:ext>
            </a:extLst>
          </p:cNvPr>
          <p:cNvSpPr txBox="1"/>
          <p:nvPr/>
        </p:nvSpPr>
        <p:spPr>
          <a:xfrm>
            <a:off x="1960370" y="1583908"/>
            <a:ext cx="85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Router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C6626A-523E-8B75-E626-971AA7156EC2}"/>
              </a:ext>
            </a:extLst>
          </p:cNvPr>
          <p:cNvGrpSpPr/>
          <p:nvPr/>
        </p:nvGrpSpPr>
        <p:grpSpPr>
          <a:xfrm>
            <a:off x="3033261" y="1368003"/>
            <a:ext cx="8186399" cy="801141"/>
            <a:chOff x="2238077" y="1368004"/>
            <a:chExt cx="8186399" cy="80114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3BEB9DF-4F07-B6BC-3D4C-DFB02356CF24}"/>
                </a:ext>
              </a:extLst>
            </p:cNvPr>
            <p:cNvSpPr/>
            <p:nvPr/>
          </p:nvSpPr>
          <p:spPr>
            <a:xfrm>
              <a:off x="2238077" y="1368004"/>
              <a:ext cx="8186399" cy="80114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7CE2833-0524-09A9-FC61-FDBB5EE4D0F1}"/>
                </a:ext>
              </a:extLst>
            </p:cNvPr>
            <p:cNvSpPr txBox="1"/>
            <p:nvPr/>
          </p:nvSpPr>
          <p:spPr>
            <a:xfrm>
              <a:off x="2370052" y="1583908"/>
              <a:ext cx="1193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/>
                <a:t>HomePage</a:t>
              </a:r>
              <a:endParaRPr lang="en-IN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203238C-497F-53FB-0092-EA622F31CE9C}"/>
                </a:ext>
              </a:extLst>
            </p:cNvPr>
            <p:cNvSpPr txBox="1"/>
            <p:nvPr/>
          </p:nvSpPr>
          <p:spPr>
            <a:xfrm>
              <a:off x="4679223" y="1583908"/>
              <a:ext cx="26344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dirty="0" err="1"/>
                <a:t>UploadFile</a:t>
              </a:r>
              <a:r>
                <a:rPr lang="en-IN" dirty="0"/>
                <a:t> Component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36EDC09-02F5-DA71-50BD-30518759B3A3}"/>
                </a:ext>
              </a:extLst>
            </p:cNvPr>
            <p:cNvSpPr txBox="1"/>
            <p:nvPr/>
          </p:nvSpPr>
          <p:spPr>
            <a:xfrm>
              <a:off x="7727620" y="1583908"/>
              <a:ext cx="253817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dirty="0" err="1"/>
                <a:t>RetrieveData</a:t>
              </a:r>
              <a:r>
                <a:rPr lang="en-IN" dirty="0"/>
                <a:t> Component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A9510C6-DB27-CE9A-C5EC-6A0200B55AA8}"/>
              </a:ext>
            </a:extLst>
          </p:cNvPr>
          <p:cNvSpPr txBox="1"/>
          <p:nvPr/>
        </p:nvSpPr>
        <p:spPr>
          <a:xfrm>
            <a:off x="2549556" y="3398363"/>
            <a:ext cx="21728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err="1"/>
              <a:t>FileHandler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F3E5F5-AD55-207A-F5DB-4DB5A8F23094}"/>
              </a:ext>
            </a:extLst>
          </p:cNvPr>
          <p:cNvSpPr txBox="1"/>
          <p:nvPr/>
        </p:nvSpPr>
        <p:spPr>
          <a:xfrm>
            <a:off x="5705170" y="3398363"/>
            <a:ext cx="21728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err="1"/>
              <a:t>LLMHandler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FCCEA-E2C9-8FA0-23B5-78081F44C305}"/>
              </a:ext>
            </a:extLst>
          </p:cNvPr>
          <p:cNvSpPr txBox="1"/>
          <p:nvPr/>
        </p:nvSpPr>
        <p:spPr>
          <a:xfrm>
            <a:off x="8705450" y="3398363"/>
            <a:ext cx="21728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DatabaseHandler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B06435-8734-B7C5-ABDA-07586AA2D12F}"/>
              </a:ext>
            </a:extLst>
          </p:cNvPr>
          <p:cNvSpPr txBox="1"/>
          <p:nvPr/>
        </p:nvSpPr>
        <p:spPr>
          <a:xfrm>
            <a:off x="4909986" y="5517490"/>
            <a:ext cx="21728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err="1"/>
              <a:t>Ollama</a:t>
            </a:r>
            <a:r>
              <a:rPr lang="en-IN" dirty="0"/>
              <a:t> instance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5DDC24-474B-51BD-BB11-121EC32878E3}"/>
              </a:ext>
            </a:extLst>
          </p:cNvPr>
          <p:cNvSpPr txBox="1"/>
          <p:nvPr/>
        </p:nvSpPr>
        <p:spPr>
          <a:xfrm>
            <a:off x="7788891" y="5517606"/>
            <a:ext cx="21728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Postgres Database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4ED477-5E72-E5E5-EEC6-7C49C76C612A}"/>
              </a:ext>
            </a:extLst>
          </p:cNvPr>
          <p:cNvSpPr txBox="1"/>
          <p:nvPr/>
        </p:nvSpPr>
        <p:spPr>
          <a:xfrm>
            <a:off x="805301" y="1583907"/>
            <a:ext cx="95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Browser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A1E700A-137B-702C-82CE-E649EFC8DC94}"/>
              </a:ext>
            </a:extLst>
          </p:cNvPr>
          <p:cNvCxnSpPr>
            <a:stCxn id="20" idx="3"/>
            <a:endCxn id="16" idx="1"/>
          </p:cNvCxnSpPr>
          <p:nvPr/>
        </p:nvCxnSpPr>
        <p:spPr>
          <a:xfrm>
            <a:off x="1761430" y="1768573"/>
            <a:ext cx="19894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8A8C11-8211-9EB6-C1AC-037DD757FC43}"/>
              </a:ext>
            </a:extLst>
          </p:cNvPr>
          <p:cNvCxnSpPr>
            <a:stCxn id="16" idx="3"/>
            <a:endCxn id="11" idx="1"/>
          </p:cNvCxnSpPr>
          <p:nvPr/>
        </p:nvCxnSpPr>
        <p:spPr>
          <a:xfrm>
            <a:off x="2818208" y="1768574"/>
            <a:ext cx="2150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103E61-D438-1253-7661-ABEDE5A388C4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 flipV="1">
            <a:off x="4518483" y="1768573"/>
            <a:ext cx="955924" cy="16234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99803D-335D-AE78-957E-5EB3FC4C1EE6}"/>
              </a:ext>
            </a:extLst>
          </p:cNvPr>
          <p:cNvCxnSpPr>
            <a:stCxn id="8" idx="2"/>
            <a:endCxn id="10" idx="2"/>
          </p:cNvCxnSpPr>
          <p:nvPr/>
        </p:nvCxnSpPr>
        <p:spPr>
          <a:xfrm rot="16200000" flipH="1">
            <a:off x="6713942" y="689748"/>
            <a:ext cx="12700" cy="6155894"/>
          </a:xfrm>
          <a:prstGeom prst="curvedConnector3">
            <a:avLst>
              <a:gd name="adj1" fmla="val 254226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E9F284D-6D42-DE12-112D-EB9353D7153B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722434" y="3583029"/>
            <a:ext cx="9827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17C5AC4-8A75-7406-5581-4B9263AE30A7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4722434" y="1768573"/>
            <a:ext cx="3800370" cy="1660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2837BA4-4241-CA96-62BB-B9D2A6518C34}"/>
              </a:ext>
            </a:extLst>
          </p:cNvPr>
          <p:cNvCxnSpPr>
            <a:stCxn id="8" idx="0"/>
          </p:cNvCxnSpPr>
          <p:nvPr/>
        </p:nvCxnSpPr>
        <p:spPr>
          <a:xfrm flipV="1">
            <a:off x="3635995" y="2169144"/>
            <a:ext cx="6350" cy="1229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52000C2-C954-74F4-BA83-128DD9139C63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flipH="1">
            <a:off x="5996425" y="3767695"/>
            <a:ext cx="795184" cy="17497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5CFD4C4-BD25-360C-1121-E91F748E5E30}"/>
              </a:ext>
            </a:extLst>
          </p:cNvPr>
          <p:cNvCxnSpPr/>
          <p:nvPr/>
        </p:nvCxnSpPr>
        <p:spPr>
          <a:xfrm flipH="1">
            <a:off x="8870623" y="3774045"/>
            <a:ext cx="927616" cy="17434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2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1DEEDE-3018-36C1-F413-609C17EB5A4E}"/>
              </a:ext>
            </a:extLst>
          </p:cNvPr>
          <p:cNvSpPr txBox="1"/>
          <p:nvPr/>
        </p:nvSpPr>
        <p:spPr>
          <a:xfrm>
            <a:off x="1046375" y="867266"/>
            <a:ext cx="91817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Tech Stack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Angular for frontend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C# ASP.NET for backend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PostgresSQL</a:t>
            </a:r>
            <a:r>
              <a:rPr lang="en-IN" dirty="0"/>
              <a:t> for data storage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Ollama</a:t>
            </a:r>
            <a:r>
              <a:rPr lang="en-IN" dirty="0"/>
              <a:t> for LLM integration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Docker instances for components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9113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54279-CD7A-E617-1F85-CDD786388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584782-76FB-D2DA-220F-5868DA5C89B3}"/>
              </a:ext>
            </a:extLst>
          </p:cNvPr>
          <p:cNvSpPr txBox="1"/>
          <p:nvPr/>
        </p:nvSpPr>
        <p:spPr>
          <a:xfrm>
            <a:off x="1046375" y="867266"/>
            <a:ext cx="91817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Description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Frontend allows user to upload PDF documents and request for data extraction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Backend receives PDF from frontend.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FileHandler</a:t>
            </a:r>
            <a:r>
              <a:rPr lang="en-IN" dirty="0"/>
              <a:t> sends pdf to </a:t>
            </a:r>
            <a:r>
              <a:rPr lang="en-IN" dirty="0" err="1"/>
              <a:t>LLMHandler</a:t>
            </a:r>
            <a:r>
              <a:rPr lang="en-IN" dirty="0"/>
              <a:t>. </a:t>
            </a:r>
            <a:r>
              <a:rPr lang="en-IN" dirty="0" err="1"/>
              <a:t>LLMHandler</a:t>
            </a:r>
            <a:r>
              <a:rPr lang="en-IN" dirty="0"/>
              <a:t> sends PDF to </a:t>
            </a:r>
            <a:r>
              <a:rPr lang="en-IN" dirty="0" err="1"/>
              <a:t>Ollama</a:t>
            </a:r>
            <a:r>
              <a:rPr lang="en-IN" dirty="0"/>
              <a:t> instance for data extraction using LLM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LLMHandler</a:t>
            </a:r>
            <a:r>
              <a:rPr lang="en-IN" dirty="0"/>
              <a:t> receives data back from </a:t>
            </a:r>
            <a:r>
              <a:rPr lang="en-IN" dirty="0" err="1"/>
              <a:t>Ollama</a:t>
            </a:r>
            <a:r>
              <a:rPr lang="en-IN" dirty="0"/>
              <a:t> and sends data back to </a:t>
            </a:r>
            <a:r>
              <a:rPr lang="en-IN" dirty="0" err="1"/>
              <a:t>FileHandler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FileHandler</a:t>
            </a:r>
            <a:r>
              <a:rPr lang="en-IN" dirty="0"/>
              <a:t> takes relevant data about document, from LLM response, and sends to </a:t>
            </a:r>
            <a:r>
              <a:rPr lang="en-IN" dirty="0" err="1"/>
              <a:t>DatabaseHandler</a:t>
            </a:r>
            <a:r>
              <a:rPr lang="en-IN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DatabaseHandler</a:t>
            </a:r>
            <a:r>
              <a:rPr lang="en-IN" dirty="0"/>
              <a:t> sends data to store in Postgres database.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Database also used for storing user information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Docker instances are used for components, for platform-independence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1177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165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Kazi, Masudur Rahaman</dc:creator>
  <cp:lastModifiedBy>Kazi, Masudur Rahaman</cp:lastModifiedBy>
  <cp:revision>1</cp:revision>
  <dcterms:created xsi:type="dcterms:W3CDTF">2025-04-28T19:57:52Z</dcterms:created>
  <dcterms:modified xsi:type="dcterms:W3CDTF">2025-04-29T20:56:20Z</dcterms:modified>
</cp:coreProperties>
</file>