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49c8a355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49c8a355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4749ff88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4749ff88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4749ff88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4749ff88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749ff88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4749ff88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4749ff88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4749ff88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4749ff88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4749ff88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4749ff88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4749ff88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603d41c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603d41c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61f7196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61f7196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a353119d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a353119d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49c8a355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49c8a355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a353119d5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a353119d5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a353119d5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a353119d5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a353119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9a353119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a353119d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9a353119d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a353119d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a353119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9a353119d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9a353119d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a353119d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9a353119d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LAGS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9a353119d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9a353119d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a353119d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a353119d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9a353119d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9a353119d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a353119d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a353119d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a353119d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9a353119d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9a353119d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9a353119d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9a353119d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9a353119d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a353119d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9a353119d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9a353119d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9a353119d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9a353119d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9a353119d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9a353119d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9a353119d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9a353119d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9a353119d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49c8a355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49c8a355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49c8a355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49c8a355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49c8a35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49c8a35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9c8a355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49c8a355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49c8a355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49c8a355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49c8a355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49c8a355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530352" y="739875"/>
            <a:ext cx="2057401" cy="665226"/>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6176190" y="2236414"/>
            <a:ext cx="2968808" cy="2907086"/>
          </a:xfrm>
          <a:prstGeom prst="rect">
            <a:avLst/>
          </a:prstGeom>
          <a:noFill/>
          <a:ln>
            <a:noFill/>
          </a:ln>
        </p:spPr>
      </p:pic>
      <p:sp>
        <p:nvSpPr>
          <p:cNvPr id="15" name="Google Shape;15;p2"/>
          <p:cNvSpPr txBox="1"/>
          <p:nvPr>
            <p:ph type="ctrTitle"/>
          </p:nvPr>
        </p:nvSpPr>
        <p:spPr>
          <a:xfrm>
            <a:off x="457200" y="1714500"/>
            <a:ext cx="6858000" cy="1143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000"/>
              <a:buFont typeface="Verdana"/>
              <a:buNone/>
              <a:defRPr sz="4000">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457200" y="3031236"/>
            <a:ext cx="6858000" cy="742800"/>
          </a:xfrm>
          <a:prstGeom prst="rect">
            <a:avLst/>
          </a:prstGeom>
          <a:noFill/>
          <a:ln>
            <a:noFill/>
          </a:ln>
        </p:spPr>
        <p:txBody>
          <a:bodyPr anchorCtr="0" anchor="t" bIns="45700" lIns="91425" spcFirstLastPara="1" rIns="91425" wrap="square" tIns="45700">
            <a:noAutofit/>
          </a:bodyPr>
          <a:lstStyle>
            <a:lvl1pPr lvl="0" rtl="0" algn="l">
              <a:lnSpc>
                <a:spcPct val="95000"/>
              </a:lnSpc>
              <a:spcBef>
                <a:spcPts val="1200"/>
              </a:spcBef>
              <a:spcAft>
                <a:spcPts val="0"/>
              </a:spcAft>
              <a:buSzPts val="2800"/>
              <a:buNone/>
              <a:defRPr sz="2800">
                <a:solidFill>
                  <a:schemeClr val="dk1"/>
                </a:solidFill>
              </a:defRPr>
            </a:lvl1pPr>
            <a:lvl2pPr lvl="1" rtl="0" algn="ctr">
              <a:lnSpc>
                <a:spcPct val="95000"/>
              </a:lnSpc>
              <a:spcBef>
                <a:spcPts val="600"/>
              </a:spcBef>
              <a:spcAft>
                <a:spcPts val="0"/>
              </a:spcAft>
              <a:buSzPts val="2000"/>
              <a:buNone/>
              <a:defRPr>
                <a:solidFill>
                  <a:schemeClr val="dk1"/>
                </a:solidFill>
              </a:defRPr>
            </a:lvl2pPr>
            <a:lvl3pPr lvl="2" rtl="0" algn="ctr">
              <a:lnSpc>
                <a:spcPct val="95000"/>
              </a:lnSpc>
              <a:spcBef>
                <a:spcPts val="600"/>
              </a:spcBef>
              <a:spcAft>
                <a:spcPts val="0"/>
              </a:spcAft>
              <a:buSzPts val="1800"/>
              <a:buNone/>
              <a:defRPr>
                <a:solidFill>
                  <a:schemeClr val="dk1"/>
                </a:solidFill>
              </a:defRPr>
            </a:lvl3pPr>
            <a:lvl4pPr lvl="3" rtl="0" algn="ctr">
              <a:lnSpc>
                <a:spcPct val="95000"/>
              </a:lnSpc>
              <a:spcBef>
                <a:spcPts val="600"/>
              </a:spcBef>
              <a:spcAft>
                <a:spcPts val="0"/>
              </a:spcAft>
              <a:buSzPts val="1600"/>
              <a:buNone/>
              <a:defRPr>
                <a:solidFill>
                  <a:schemeClr val="dk1"/>
                </a:solidFill>
              </a:defRPr>
            </a:lvl4pPr>
            <a:lvl5pPr lvl="4" rtl="0" algn="ctr">
              <a:lnSpc>
                <a:spcPct val="95000"/>
              </a:lnSpc>
              <a:spcBef>
                <a:spcPts val="600"/>
              </a:spcBef>
              <a:spcAft>
                <a:spcPts val="0"/>
              </a:spcAft>
              <a:buSzPts val="1600"/>
              <a:buNone/>
              <a:defRPr>
                <a:solidFill>
                  <a:schemeClr val="dk1"/>
                </a:solidFill>
              </a:defRPr>
            </a:lvl5pPr>
            <a:lvl6pPr lvl="5" rtl="0" algn="ctr">
              <a:lnSpc>
                <a:spcPct val="100000"/>
              </a:lnSpc>
              <a:spcBef>
                <a:spcPts val="320"/>
              </a:spcBef>
              <a:spcAft>
                <a:spcPts val="0"/>
              </a:spcAft>
              <a:buSzPts val="1600"/>
              <a:buNone/>
              <a:defRPr>
                <a:solidFill>
                  <a:schemeClr val="dk1"/>
                </a:solidFill>
              </a:defRPr>
            </a:lvl6pPr>
            <a:lvl7pPr lvl="6" rtl="0" algn="ctr">
              <a:lnSpc>
                <a:spcPct val="100000"/>
              </a:lnSpc>
              <a:spcBef>
                <a:spcPts val="320"/>
              </a:spcBef>
              <a:spcAft>
                <a:spcPts val="0"/>
              </a:spcAft>
              <a:buSzPts val="1600"/>
              <a:buNone/>
              <a:defRPr>
                <a:solidFill>
                  <a:schemeClr val="dk1"/>
                </a:solidFill>
              </a:defRPr>
            </a:lvl7pPr>
            <a:lvl8pPr lvl="7" rtl="0" algn="ctr">
              <a:lnSpc>
                <a:spcPct val="100000"/>
              </a:lnSpc>
              <a:spcBef>
                <a:spcPts val="320"/>
              </a:spcBef>
              <a:spcAft>
                <a:spcPts val="0"/>
              </a:spcAft>
              <a:buSzPts val="1600"/>
              <a:buNone/>
              <a:defRPr>
                <a:solidFill>
                  <a:schemeClr val="dk1"/>
                </a:solidFill>
              </a:defRPr>
            </a:lvl8pPr>
            <a:lvl9pPr lvl="8" rtl="0" algn="ctr">
              <a:lnSpc>
                <a:spcPct val="100000"/>
              </a:lnSpc>
              <a:spcBef>
                <a:spcPts val="320"/>
              </a:spcBef>
              <a:spcAft>
                <a:spcPts val="0"/>
              </a:spcAft>
              <a:buSzPts val="1600"/>
              <a:buNone/>
              <a:defRPr>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1"/>
          <p:cNvSpPr txBox="1"/>
          <p:nvPr>
            <p:ph idx="12" type="sldNum"/>
          </p:nvPr>
        </p:nvSpPr>
        <p:spPr>
          <a:xfrm>
            <a:off x="-2097" y="4793742"/>
            <a:ext cx="459300" cy="2739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63" name="Google Shape;63;p11"/>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2"/>
          <p:cNvSpPr txBox="1"/>
          <p:nvPr>
            <p:ph type="title"/>
          </p:nvPr>
        </p:nvSpPr>
        <p:spPr>
          <a:xfrm>
            <a:off x="457200" y="57150"/>
            <a:ext cx="8305800" cy="800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3200"/>
              <a:buFont typeface="Verdana"/>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2"/>
          <p:cNvSpPr txBox="1"/>
          <p:nvPr>
            <p:ph idx="1" type="body"/>
          </p:nvPr>
        </p:nvSpPr>
        <p:spPr>
          <a:xfrm>
            <a:off x="3392782" y="1143000"/>
            <a:ext cx="5294100" cy="3486000"/>
          </a:xfrm>
          <a:prstGeom prst="rect">
            <a:avLst/>
          </a:prstGeom>
          <a:noFill/>
          <a:ln>
            <a:noFill/>
          </a:ln>
        </p:spPr>
        <p:txBody>
          <a:bodyPr anchorCtr="0" anchor="t" bIns="45700" lIns="91425" spcFirstLastPara="1" rIns="91425" wrap="square" tIns="45700">
            <a:noAutofit/>
          </a:bodyPr>
          <a:lstStyle>
            <a:lvl1pPr indent="-381000" lvl="0" marL="457200" rtl="0" algn="l">
              <a:lnSpc>
                <a:spcPct val="95000"/>
              </a:lnSpc>
              <a:spcBef>
                <a:spcPts val="1200"/>
              </a:spcBef>
              <a:spcAft>
                <a:spcPts val="0"/>
              </a:spcAft>
              <a:buSzPts val="2400"/>
              <a:buChar char="•"/>
              <a:defRPr sz="2400"/>
            </a:lvl1pPr>
            <a:lvl2pPr indent="-368300" lvl="1" marL="914400" rtl="0" algn="l">
              <a:lnSpc>
                <a:spcPct val="95000"/>
              </a:lnSpc>
              <a:spcBef>
                <a:spcPts val="600"/>
              </a:spcBef>
              <a:spcAft>
                <a:spcPts val="0"/>
              </a:spcAft>
              <a:buSzPts val="2200"/>
              <a:buChar char="─"/>
              <a:defRPr sz="2200"/>
            </a:lvl2pPr>
            <a:lvl3pPr indent="-355600" lvl="2" marL="1371600" rtl="0" algn="l">
              <a:lnSpc>
                <a:spcPct val="95000"/>
              </a:lnSpc>
              <a:spcBef>
                <a:spcPts val="600"/>
              </a:spcBef>
              <a:spcAft>
                <a:spcPts val="0"/>
              </a:spcAft>
              <a:buSzPts val="2000"/>
              <a:buChar char="▪"/>
              <a:defRPr sz="2000"/>
            </a:lvl3pPr>
            <a:lvl4pPr indent="-342900" lvl="3" marL="1828800" rtl="0" algn="l">
              <a:lnSpc>
                <a:spcPct val="95000"/>
              </a:lnSpc>
              <a:spcBef>
                <a:spcPts val="600"/>
              </a:spcBef>
              <a:spcAft>
                <a:spcPts val="0"/>
              </a:spcAft>
              <a:buSzPts val="1800"/>
              <a:buChar char="o"/>
              <a:defRPr sz="1800"/>
            </a:lvl4pPr>
            <a:lvl5pPr indent="-342900" lvl="4" marL="2286000" rtl="0" algn="l">
              <a:lnSpc>
                <a:spcPct val="95000"/>
              </a:lnSpc>
              <a:spcBef>
                <a:spcPts val="600"/>
              </a:spcBef>
              <a:spcAft>
                <a:spcPts val="0"/>
              </a:spcAft>
              <a:buSzPts val="1800"/>
              <a:buChar char="•"/>
              <a:defRPr sz="1800"/>
            </a:lvl5pPr>
            <a:lvl6pPr indent="-355600" lvl="5" marL="2743200" rtl="0" algn="l">
              <a:lnSpc>
                <a:spcPct val="100000"/>
              </a:lnSpc>
              <a:spcBef>
                <a:spcPts val="400"/>
              </a:spcBef>
              <a:spcAft>
                <a:spcPts val="0"/>
              </a:spcAft>
              <a:buSzPts val="2000"/>
              <a:buChar char="•"/>
              <a:defRPr sz="2000"/>
            </a:lvl6pPr>
            <a:lvl7pPr indent="-355600" lvl="6" marL="3200400" rtl="0" algn="l">
              <a:lnSpc>
                <a:spcPct val="100000"/>
              </a:lnSpc>
              <a:spcBef>
                <a:spcPts val="400"/>
              </a:spcBef>
              <a:spcAft>
                <a:spcPts val="0"/>
              </a:spcAft>
              <a:buSzPts val="2000"/>
              <a:buChar char="•"/>
              <a:defRPr sz="2000"/>
            </a:lvl7pPr>
            <a:lvl8pPr indent="-355600" lvl="7" marL="3657600" rtl="0" algn="l">
              <a:lnSpc>
                <a:spcPct val="100000"/>
              </a:lnSpc>
              <a:spcBef>
                <a:spcPts val="400"/>
              </a:spcBef>
              <a:spcAft>
                <a:spcPts val="0"/>
              </a:spcAft>
              <a:buSzPts val="2000"/>
              <a:buChar char="•"/>
              <a:defRPr sz="2000"/>
            </a:lvl8pPr>
            <a:lvl9pPr indent="-355600" lvl="8" marL="4114800" rtl="0" algn="l">
              <a:lnSpc>
                <a:spcPct val="100000"/>
              </a:lnSpc>
              <a:spcBef>
                <a:spcPts val="400"/>
              </a:spcBef>
              <a:spcAft>
                <a:spcPts val="0"/>
              </a:spcAft>
              <a:buSzPts val="2000"/>
              <a:buChar char="•"/>
              <a:defRPr sz="2000"/>
            </a:lvl9pPr>
          </a:lstStyle>
          <a:p/>
        </p:txBody>
      </p:sp>
      <p:sp>
        <p:nvSpPr>
          <p:cNvPr id="67" name="Google Shape;67;p12"/>
          <p:cNvSpPr txBox="1"/>
          <p:nvPr>
            <p:ph idx="2" type="body"/>
          </p:nvPr>
        </p:nvSpPr>
        <p:spPr>
          <a:xfrm>
            <a:off x="443917" y="1143000"/>
            <a:ext cx="2673600" cy="3486000"/>
          </a:xfrm>
          <a:prstGeom prst="rect">
            <a:avLst/>
          </a:prstGeom>
          <a:noFill/>
          <a:ln>
            <a:noFill/>
          </a:ln>
        </p:spPr>
        <p:txBody>
          <a:bodyPr anchorCtr="0" anchor="t" bIns="45700" lIns="91425" spcFirstLastPara="1" rIns="91425" wrap="square" tIns="45700">
            <a:noAutofit/>
          </a:bodyPr>
          <a:lstStyle>
            <a:lvl1pPr indent="-228600" lvl="0" marL="457200" rtl="0" algn="l">
              <a:lnSpc>
                <a:spcPct val="95000"/>
              </a:lnSpc>
              <a:spcBef>
                <a:spcPts val="1200"/>
              </a:spcBef>
              <a:spcAft>
                <a:spcPts val="0"/>
              </a:spcAft>
              <a:buSzPts val="2000"/>
              <a:buNone/>
              <a:defRPr sz="2000">
                <a:solidFill>
                  <a:schemeClr val="lt2"/>
                </a:solidFill>
              </a:defRPr>
            </a:lvl1pPr>
            <a:lvl2pPr indent="-228600" lvl="1" marL="914400" rtl="0" algn="l">
              <a:lnSpc>
                <a:spcPct val="95000"/>
              </a:lnSpc>
              <a:spcBef>
                <a:spcPts val="600"/>
              </a:spcBef>
              <a:spcAft>
                <a:spcPts val="0"/>
              </a:spcAft>
              <a:buSzPts val="1200"/>
              <a:buNone/>
              <a:defRPr sz="1200"/>
            </a:lvl2pPr>
            <a:lvl3pPr indent="-228600" lvl="2" marL="1371600" rtl="0" algn="l">
              <a:lnSpc>
                <a:spcPct val="95000"/>
              </a:lnSpc>
              <a:spcBef>
                <a:spcPts val="600"/>
              </a:spcBef>
              <a:spcAft>
                <a:spcPts val="0"/>
              </a:spcAft>
              <a:buSzPts val="1000"/>
              <a:buNone/>
              <a:defRPr sz="1000"/>
            </a:lvl3pPr>
            <a:lvl4pPr indent="-228600" lvl="3" marL="1828800" rtl="0" algn="l">
              <a:lnSpc>
                <a:spcPct val="95000"/>
              </a:lnSpc>
              <a:spcBef>
                <a:spcPts val="600"/>
              </a:spcBef>
              <a:spcAft>
                <a:spcPts val="0"/>
              </a:spcAft>
              <a:buSzPts val="900"/>
              <a:buNone/>
              <a:defRPr sz="900"/>
            </a:lvl4pPr>
            <a:lvl5pPr indent="-228600" lvl="4" marL="2286000" rtl="0" algn="l">
              <a:lnSpc>
                <a:spcPct val="95000"/>
              </a:lnSpc>
              <a:spcBef>
                <a:spcPts val="600"/>
              </a:spcBef>
              <a:spcAft>
                <a:spcPts val="0"/>
              </a:spcAft>
              <a:buSzPts val="900"/>
              <a:buNone/>
              <a:defRPr sz="900"/>
            </a:lvl5pPr>
            <a:lvl6pPr indent="-228600" lvl="5" marL="2743200" rtl="0" algn="l">
              <a:lnSpc>
                <a:spcPct val="100000"/>
              </a:lnSpc>
              <a:spcBef>
                <a:spcPts val="180"/>
              </a:spcBef>
              <a:spcAft>
                <a:spcPts val="0"/>
              </a:spcAft>
              <a:buSzPts val="900"/>
              <a:buNone/>
              <a:defRPr sz="900"/>
            </a:lvl6pPr>
            <a:lvl7pPr indent="-228600" lvl="6" marL="3200400" rtl="0" algn="l">
              <a:lnSpc>
                <a:spcPct val="100000"/>
              </a:lnSpc>
              <a:spcBef>
                <a:spcPts val="180"/>
              </a:spcBef>
              <a:spcAft>
                <a:spcPts val="0"/>
              </a:spcAft>
              <a:buSzPts val="900"/>
              <a:buNone/>
              <a:defRPr sz="900"/>
            </a:lvl7pPr>
            <a:lvl8pPr indent="-228600" lvl="7" marL="3657600" rtl="0" algn="l">
              <a:lnSpc>
                <a:spcPct val="100000"/>
              </a:lnSpc>
              <a:spcBef>
                <a:spcPts val="180"/>
              </a:spcBef>
              <a:spcAft>
                <a:spcPts val="0"/>
              </a:spcAft>
              <a:buSzPts val="900"/>
              <a:buNone/>
              <a:defRPr sz="900"/>
            </a:lvl8pPr>
            <a:lvl9pPr indent="-228600" lvl="8" marL="4114800" rtl="0" algn="l">
              <a:lnSpc>
                <a:spcPct val="100000"/>
              </a:lnSpc>
              <a:spcBef>
                <a:spcPts val="180"/>
              </a:spcBef>
              <a:spcAft>
                <a:spcPts val="0"/>
              </a:spcAft>
              <a:buSzPts val="900"/>
              <a:buNone/>
              <a:defRPr sz="900"/>
            </a:lvl9pPr>
          </a:lstStyle>
          <a:p/>
        </p:txBody>
      </p:sp>
      <p:sp>
        <p:nvSpPr>
          <p:cNvPr id="68" name="Google Shape;68;p12"/>
          <p:cNvSpPr txBox="1"/>
          <p:nvPr>
            <p:ph idx="12" type="sldNum"/>
          </p:nvPr>
        </p:nvSpPr>
        <p:spPr>
          <a:xfrm>
            <a:off x="8512576" y="4811568"/>
            <a:ext cx="457200" cy="235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cxnSp>
        <p:nvCxnSpPr>
          <p:cNvPr id="69" name="Google Shape;69;p12"/>
          <p:cNvCxnSpPr/>
          <p:nvPr/>
        </p:nvCxnSpPr>
        <p:spPr>
          <a:xfrm rot="5400000">
            <a:off x="1835404" y="2685895"/>
            <a:ext cx="2857500" cy="1500"/>
          </a:xfrm>
          <a:prstGeom prst="straightConnector1">
            <a:avLst/>
          </a:prstGeom>
          <a:noFill/>
          <a:ln cap="flat" cmpd="sng" w="15875">
            <a:solidFill>
              <a:srgbClr val="7F7F7F"/>
            </a:solidFill>
            <a:prstDash val="solid"/>
            <a:round/>
            <a:headEnd len="sm" w="sm" type="none"/>
            <a:tailEnd len="sm" w="sm" type="none"/>
          </a:ln>
        </p:spPr>
      </p:cxnSp>
      <p:sp>
        <p:nvSpPr>
          <p:cNvPr id="70" name="Google Shape;70;p12"/>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71" name="Shape 71"/>
        <p:cNvGrpSpPr/>
        <p:nvPr/>
      </p:nvGrpSpPr>
      <p:grpSpPr>
        <a:xfrm>
          <a:off x="0" y="0"/>
          <a:ext cx="0" cy="0"/>
          <a:chOff x="0" y="0"/>
          <a:chExt cx="0" cy="0"/>
        </a:xfrm>
      </p:grpSpPr>
      <p:sp>
        <p:nvSpPr>
          <p:cNvPr id="72" name="Google Shape;72;p13"/>
          <p:cNvSpPr txBox="1"/>
          <p:nvPr>
            <p:ph type="ctrTitle"/>
          </p:nvPr>
        </p:nvSpPr>
        <p:spPr>
          <a:xfrm>
            <a:off x="1034300" y="925025"/>
            <a:ext cx="7075500" cy="1159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5400"/>
              <a:buNone/>
              <a:defRPr sz="5400"/>
            </a:lvl1pPr>
            <a:lvl2pPr lvl="1" rtl="0" algn="l">
              <a:lnSpc>
                <a:spcPct val="100000"/>
              </a:lnSpc>
              <a:spcBef>
                <a:spcPts val="0"/>
              </a:spcBef>
              <a:spcAft>
                <a:spcPts val="0"/>
              </a:spcAft>
              <a:buSzPts val="5400"/>
              <a:buNone/>
              <a:defRPr sz="5400"/>
            </a:lvl2pPr>
            <a:lvl3pPr lvl="2" rtl="0" algn="l">
              <a:lnSpc>
                <a:spcPct val="100000"/>
              </a:lnSpc>
              <a:spcBef>
                <a:spcPts val="0"/>
              </a:spcBef>
              <a:spcAft>
                <a:spcPts val="0"/>
              </a:spcAft>
              <a:buSzPts val="5400"/>
              <a:buNone/>
              <a:defRPr sz="5400"/>
            </a:lvl3pPr>
            <a:lvl4pPr lvl="3" rtl="0" algn="l">
              <a:lnSpc>
                <a:spcPct val="100000"/>
              </a:lnSpc>
              <a:spcBef>
                <a:spcPts val="0"/>
              </a:spcBef>
              <a:spcAft>
                <a:spcPts val="0"/>
              </a:spcAft>
              <a:buSzPts val="5400"/>
              <a:buNone/>
              <a:defRPr sz="5400"/>
            </a:lvl4pPr>
            <a:lvl5pPr lvl="4" rtl="0" algn="l">
              <a:lnSpc>
                <a:spcPct val="100000"/>
              </a:lnSpc>
              <a:spcBef>
                <a:spcPts val="0"/>
              </a:spcBef>
              <a:spcAft>
                <a:spcPts val="0"/>
              </a:spcAft>
              <a:buSzPts val="5400"/>
              <a:buNone/>
              <a:defRPr sz="5400"/>
            </a:lvl5pPr>
            <a:lvl6pPr lvl="5" rtl="0" algn="l">
              <a:lnSpc>
                <a:spcPct val="100000"/>
              </a:lnSpc>
              <a:spcBef>
                <a:spcPts val="0"/>
              </a:spcBef>
              <a:spcAft>
                <a:spcPts val="0"/>
              </a:spcAft>
              <a:buSzPts val="5400"/>
              <a:buNone/>
              <a:defRPr sz="5400"/>
            </a:lvl6pPr>
            <a:lvl7pPr lvl="6" rtl="0" algn="l">
              <a:lnSpc>
                <a:spcPct val="100000"/>
              </a:lnSpc>
              <a:spcBef>
                <a:spcPts val="0"/>
              </a:spcBef>
              <a:spcAft>
                <a:spcPts val="0"/>
              </a:spcAft>
              <a:buSzPts val="5400"/>
              <a:buNone/>
              <a:defRPr sz="5400"/>
            </a:lvl7pPr>
            <a:lvl8pPr lvl="7" rtl="0" algn="l">
              <a:lnSpc>
                <a:spcPct val="100000"/>
              </a:lnSpc>
              <a:spcBef>
                <a:spcPts val="0"/>
              </a:spcBef>
              <a:spcAft>
                <a:spcPts val="0"/>
              </a:spcAft>
              <a:buSzPts val="5400"/>
              <a:buNone/>
              <a:defRPr sz="5400"/>
            </a:lvl8pPr>
            <a:lvl9pPr lvl="8" rtl="0" algn="l">
              <a:lnSpc>
                <a:spcPct val="100000"/>
              </a:lnSpc>
              <a:spcBef>
                <a:spcPts val="0"/>
              </a:spcBef>
              <a:spcAft>
                <a:spcPts val="0"/>
              </a:spcAft>
              <a:buSzPts val="5400"/>
              <a:buNone/>
              <a:defRPr sz="5400"/>
            </a:lvl9pPr>
          </a:lstStyle>
          <a:p/>
        </p:txBody>
      </p:sp>
      <p:sp>
        <p:nvSpPr>
          <p:cNvPr id="73" name="Google Shape;73;p13"/>
          <p:cNvSpPr txBox="1"/>
          <p:nvPr>
            <p:ph idx="12" type="sldNum"/>
          </p:nvPr>
        </p:nvSpPr>
        <p:spPr>
          <a:xfrm>
            <a:off x="9" y="4749901"/>
            <a:ext cx="548700" cy="393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4"/>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lvl1pPr indent="-381000" lvl="0" marL="457200" rtl="0" algn="l">
              <a:lnSpc>
                <a:spcPct val="95000"/>
              </a:lnSpc>
              <a:spcBef>
                <a:spcPts val="1200"/>
              </a:spcBef>
              <a:spcAft>
                <a:spcPts val="0"/>
              </a:spcAft>
              <a:buSzPts val="2400"/>
              <a:buChar char="•"/>
              <a:defRPr/>
            </a:lvl1pPr>
            <a:lvl2pPr indent="-355600" lvl="1" marL="914400" rtl="0" algn="l">
              <a:lnSpc>
                <a:spcPct val="95000"/>
              </a:lnSpc>
              <a:spcBef>
                <a:spcPts val="600"/>
              </a:spcBef>
              <a:spcAft>
                <a:spcPts val="0"/>
              </a:spcAft>
              <a:buSzPts val="2000"/>
              <a:buChar char="─"/>
              <a:defRPr/>
            </a:lvl2pPr>
            <a:lvl3pPr indent="-342900" lvl="2" marL="1371600" rtl="0" algn="l">
              <a:lnSpc>
                <a:spcPct val="95000"/>
              </a:lnSpc>
              <a:spcBef>
                <a:spcPts val="600"/>
              </a:spcBef>
              <a:spcAft>
                <a:spcPts val="0"/>
              </a:spcAft>
              <a:buSzPts val="1800"/>
              <a:buChar char="▪"/>
              <a:defRPr/>
            </a:lvl3pPr>
            <a:lvl4pPr indent="-330200" lvl="3" marL="1828800" rtl="0" algn="l">
              <a:lnSpc>
                <a:spcPct val="95000"/>
              </a:lnSpc>
              <a:spcBef>
                <a:spcPts val="600"/>
              </a:spcBef>
              <a:spcAft>
                <a:spcPts val="0"/>
              </a:spcAft>
              <a:buSzPts val="1600"/>
              <a:buChar char="o"/>
              <a:defRPr/>
            </a:lvl4pPr>
            <a:lvl5pPr indent="-330200" lvl="4" marL="2286000" rtl="0" algn="l">
              <a:lnSpc>
                <a:spcPct val="95000"/>
              </a:lnSpc>
              <a:spcBef>
                <a:spcPts val="600"/>
              </a:spcBef>
              <a:spcAft>
                <a:spcPts val="0"/>
              </a:spcAft>
              <a:buSzPts val="1600"/>
              <a:buChar char="•"/>
              <a:defRPr/>
            </a:lvl5pPr>
            <a:lvl6pPr indent="-330200" lvl="5" marL="2743200" rtl="0" algn="l">
              <a:lnSpc>
                <a:spcPct val="100000"/>
              </a:lnSpc>
              <a:spcBef>
                <a:spcPts val="320"/>
              </a:spcBef>
              <a:spcAft>
                <a:spcPts val="0"/>
              </a:spcAft>
              <a:buSzPts val="1600"/>
              <a:buChar char="•"/>
              <a:defRPr/>
            </a:lvl6pPr>
            <a:lvl7pPr indent="-330200" lvl="6" marL="3200400" rtl="0" algn="l">
              <a:lnSpc>
                <a:spcPct val="100000"/>
              </a:lnSpc>
              <a:spcBef>
                <a:spcPts val="320"/>
              </a:spcBef>
              <a:spcAft>
                <a:spcPts val="0"/>
              </a:spcAft>
              <a:buSzPts val="1600"/>
              <a:buChar char="•"/>
              <a:defRPr/>
            </a:lvl7pPr>
            <a:lvl8pPr indent="-330200" lvl="7" marL="3657600" rtl="0" algn="l">
              <a:lnSpc>
                <a:spcPct val="100000"/>
              </a:lnSpc>
              <a:spcBef>
                <a:spcPts val="320"/>
              </a:spcBef>
              <a:spcAft>
                <a:spcPts val="0"/>
              </a:spcAft>
              <a:buSzPts val="1600"/>
              <a:buChar char="•"/>
              <a:defRPr/>
            </a:lvl8pPr>
            <a:lvl9pPr indent="-330200" lvl="8" marL="4114800" rtl="0" algn="l">
              <a:lnSpc>
                <a:spcPct val="100000"/>
              </a:lnSpc>
              <a:spcBef>
                <a:spcPts val="320"/>
              </a:spcBef>
              <a:spcAft>
                <a:spcPts val="0"/>
              </a:spcAft>
              <a:buSzPts val="1600"/>
              <a:buChar char="•"/>
              <a:defRPr/>
            </a:lvl9pPr>
          </a:lstStyle>
          <a:p/>
        </p:txBody>
      </p:sp>
      <p:sp>
        <p:nvSpPr>
          <p:cNvPr id="77" name="Google Shape;77;p14"/>
          <p:cNvSpPr txBox="1"/>
          <p:nvPr>
            <p:ph idx="12" type="sldNum"/>
          </p:nvPr>
        </p:nvSpPr>
        <p:spPr>
          <a:xfrm>
            <a:off x="8" y="4749892"/>
            <a:ext cx="548700" cy="393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5"/>
          <p:cNvSpPr txBox="1"/>
          <p:nvPr>
            <p:ph idx="1" type="body"/>
          </p:nvPr>
        </p:nvSpPr>
        <p:spPr>
          <a:xfrm>
            <a:off x="311700" y="1152475"/>
            <a:ext cx="3999900" cy="3416400"/>
          </a:xfrm>
          <a:prstGeom prst="rect">
            <a:avLst/>
          </a:prstGeom>
          <a:noFill/>
          <a:ln>
            <a:noFill/>
          </a:ln>
        </p:spPr>
        <p:txBody>
          <a:bodyPr anchorCtr="0" anchor="t" bIns="45700" lIns="91425" spcFirstLastPara="1" rIns="91425" wrap="square" tIns="45700">
            <a:noAutofit/>
          </a:bodyPr>
          <a:lstStyle>
            <a:lvl1pPr indent="-317500" lvl="0" marL="457200" rtl="0" algn="l">
              <a:lnSpc>
                <a:spcPct val="95000"/>
              </a:lnSpc>
              <a:spcBef>
                <a:spcPts val="1200"/>
              </a:spcBef>
              <a:spcAft>
                <a:spcPts val="0"/>
              </a:spcAft>
              <a:buSzPts val="1400"/>
              <a:buChar char="•"/>
              <a:defRPr sz="1400"/>
            </a:lvl1pPr>
            <a:lvl2pPr indent="-304800" lvl="1" marL="914400" rtl="0" algn="l">
              <a:lnSpc>
                <a:spcPct val="95000"/>
              </a:lnSpc>
              <a:spcBef>
                <a:spcPts val="600"/>
              </a:spcBef>
              <a:spcAft>
                <a:spcPts val="0"/>
              </a:spcAft>
              <a:buSzPts val="1200"/>
              <a:buChar char="─"/>
              <a:defRPr sz="1200"/>
            </a:lvl2pPr>
            <a:lvl3pPr indent="-304800" lvl="2" marL="1371600" rtl="0" algn="l">
              <a:lnSpc>
                <a:spcPct val="95000"/>
              </a:lnSpc>
              <a:spcBef>
                <a:spcPts val="600"/>
              </a:spcBef>
              <a:spcAft>
                <a:spcPts val="0"/>
              </a:spcAft>
              <a:buSzPts val="1200"/>
              <a:buChar char="▪"/>
              <a:defRPr sz="1200"/>
            </a:lvl3pPr>
            <a:lvl4pPr indent="-304800" lvl="3" marL="1828800" rtl="0" algn="l">
              <a:lnSpc>
                <a:spcPct val="95000"/>
              </a:lnSpc>
              <a:spcBef>
                <a:spcPts val="600"/>
              </a:spcBef>
              <a:spcAft>
                <a:spcPts val="0"/>
              </a:spcAft>
              <a:buSzPts val="1200"/>
              <a:buChar char="o"/>
              <a:defRPr sz="1200"/>
            </a:lvl4pPr>
            <a:lvl5pPr indent="-304800" lvl="4" marL="2286000" rtl="0" algn="l">
              <a:lnSpc>
                <a:spcPct val="95000"/>
              </a:lnSpc>
              <a:spcBef>
                <a:spcPts val="600"/>
              </a:spcBef>
              <a:spcAft>
                <a:spcPts val="0"/>
              </a:spcAft>
              <a:buSzPts val="1200"/>
              <a:buChar char="•"/>
              <a:defRPr sz="1200"/>
            </a:lvl5pPr>
            <a:lvl6pPr indent="-304800" lvl="5" marL="2743200" rtl="0" algn="l">
              <a:lnSpc>
                <a:spcPct val="100000"/>
              </a:lnSpc>
              <a:spcBef>
                <a:spcPts val="320"/>
              </a:spcBef>
              <a:spcAft>
                <a:spcPts val="0"/>
              </a:spcAft>
              <a:buSzPts val="1200"/>
              <a:buChar char="•"/>
              <a:defRPr sz="1200"/>
            </a:lvl6pPr>
            <a:lvl7pPr indent="-304800" lvl="6" marL="3200400" rtl="0" algn="l">
              <a:lnSpc>
                <a:spcPct val="100000"/>
              </a:lnSpc>
              <a:spcBef>
                <a:spcPts val="320"/>
              </a:spcBef>
              <a:spcAft>
                <a:spcPts val="0"/>
              </a:spcAft>
              <a:buSzPts val="1200"/>
              <a:buChar char="•"/>
              <a:defRPr sz="1200"/>
            </a:lvl7pPr>
            <a:lvl8pPr indent="-304800" lvl="7" marL="3657600" rtl="0" algn="l">
              <a:lnSpc>
                <a:spcPct val="100000"/>
              </a:lnSpc>
              <a:spcBef>
                <a:spcPts val="320"/>
              </a:spcBef>
              <a:spcAft>
                <a:spcPts val="0"/>
              </a:spcAft>
              <a:buSzPts val="1200"/>
              <a:buChar char="•"/>
              <a:defRPr sz="1200"/>
            </a:lvl8pPr>
            <a:lvl9pPr indent="-304800" lvl="8" marL="4114800" rtl="0" algn="l">
              <a:lnSpc>
                <a:spcPct val="100000"/>
              </a:lnSpc>
              <a:spcBef>
                <a:spcPts val="320"/>
              </a:spcBef>
              <a:spcAft>
                <a:spcPts val="0"/>
              </a:spcAft>
              <a:buSzPts val="1200"/>
              <a:buChar char="•"/>
              <a:defRPr sz="1200"/>
            </a:lvl9pPr>
          </a:lstStyle>
          <a:p/>
        </p:txBody>
      </p:sp>
      <p:sp>
        <p:nvSpPr>
          <p:cNvPr id="81" name="Google Shape;81;p15"/>
          <p:cNvSpPr txBox="1"/>
          <p:nvPr>
            <p:ph idx="2" type="body"/>
          </p:nvPr>
        </p:nvSpPr>
        <p:spPr>
          <a:xfrm>
            <a:off x="4832400" y="1152475"/>
            <a:ext cx="3999900" cy="3416400"/>
          </a:xfrm>
          <a:prstGeom prst="rect">
            <a:avLst/>
          </a:prstGeom>
          <a:noFill/>
          <a:ln>
            <a:noFill/>
          </a:ln>
        </p:spPr>
        <p:txBody>
          <a:bodyPr anchorCtr="0" anchor="t" bIns="45700" lIns="91425" spcFirstLastPara="1" rIns="91425" wrap="square" tIns="45700">
            <a:noAutofit/>
          </a:bodyPr>
          <a:lstStyle>
            <a:lvl1pPr indent="-317500" lvl="0" marL="457200" rtl="0" algn="l">
              <a:lnSpc>
                <a:spcPct val="95000"/>
              </a:lnSpc>
              <a:spcBef>
                <a:spcPts val="1200"/>
              </a:spcBef>
              <a:spcAft>
                <a:spcPts val="0"/>
              </a:spcAft>
              <a:buSzPts val="1400"/>
              <a:buChar char="•"/>
              <a:defRPr sz="1400"/>
            </a:lvl1pPr>
            <a:lvl2pPr indent="-304800" lvl="1" marL="914400" rtl="0" algn="l">
              <a:lnSpc>
                <a:spcPct val="95000"/>
              </a:lnSpc>
              <a:spcBef>
                <a:spcPts val="600"/>
              </a:spcBef>
              <a:spcAft>
                <a:spcPts val="0"/>
              </a:spcAft>
              <a:buSzPts val="1200"/>
              <a:buChar char="─"/>
              <a:defRPr sz="1200"/>
            </a:lvl2pPr>
            <a:lvl3pPr indent="-304800" lvl="2" marL="1371600" rtl="0" algn="l">
              <a:lnSpc>
                <a:spcPct val="95000"/>
              </a:lnSpc>
              <a:spcBef>
                <a:spcPts val="600"/>
              </a:spcBef>
              <a:spcAft>
                <a:spcPts val="0"/>
              </a:spcAft>
              <a:buSzPts val="1200"/>
              <a:buChar char="▪"/>
              <a:defRPr sz="1200"/>
            </a:lvl3pPr>
            <a:lvl4pPr indent="-304800" lvl="3" marL="1828800" rtl="0" algn="l">
              <a:lnSpc>
                <a:spcPct val="95000"/>
              </a:lnSpc>
              <a:spcBef>
                <a:spcPts val="600"/>
              </a:spcBef>
              <a:spcAft>
                <a:spcPts val="0"/>
              </a:spcAft>
              <a:buSzPts val="1200"/>
              <a:buChar char="o"/>
              <a:defRPr sz="1200"/>
            </a:lvl4pPr>
            <a:lvl5pPr indent="-304800" lvl="4" marL="2286000" rtl="0" algn="l">
              <a:lnSpc>
                <a:spcPct val="95000"/>
              </a:lnSpc>
              <a:spcBef>
                <a:spcPts val="600"/>
              </a:spcBef>
              <a:spcAft>
                <a:spcPts val="0"/>
              </a:spcAft>
              <a:buSzPts val="1200"/>
              <a:buChar char="•"/>
              <a:defRPr sz="1200"/>
            </a:lvl5pPr>
            <a:lvl6pPr indent="-304800" lvl="5" marL="2743200" rtl="0" algn="l">
              <a:lnSpc>
                <a:spcPct val="100000"/>
              </a:lnSpc>
              <a:spcBef>
                <a:spcPts val="320"/>
              </a:spcBef>
              <a:spcAft>
                <a:spcPts val="0"/>
              </a:spcAft>
              <a:buSzPts val="1200"/>
              <a:buChar char="•"/>
              <a:defRPr sz="1200"/>
            </a:lvl6pPr>
            <a:lvl7pPr indent="-304800" lvl="6" marL="3200400" rtl="0" algn="l">
              <a:lnSpc>
                <a:spcPct val="100000"/>
              </a:lnSpc>
              <a:spcBef>
                <a:spcPts val="320"/>
              </a:spcBef>
              <a:spcAft>
                <a:spcPts val="0"/>
              </a:spcAft>
              <a:buSzPts val="1200"/>
              <a:buChar char="•"/>
              <a:defRPr sz="1200"/>
            </a:lvl7pPr>
            <a:lvl8pPr indent="-304800" lvl="7" marL="3657600" rtl="0" algn="l">
              <a:lnSpc>
                <a:spcPct val="100000"/>
              </a:lnSpc>
              <a:spcBef>
                <a:spcPts val="320"/>
              </a:spcBef>
              <a:spcAft>
                <a:spcPts val="0"/>
              </a:spcAft>
              <a:buSzPts val="1200"/>
              <a:buChar char="•"/>
              <a:defRPr sz="1200"/>
            </a:lvl8pPr>
            <a:lvl9pPr indent="-304800" lvl="8" marL="4114800" rtl="0" algn="l">
              <a:lnSpc>
                <a:spcPct val="100000"/>
              </a:lnSpc>
              <a:spcBef>
                <a:spcPts val="320"/>
              </a:spcBef>
              <a:spcAft>
                <a:spcPts val="0"/>
              </a:spcAft>
              <a:buSzPts val="1200"/>
              <a:buChar char="•"/>
              <a:defRPr sz="1200"/>
            </a:lvl9pPr>
          </a:lstStyle>
          <a:p/>
        </p:txBody>
      </p:sp>
      <p:sp>
        <p:nvSpPr>
          <p:cNvPr id="82" name="Google Shape;82;p15"/>
          <p:cNvSpPr txBox="1"/>
          <p:nvPr>
            <p:ph idx="12" type="sldNum"/>
          </p:nvPr>
        </p:nvSpPr>
        <p:spPr>
          <a:xfrm>
            <a:off x="8" y="4749892"/>
            <a:ext cx="548700" cy="393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83" name="Shape 83"/>
        <p:cNvGrpSpPr/>
        <p:nvPr/>
      </p:nvGrpSpPr>
      <p:grpSpPr>
        <a:xfrm>
          <a:off x="0" y="0"/>
          <a:ext cx="0" cy="0"/>
          <a:chOff x="0" y="0"/>
          <a:chExt cx="0" cy="0"/>
        </a:xfrm>
      </p:grpSpPr>
      <p:sp>
        <p:nvSpPr>
          <p:cNvPr id="84" name="Google Shape;84;p16"/>
          <p:cNvSpPr txBox="1"/>
          <p:nvPr>
            <p:ph type="ctrTitle"/>
          </p:nvPr>
        </p:nvSpPr>
        <p:spPr>
          <a:xfrm>
            <a:off x="1034300" y="1583350"/>
            <a:ext cx="6342900" cy="1159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5" name="Google Shape;85;p16"/>
          <p:cNvSpPr txBox="1"/>
          <p:nvPr>
            <p:ph idx="1" type="subTitle"/>
          </p:nvPr>
        </p:nvSpPr>
        <p:spPr>
          <a:xfrm>
            <a:off x="1034300" y="2840052"/>
            <a:ext cx="6342900" cy="784800"/>
          </a:xfrm>
          <a:prstGeom prst="rect">
            <a:avLst/>
          </a:prstGeom>
          <a:noFill/>
          <a:ln>
            <a:noFill/>
          </a:ln>
        </p:spPr>
        <p:txBody>
          <a:bodyPr anchorCtr="0" anchor="t" bIns="45700" lIns="91425" spcFirstLastPara="1" rIns="91425" wrap="square" tIns="45700">
            <a:noAutofit/>
          </a:bodyPr>
          <a:lstStyle>
            <a:lvl1pPr lvl="0" rtl="0" algn="l">
              <a:lnSpc>
                <a:spcPct val="95000"/>
              </a:lnSpc>
              <a:spcBef>
                <a:spcPts val="0"/>
              </a:spcBef>
              <a:spcAft>
                <a:spcPts val="0"/>
              </a:spcAft>
              <a:buClr>
                <a:schemeClr val="accent5"/>
              </a:buClr>
              <a:buSzPts val="2400"/>
              <a:buNone/>
              <a:defRPr>
                <a:solidFill>
                  <a:schemeClr val="accent5"/>
                </a:solidFill>
              </a:defRPr>
            </a:lvl1pPr>
            <a:lvl2pPr lvl="1" rtl="0" algn="l">
              <a:lnSpc>
                <a:spcPct val="95000"/>
              </a:lnSpc>
              <a:spcBef>
                <a:spcPts val="0"/>
              </a:spcBef>
              <a:spcAft>
                <a:spcPts val="0"/>
              </a:spcAft>
              <a:buClr>
                <a:schemeClr val="accent5"/>
              </a:buClr>
              <a:buSzPts val="3000"/>
              <a:buNone/>
              <a:defRPr sz="3000">
                <a:solidFill>
                  <a:schemeClr val="accent5"/>
                </a:solidFill>
              </a:defRPr>
            </a:lvl2pPr>
            <a:lvl3pPr lvl="2" rtl="0" algn="l">
              <a:lnSpc>
                <a:spcPct val="95000"/>
              </a:lnSpc>
              <a:spcBef>
                <a:spcPts val="0"/>
              </a:spcBef>
              <a:spcAft>
                <a:spcPts val="0"/>
              </a:spcAft>
              <a:buClr>
                <a:schemeClr val="accent5"/>
              </a:buClr>
              <a:buSzPts val="3000"/>
              <a:buNone/>
              <a:defRPr sz="3000">
                <a:solidFill>
                  <a:schemeClr val="accent5"/>
                </a:solidFill>
              </a:defRPr>
            </a:lvl3pPr>
            <a:lvl4pPr lvl="3" rtl="0" algn="l">
              <a:lnSpc>
                <a:spcPct val="95000"/>
              </a:lnSpc>
              <a:spcBef>
                <a:spcPts val="0"/>
              </a:spcBef>
              <a:spcAft>
                <a:spcPts val="0"/>
              </a:spcAft>
              <a:buClr>
                <a:schemeClr val="accent5"/>
              </a:buClr>
              <a:buSzPts val="3000"/>
              <a:buNone/>
              <a:defRPr sz="3000">
                <a:solidFill>
                  <a:schemeClr val="accent5"/>
                </a:solidFill>
              </a:defRPr>
            </a:lvl4pPr>
            <a:lvl5pPr lvl="4" rtl="0" algn="l">
              <a:lnSpc>
                <a:spcPct val="95000"/>
              </a:lnSpc>
              <a:spcBef>
                <a:spcPts val="0"/>
              </a:spcBef>
              <a:spcAft>
                <a:spcPts val="0"/>
              </a:spcAft>
              <a:buClr>
                <a:schemeClr val="accent5"/>
              </a:buClr>
              <a:buSzPts val="3000"/>
              <a:buNone/>
              <a:defRPr sz="3000">
                <a:solidFill>
                  <a:schemeClr val="accent5"/>
                </a:solidFill>
              </a:defRPr>
            </a:lvl5pPr>
            <a:lvl6pPr lvl="5" rtl="0" algn="l">
              <a:lnSpc>
                <a:spcPct val="100000"/>
              </a:lnSpc>
              <a:spcBef>
                <a:spcPts val="0"/>
              </a:spcBef>
              <a:spcAft>
                <a:spcPts val="0"/>
              </a:spcAft>
              <a:buClr>
                <a:schemeClr val="accent5"/>
              </a:buClr>
              <a:buSzPts val="3000"/>
              <a:buNone/>
              <a:defRPr sz="3000">
                <a:solidFill>
                  <a:schemeClr val="accent5"/>
                </a:solidFill>
              </a:defRPr>
            </a:lvl6pPr>
            <a:lvl7pPr lvl="6" rtl="0" algn="l">
              <a:lnSpc>
                <a:spcPct val="100000"/>
              </a:lnSpc>
              <a:spcBef>
                <a:spcPts val="0"/>
              </a:spcBef>
              <a:spcAft>
                <a:spcPts val="0"/>
              </a:spcAft>
              <a:buClr>
                <a:schemeClr val="accent5"/>
              </a:buClr>
              <a:buSzPts val="3000"/>
              <a:buNone/>
              <a:defRPr sz="3000">
                <a:solidFill>
                  <a:schemeClr val="accent5"/>
                </a:solidFill>
              </a:defRPr>
            </a:lvl7pPr>
            <a:lvl8pPr lvl="7" rtl="0" algn="l">
              <a:lnSpc>
                <a:spcPct val="100000"/>
              </a:lnSpc>
              <a:spcBef>
                <a:spcPts val="0"/>
              </a:spcBef>
              <a:spcAft>
                <a:spcPts val="0"/>
              </a:spcAft>
              <a:buClr>
                <a:schemeClr val="accent5"/>
              </a:buClr>
              <a:buSzPts val="3000"/>
              <a:buNone/>
              <a:defRPr sz="3000">
                <a:solidFill>
                  <a:schemeClr val="accent5"/>
                </a:solidFill>
              </a:defRPr>
            </a:lvl8pPr>
            <a:lvl9pPr lvl="8" rtl="0" algn="l">
              <a:lnSpc>
                <a:spcPct val="100000"/>
              </a:lnSpc>
              <a:spcBef>
                <a:spcPts val="0"/>
              </a:spcBef>
              <a:spcAft>
                <a:spcPts val="0"/>
              </a:spcAft>
              <a:buClr>
                <a:schemeClr val="accent5"/>
              </a:buClr>
              <a:buSzPts val="3000"/>
              <a:buNone/>
              <a:defRPr sz="3000">
                <a:solidFill>
                  <a:schemeClr val="accent5"/>
                </a:solidFill>
              </a:defRPr>
            </a:lvl9pPr>
          </a:lstStyle>
          <a:p/>
        </p:txBody>
      </p:sp>
      <p:sp>
        <p:nvSpPr>
          <p:cNvPr id="86" name="Google Shape;86;p16"/>
          <p:cNvSpPr txBox="1"/>
          <p:nvPr>
            <p:ph idx="12" type="sldNum"/>
          </p:nvPr>
        </p:nvSpPr>
        <p:spPr>
          <a:xfrm>
            <a:off x="9" y="4749901"/>
            <a:ext cx="548700" cy="393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17"/>
          <p:cNvSpPr txBox="1"/>
          <p:nvPr>
            <p:ph hasCustomPrompt="1" type="title"/>
          </p:nvPr>
        </p:nvSpPr>
        <p:spPr>
          <a:xfrm>
            <a:off x="311700" y="1106125"/>
            <a:ext cx="8520600" cy="19635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9" name="Google Shape;89;p17"/>
          <p:cNvSpPr txBox="1"/>
          <p:nvPr>
            <p:ph idx="1" type="body"/>
          </p:nvPr>
        </p:nvSpPr>
        <p:spPr>
          <a:xfrm>
            <a:off x="311700" y="3152225"/>
            <a:ext cx="8520600" cy="1300800"/>
          </a:xfrm>
          <a:prstGeom prst="rect">
            <a:avLst/>
          </a:prstGeom>
        </p:spPr>
        <p:txBody>
          <a:bodyPr anchorCtr="0" anchor="t" bIns="45700" lIns="91425" spcFirstLastPara="1" rIns="91425" wrap="square" tIns="45700">
            <a:noAutofit/>
          </a:bodyPr>
          <a:lstStyle>
            <a:lvl1pPr indent="-381000" lvl="0" marL="457200" rtl="0" algn="ctr">
              <a:spcBef>
                <a:spcPts val="1200"/>
              </a:spcBef>
              <a:spcAft>
                <a:spcPts val="0"/>
              </a:spcAft>
              <a:buSzPts val="2400"/>
              <a:buChar char="•"/>
              <a:defRPr/>
            </a:lvl1pPr>
            <a:lvl2pPr indent="-355600" lvl="1" marL="914400" rtl="0" algn="ctr">
              <a:spcBef>
                <a:spcPts val="600"/>
              </a:spcBef>
              <a:spcAft>
                <a:spcPts val="0"/>
              </a:spcAft>
              <a:buSzPts val="2000"/>
              <a:buChar char="─"/>
              <a:defRPr/>
            </a:lvl2pPr>
            <a:lvl3pPr indent="-342900" lvl="2" marL="1371600" rtl="0" algn="ctr">
              <a:spcBef>
                <a:spcPts val="600"/>
              </a:spcBef>
              <a:spcAft>
                <a:spcPts val="0"/>
              </a:spcAft>
              <a:buSzPts val="1800"/>
              <a:buChar char="▪"/>
              <a:defRPr/>
            </a:lvl3pPr>
            <a:lvl4pPr indent="-330200" lvl="3" marL="1828800" rtl="0" algn="ctr">
              <a:spcBef>
                <a:spcPts val="600"/>
              </a:spcBef>
              <a:spcAft>
                <a:spcPts val="0"/>
              </a:spcAft>
              <a:buSzPts val="1600"/>
              <a:buChar char="o"/>
              <a:defRPr/>
            </a:lvl4pPr>
            <a:lvl5pPr indent="-330200" lvl="4" marL="2286000" rtl="0" algn="ctr">
              <a:spcBef>
                <a:spcPts val="600"/>
              </a:spcBef>
              <a:spcAft>
                <a:spcPts val="0"/>
              </a:spcAft>
              <a:buSzPts val="1600"/>
              <a:buChar char="•"/>
              <a:defRPr/>
            </a:lvl5pPr>
            <a:lvl6pPr indent="-330200" lvl="5" marL="2743200" rtl="0" algn="ctr">
              <a:spcBef>
                <a:spcPts val="320"/>
              </a:spcBef>
              <a:spcAft>
                <a:spcPts val="0"/>
              </a:spcAft>
              <a:buSzPts val="1600"/>
              <a:buChar char="•"/>
              <a:defRPr/>
            </a:lvl6pPr>
            <a:lvl7pPr indent="-330200" lvl="6" marL="3200400" rtl="0" algn="ctr">
              <a:spcBef>
                <a:spcPts val="320"/>
              </a:spcBef>
              <a:spcAft>
                <a:spcPts val="0"/>
              </a:spcAft>
              <a:buSzPts val="1600"/>
              <a:buChar char="•"/>
              <a:defRPr/>
            </a:lvl7pPr>
            <a:lvl8pPr indent="-330200" lvl="7" marL="3657600" rtl="0" algn="ctr">
              <a:spcBef>
                <a:spcPts val="320"/>
              </a:spcBef>
              <a:spcAft>
                <a:spcPts val="0"/>
              </a:spcAft>
              <a:buSzPts val="1600"/>
              <a:buChar char="•"/>
              <a:defRPr/>
            </a:lvl8pPr>
            <a:lvl9pPr indent="-330200" lvl="8" marL="4114800" rtl="0" algn="ctr">
              <a:spcBef>
                <a:spcPts val="320"/>
              </a:spcBef>
              <a:spcAft>
                <a:spcPts val="0"/>
              </a:spcAft>
              <a:buSzPts val="1600"/>
              <a:buChar char="•"/>
              <a:defRPr/>
            </a:lvl9pPr>
          </a:lstStyle>
          <a:p/>
        </p:txBody>
      </p:sp>
      <p:sp>
        <p:nvSpPr>
          <p:cNvPr id="90" name="Google Shape;90;p1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Red" showMasterSp="0">
  <p:cSld name="BlankRed">
    <p:bg>
      <p:bgPr>
        <a:solidFill>
          <a:schemeClr val="accent1"/>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0" l="0" r="0" t="0"/>
          <a:stretch/>
        </p:blipFill>
        <p:spPr>
          <a:xfrm>
            <a:off x="2562225" y="1075135"/>
            <a:ext cx="3014664" cy="2993231"/>
          </a:xfrm>
          <a:prstGeom prst="rect">
            <a:avLst/>
          </a:prstGeom>
          <a:noFill/>
          <a:ln>
            <a:noFill/>
          </a:ln>
        </p:spPr>
      </p:pic>
      <p:sp>
        <p:nvSpPr>
          <p:cNvPr id="19" name="Google Shape;19;p3"/>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 name="Google Shape;22;p4"/>
          <p:cNvSpPr txBox="1"/>
          <p:nvPr>
            <p:ph idx="1" type="body"/>
          </p:nvPr>
        </p:nvSpPr>
        <p:spPr>
          <a:xfrm>
            <a:off x="457200" y="1143000"/>
            <a:ext cx="8229600" cy="3486000"/>
          </a:xfrm>
          <a:prstGeom prst="rect">
            <a:avLst/>
          </a:prstGeom>
          <a:noFill/>
          <a:ln>
            <a:noFill/>
          </a:ln>
        </p:spPr>
        <p:txBody>
          <a:bodyPr anchorCtr="0" anchor="t" bIns="45700" lIns="91425" spcFirstLastPara="1" rIns="91425" wrap="square" tIns="45700">
            <a:noAutofit/>
          </a:bodyPr>
          <a:lstStyle>
            <a:lvl1pPr indent="-342900" lvl="0" marL="457200" rtl="0" algn="l">
              <a:lnSpc>
                <a:spcPct val="95000"/>
              </a:lnSpc>
              <a:spcBef>
                <a:spcPts val="1200"/>
              </a:spcBef>
              <a:spcAft>
                <a:spcPts val="0"/>
              </a:spcAft>
              <a:buSzPts val="1800"/>
              <a:buChar char="•"/>
              <a:defRPr/>
            </a:lvl1pPr>
            <a:lvl2pPr indent="-342900" lvl="1" marL="914400" rtl="0" algn="l">
              <a:lnSpc>
                <a:spcPct val="95000"/>
              </a:lnSpc>
              <a:spcBef>
                <a:spcPts val="600"/>
              </a:spcBef>
              <a:spcAft>
                <a:spcPts val="0"/>
              </a:spcAft>
              <a:buSzPts val="1800"/>
              <a:buChar char="─"/>
              <a:defRPr/>
            </a:lvl2pPr>
            <a:lvl3pPr indent="-342900" lvl="2" marL="1371600" rtl="0" algn="l">
              <a:lnSpc>
                <a:spcPct val="95000"/>
              </a:lnSpc>
              <a:spcBef>
                <a:spcPts val="600"/>
              </a:spcBef>
              <a:spcAft>
                <a:spcPts val="0"/>
              </a:spcAft>
              <a:buSzPts val="1800"/>
              <a:buChar char="▪"/>
              <a:defRPr/>
            </a:lvl3pPr>
            <a:lvl4pPr indent="-342900" lvl="3" marL="1828800" rtl="0" algn="l">
              <a:lnSpc>
                <a:spcPct val="95000"/>
              </a:lnSpc>
              <a:spcBef>
                <a:spcPts val="600"/>
              </a:spcBef>
              <a:spcAft>
                <a:spcPts val="0"/>
              </a:spcAft>
              <a:buSzPts val="1800"/>
              <a:buChar char="o"/>
              <a:defRPr/>
            </a:lvl4pPr>
            <a:lvl5pPr indent="-342900" lvl="4" marL="2286000" rtl="0" algn="l">
              <a:lnSpc>
                <a:spcPct val="95000"/>
              </a:lnSpc>
              <a:spcBef>
                <a:spcPts val="60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23" name="Google Shape;23;p4"/>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8512576" y="4811568"/>
            <a:ext cx="457200" cy="235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2" showMasterSp="0">
  <p:cSld name="Title2">
    <p:bg>
      <p:bgPr>
        <a:solidFill>
          <a:schemeClr val="accent1"/>
        </a:solidFill>
      </p:bgPr>
    </p:bg>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b="0" l="0" r="0" t="0"/>
          <a:stretch/>
        </p:blipFill>
        <p:spPr>
          <a:xfrm>
            <a:off x="530352" y="739875"/>
            <a:ext cx="2057401" cy="665226"/>
          </a:xfrm>
          <a:prstGeom prst="rect">
            <a:avLst/>
          </a:prstGeom>
          <a:noFill/>
          <a:ln>
            <a:noFill/>
          </a:ln>
        </p:spPr>
      </p:pic>
      <p:sp>
        <p:nvSpPr>
          <p:cNvPr id="27" name="Google Shape;27;p5"/>
          <p:cNvSpPr txBox="1"/>
          <p:nvPr>
            <p:ph type="ctrTitle"/>
          </p:nvPr>
        </p:nvSpPr>
        <p:spPr>
          <a:xfrm>
            <a:off x="457200" y="1714500"/>
            <a:ext cx="6858000" cy="1143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lt2"/>
              </a:buClr>
              <a:buSzPts val="4000"/>
              <a:buFont typeface="Verdana"/>
              <a:buNone/>
              <a:defRPr sz="4000">
                <a:solidFill>
                  <a:schemeClr val="lt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5"/>
          <p:cNvSpPr txBox="1"/>
          <p:nvPr>
            <p:ph idx="1" type="subTitle"/>
          </p:nvPr>
        </p:nvSpPr>
        <p:spPr>
          <a:xfrm>
            <a:off x="457200" y="3028950"/>
            <a:ext cx="6858000" cy="742800"/>
          </a:xfrm>
          <a:prstGeom prst="rect">
            <a:avLst/>
          </a:prstGeom>
          <a:noFill/>
          <a:ln>
            <a:noFill/>
          </a:ln>
        </p:spPr>
        <p:txBody>
          <a:bodyPr anchorCtr="0" anchor="t" bIns="45700" lIns="91425" spcFirstLastPara="1" rIns="91425" wrap="square" tIns="45700">
            <a:noAutofit/>
          </a:bodyPr>
          <a:lstStyle>
            <a:lvl1pPr lvl="0" rtl="0" algn="l">
              <a:lnSpc>
                <a:spcPct val="95000"/>
              </a:lnSpc>
              <a:spcBef>
                <a:spcPts val="1200"/>
              </a:spcBef>
              <a:spcAft>
                <a:spcPts val="0"/>
              </a:spcAft>
              <a:buSzPts val="2800"/>
              <a:buNone/>
              <a:defRPr sz="2800">
                <a:solidFill>
                  <a:schemeClr val="lt2"/>
                </a:solidFill>
              </a:defRPr>
            </a:lvl1pPr>
            <a:lvl2pPr lvl="1" rtl="0" algn="ctr">
              <a:lnSpc>
                <a:spcPct val="95000"/>
              </a:lnSpc>
              <a:spcBef>
                <a:spcPts val="600"/>
              </a:spcBef>
              <a:spcAft>
                <a:spcPts val="0"/>
              </a:spcAft>
              <a:buSzPts val="2000"/>
              <a:buNone/>
              <a:defRPr>
                <a:solidFill>
                  <a:schemeClr val="dk1"/>
                </a:solidFill>
              </a:defRPr>
            </a:lvl2pPr>
            <a:lvl3pPr lvl="2" rtl="0" algn="ctr">
              <a:lnSpc>
                <a:spcPct val="95000"/>
              </a:lnSpc>
              <a:spcBef>
                <a:spcPts val="600"/>
              </a:spcBef>
              <a:spcAft>
                <a:spcPts val="0"/>
              </a:spcAft>
              <a:buSzPts val="1800"/>
              <a:buNone/>
              <a:defRPr>
                <a:solidFill>
                  <a:schemeClr val="dk1"/>
                </a:solidFill>
              </a:defRPr>
            </a:lvl3pPr>
            <a:lvl4pPr lvl="3" rtl="0" algn="ctr">
              <a:lnSpc>
                <a:spcPct val="95000"/>
              </a:lnSpc>
              <a:spcBef>
                <a:spcPts val="600"/>
              </a:spcBef>
              <a:spcAft>
                <a:spcPts val="0"/>
              </a:spcAft>
              <a:buSzPts val="1600"/>
              <a:buNone/>
              <a:defRPr>
                <a:solidFill>
                  <a:schemeClr val="dk1"/>
                </a:solidFill>
              </a:defRPr>
            </a:lvl4pPr>
            <a:lvl5pPr lvl="4" rtl="0" algn="ctr">
              <a:lnSpc>
                <a:spcPct val="95000"/>
              </a:lnSpc>
              <a:spcBef>
                <a:spcPts val="600"/>
              </a:spcBef>
              <a:spcAft>
                <a:spcPts val="0"/>
              </a:spcAft>
              <a:buSzPts val="1600"/>
              <a:buNone/>
              <a:defRPr>
                <a:solidFill>
                  <a:schemeClr val="dk1"/>
                </a:solidFill>
              </a:defRPr>
            </a:lvl5pPr>
            <a:lvl6pPr lvl="5" rtl="0" algn="ctr">
              <a:lnSpc>
                <a:spcPct val="100000"/>
              </a:lnSpc>
              <a:spcBef>
                <a:spcPts val="320"/>
              </a:spcBef>
              <a:spcAft>
                <a:spcPts val="0"/>
              </a:spcAft>
              <a:buSzPts val="1600"/>
              <a:buNone/>
              <a:defRPr>
                <a:solidFill>
                  <a:schemeClr val="dk1"/>
                </a:solidFill>
              </a:defRPr>
            </a:lvl6pPr>
            <a:lvl7pPr lvl="6" rtl="0" algn="ctr">
              <a:lnSpc>
                <a:spcPct val="100000"/>
              </a:lnSpc>
              <a:spcBef>
                <a:spcPts val="320"/>
              </a:spcBef>
              <a:spcAft>
                <a:spcPts val="0"/>
              </a:spcAft>
              <a:buSzPts val="1600"/>
              <a:buNone/>
              <a:defRPr>
                <a:solidFill>
                  <a:schemeClr val="dk1"/>
                </a:solidFill>
              </a:defRPr>
            </a:lvl7pPr>
            <a:lvl8pPr lvl="7" rtl="0" algn="ctr">
              <a:lnSpc>
                <a:spcPct val="100000"/>
              </a:lnSpc>
              <a:spcBef>
                <a:spcPts val="320"/>
              </a:spcBef>
              <a:spcAft>
                <a:spcPts val="0"/>
              </a:spcAft>
              <a:buSzPts val="1600"/>
              <a:buNone/>
              <a:defRPr>
                <a:solidFill>
                  <a:schemeClr val="dk1"/>
                </a:solidFill>
              </a:defRPr>
            </a:lvl8pPr>
            <a:lvl9pPr lvl="8" rtl="0" algn="ctr">
              <a:lnSpc>
                <a:spcPct val="100000"/>
              </a:lnSpc>
              <a:spcBef>
                <a:spcPts val="320"/>
              </a:spcBef>
              <a:spcAft>
                <a:spcPts val="0"/>
              </a:spcAft>
              <a:buSzPts val="1600"/>
              <a:buNone/>
              <a:defRPr>
                <a:solidFill>
                  <a:schemeClr val="dk1"/>
                </a:solidFill>
              </a:defRPr>
            </a:lvl9pPr>
          </a:lstStyle>
          <a:p/>
        </p:txBody>
      </p:sp>
      <p:pic>
        <p:nvPicPr>
          <p:cNvPr id="29" name="Google Shape;29;p5"/>
          <p:cNvPicPr preferRelativeResize="0"/>
          <p:nvPr/>
        </p:nvPicPr>
        <p:blipFill rotWithShape="1">
          <a:blip r:embed="rId3">
            <a:alphaModFix/>
          </a:blip>
          <a:srcRect b="0" l="0" r="0" t="0"/>
          <a:stretch/>
        </p:blipFill>
        <p:spPr>
          <a:xfrm>
            <a:off x="6175248" y="2235708"/>
            <a:ext cx="2969528" cy="2907792"/>
          </a:xfrm>
          <a:prstGeom prst="rect">
            <a:avLst/>
          </a:prstGeom>
          <a:noFill/>
          <a:ln>
            <a:noFill/>
          </a:ln>
        </p:spPr>
      </p:pic>
      <p:sp>
        <p:nvSpPr>
          <p:cNvPr id="30" name="Google Shape;30;p5"/>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pic>
        <p:nvPicPr>
          <p:cNvPr id="32" name="Google Shape;32;p6"/>
          <p:cNvPicPr preferRelativeResize="0"/>
          <p:nvPr/>
        </p:nvPicPr>
        <p:blipFill rotWithShape="1">
          <a:blip r:embed="rId2">
            <a:alphaModFix/>
          </a:blip>
          <a:srcRect b="0" l="0" r="0" t="0"/>
          <a:stretch/>
        </p:blipFill>
        <p:spPr>
          <a:xfrm>
            <a:off x="6175190" y="2236414"/>
            <a:ext cx="2968808" cy="2907086"/>
          </a:xfrm>
          <a:prstGeom prst="rect">
            <a:avLst/>
          </a:prstGeom>
          <a:noFill/>
          <a:ln>
            <a:noFill/>
          </a:ln>
        </p:spPr>
      </p:pic>
      <p:sp>
        <p:nvSpPr>
          <p:cNvPr id="33" name="Google Shape;33;p6"/>
          <p:cNvSpPr txBox="1"/>
          <p:nvPr>
            <p:ph type="title"/>
          </p:nvPr>
        </p:nvSpPr>
        <p:spPr>
          <a:xfrm>
            <a:off x="762000" y="514350"/>
            <a:ext cx="6858000" cy="1257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4000"/>
              <a:buFont typeface="Verdana"/>
              <a:buNone/>
              <a:defRPr sz="4000">
                <a:solidFill>
                  <a:srgbClr val="FEFEFE"/>
                </a:solidFill>
                <a:latin typeface="Verdana"/>
                <a:ea typeface="Verdana"/>
                <a:cs typeface="Verdana"/>
                <a:sym typeface="Verdan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6"/>
          <p:cNvSpPr txBox="1"/>
          <p:nvPr>
            <p:ph idx="1" type="body"/>
          </p:nvPr>
        </p:nvSpPr>
        <p:spPr>
          <a:xfrm>
            <a:off x="762000" y="1771650"/>
            <a:ext cx="6858000" cy="685800"/>
          </a:xfrm>
          <a:prstGeom prst="rect">
            <a:avLst/>
          </a:prstGeom>
          <a:noFill/>
          <a:ln>
            <a:noFill/>
          </a:ln>
        </p:spPr>
        <p:txBody>
          <a:bodyPr anchorCtr="0" anchor="t" bIns="45700" lIns="91425" spcFirstLastPara="1" rIns="91425" wrap="square" tIns="45700">
            <a:noAutofit/>
          </a:bodyPr>
          <a:lstStyle>
            <a:lvl1pPr indent="-228600" lvl="0" marL="457200" rtl="0" algn="l">
              <a:lnSpc>
                <a:spcPct val="95000"/>
              </a:lnSpc>
              <a:spcBef>
                <a:spcPts val="1200"/>
              </a:spcBef>
              <a:spcAft>
                <a:spcPts val="0"/>
              </a:spcAft>
              <a:buSzPts val="2800"/>
              <a:buNone/>
              <a:defRPr sz="2800">
                <a:solidFill>
                  <a:schemeClr val="lt2"/>
                </a:solidFill>
              </a:defRPr>
            </a:lvl1pPr>
            <a:lvl2pPr indent="-228600" lvl="1" marL="914400" rtl="0" algn="l">
              <a:lnSpc>
                <a:spcPct val="95000"/>
              </a:lnSpc>
              <a:spcBef>
                <a:spcPts val="600"/>
              </a:spcBef>
              <a:spcAft>
                <a:spcPts val="0"/>
              </a:spcAft>
              <a:buSzPts val="1800"/>
              <a:buNone/>
              <a:defRPr sz="1800">
                <a:solidFill>
                  <a:schemeClr val="dk1"/>
                </a:solidFill>
              </a:defRPr>
            </a:lvl2pPr>
            <a:lvl3pPr indent="-228600" lvl="2" marL="1371600" rtl="0" algn="l">
              <a:lnSpc>
                <a:spcPct val="95000"/>
              </a:lnSpc>
              <a:spcBef>
                <a:spcPts val="600"/>
              </a:spcBef>
              <a:spcAft>
                <a:spcPts val="0"/>
              </a:spcAft>
              <a:buSzPts val="1600"/>
              <a:buNone/>
              <a:defRPr sz="1600">
                <a:solidFill>
                  <a:schemeClr val="dk1"/>
                </a:solidFill>
              </a:defRPr>
            </a:lvl3pPr>
            <a:lvl4pPr indent="-228600" lvl="3" marL="1828800" rtl="0" algn="l">
              <a:lnSpc>
                <a:spcPct val="95000"/>
              </a:lnSpc>
              <a:spcBef>
                <a:spcPts val="600"/>
              </a:spcBef>
              <a:spcAft>
                <a:spcPts val="0"/>
              </a:spcAft>
              <a:buSzPts val="1400"/>
              <a:buNone/>
              <a:defRPr sz="1400">
                <a:solidFill>
                  <a:schemeClr val="dk1"/>
                </a:solidFill>
              </a:defRPr>
            </a:lvl4pPr>
            <a:lvl5pPr indent="-228600" lvl="4" marL="2286000" rtl="0" algn="l">
              <a:lnSpc>
                <a:spcPct val="95000"/>
              </a:lnSpc>
              <a:spcBef>
                <a:spcPts val="600"/>
              </a:spcBef>
              <a:spcAft>
                <a:spcPts val="0"/>
              </a:spcAft>
              <a:buSzPts val="1400"/>
              <a:buNone/>
              <a:defRPr sz="1400">
                <a:solidFill>
                  <a:schemeClr val="dk1"/>
                </a:solidFill>
              </a:defRPr>
            </a:lvl5pPr>
            <a:lvl6pPr indent="-228600" lvl="5" marL="2743200" rtl="0" algn="l">
              <a:lnSpc>
                <a:spcPct val="100000"/>
              </a:lnSpc>
              <a:spcBef>
                <a:spcPts val="280"/>
              </a:spcBef>
              <a:spcAft>
                <a:spcPts val="0"/>
              </a:spcAft>
              <a:buSzPts val="1400"/>
              <a:buNone/>
              <a:defRPr sz="1400">
                <a:solidFill>
                  <a:schemeClr val="dk1"/>
                </a:solidFill>
              </a:defRPr>
            </a:lvl6pPr>
            <a:lvl7pPr indent="-228600" lvl="6" marL="3200400" rtl="0" algn="l">
              <a:lnSpc>
                <a:spcPct val="100000"/>
              </a:lnSpc>
              <a:spcBef>
                <a:spcPts val="280"/>
              </a:spcBef>
              <a:spcAft>
                <a:spcPts val="0"/>
              </a:spcAft>
              <a:buSzPts val="1400"/>
              <a:buNone/>
              <a:defRPr sz="1400">
                <a:solidFill>
                  <a:schemeClr val="dk1"/>
                </a:solidFill>
              </a:defRPr>
            </a:lvl7pPr>
            <a:lvl8pPr indent="-228600" lvl="7" marL="3657600" rtl="0" algn="l">
              <a:lnSpc>
                <a:spcPct val="100000"/>
              </a:lnSpc>
              <a:spcBef>
                <a:spcPts val="280"/>
              </a:spcBef>
              <a:spcAft>
                <a:spcPts val="0"/>
              </a:spcAft>
              <a:buSzPts val="1400"/>
              <a:buNone/>
              <a:defRPr sz="1400">
                <a:solidFill>
                  <a:schemeClr val="dk1"/>
                </a:solidFill>
              </a:defRPr>
            </a:lvl8pPr>
            <a:lvl9pPr indent="-228600" lvl="8" marL="4114800" rtl="0" algn="l">
              <a:lnSpc>
                <a:spcPct val="100000"/>
              </a:lnSpc>
              <a:spcBef>
                <a:spcPts val="280"/>
              </a:spcBef>
              <a:spcAft>
                <a:spcPts val="0"/>
              </a:spcAft>
              <a:buSzPts val="1400"/>
              <a:buNone/>
              <a:defRPr sz="1400">
                <a:solidFill>
                  <a:schemeClr val="dk1"/>
                </a:solidFill>
              </a:defRPr>
            </a:lvl9pPr>
          </a:lstStyle>
          <a:p/>
        </p:txBody>
      </p:sp>
      <p:sp>
        <p:nvSpPr>
          <p:cNvPr id="35" name="Google Shape;35;p6"/>
          <p:cNvSpPr txBox="1"/>
          <p:nvPr>
            <p:ph idx="12" type="sldNum"/>
          </p:nvPr>
        </p:nvSpPr>
        <p:spPr>
          <a:xfrm>
            <a:off x="8512576" y="4811568"/>
            <a:ext cx="457200" cy="235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36" name="Google Shape;36;p6"/>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b="0" sz="1600">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762000" y="1257300"/>
            <a:ext cx="3657600" cy="3372000"/>
          </a:xfrm>
          <a:prstGeom prst="rect">
            <a:avLst/>
          </a:prstGeom>
          <a:noFill/>
          <a:ln>
            <a:noFill/>
          </a:ln>
        </p:spPr>
        <p:txBody>
          <a:bodyPr anchorCtr="0" anchor="t" bIns="45700" lIns="91425" spcFirstLastPara="1" rIns="91425" wrap="square" tIns="45700">
            <a:noAutofit/>
          </a:bodyPr>
          <a:lstStyle>
            <a:lvl1pPr indent="-381000" lvl="0" marL="457200" rtl="0" algn="l">
              <a:lnSpc>
                <a:spcPct val="95000"/>
              </a:lnSpc>
              <a:spcBef>
                <a:spcPts val="1200"/>
              </a:spcBef>
              <a:spcAft>
                <a:spcPts val="0"/>
              </a:spcAft>
              <a:buSzPts val="2400"/>
              <a:buChar char="•"/>
              <a:defRPr sz="2400"/>
            </a:lvl1pPr>
            <a:lvl2pPr indent="-355600" lvl="1" marL="914400" rtl="0" algn="l">
              <a:lnSpc>
                <a:spcPct val="95000"/>
              </a:lnSpc>
              <a:spcBef>
                <a:spcPts val="600"/>
              </a:spcBef>
              <a:spcAft>
                <a:spcPts val="0"/>
              </a:spcAft>
              <a:buSzPts val="2000"/>
              <a:buChar char="─"/>
              <a:defRPr sz="2000"/>
            </a:lvl2pPr>
            <a:lvl3pPr indent="-342900" lvl="2" marL="1371600" rtl="0" algn="l">
              <a:lnSpc>
                <a:spcPct val="95000"/>
              </a:lnSpc>
              <a:spcBef>
                <a:spcPts val="600"/>
              </a:spcBef>
              <a:spcAft>
                <a:spcPts val="0"/>
              </a:spcAft>
              <a:buSzPts val="1800"/>
              <a:buChar char="▪"/>
              <a:defRPr sz="1800"/>
            </a:lvl3pPr>
            <a:lvl4pPr indent="-330200" lvl="3" marL="1828800" rtl="0" algn="l">
              <a:lnSpc>
                <a:spcPct val="95000"/>
              </a:lnSpc>
              <a:spcBef>
                <a:spcPts val="600"/>
              </a:spcBef>
              <a:spcAft>
                <a:spcPts val="0"/>
              </a:spcAft>
              <a:buSzPts val="1600"/>
              <a:buChar char="o"/>
              <a:defRPr sz="1600"/>
            </a:lvl4pPr>
            <a:lvl5pPr indent="-330200" lvl="4" marL="2286000" rtl="0" algn="l">
              <a:lnSpc>
                <a:spcPct val="95000"/>
              </a:lnSpc>
              <a:spcBef>
                <a:spcPts val="600"/>
              </a:spcBef>
              <a:spcAft>
                <a:spcPts val="0"/>
              </a:spcAft>
              <a:buSzPts val="1600"/>
              <a:buChar char="•"/>
              <a:defRPr sz="16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40" name="Google Shape;40;p7"/>
          <p:cNvSpPr txBox="1"/>
          <p:nvPr>
            <p:ph idx="2" type="body"/>
          </p:nvPr>
        </p:nvSpPr>
        <p:spPr>
          <a:xfrm>
            <a:off x="4648200" y="1257300"/>
            <a:ext cx="3657600" cy="3372000"/>
          </a:xfrm>
          <a:prstGeom prst="rect">
            <a:avLst/>
          </a:prstGeom>
          <a:noFill/>
          <a:ln>
            <a:noFill/>
          </a:ln>
        </p:spPr>
        <p:txBody>
          <a:bodyPr anchorCtr="0" anchor="t" bIns="45700" lIns="91425" spcFirstLastPara="1" rIns="91425" wrap="square" tIns="45700">
            <a:noAutofit/>
          </a:bodyPr>
          <a:lstStyle>
            <a:lvl1pPr indent="-381000" lvl="0" marL="457200" rtl="0" algn="l">
              <a:lnSpc>
                <a:spcPct val="95000"/>
              </a:lnSpc>
              <a:spcBef>
                <a:spcPts val="1200"/>
              </a:spcBef>
              <a:spcAft>
                <a:spcPts val="0"/>
              </a:spcAft>
              <a:buSzPts val="2400"/>
              <a:buChar char="•"/>
              <a:defRPr sz="2400"/>
            </a:lvl1pPr>
            <a:lvl2pPr indent="-355600" lvl="1" marL="914400" rtl="0" algn="l">
              <a:lnSpc>
                <a:spcPct val="95000"/>
              </a:lnSpc>
              <a:spcBef>
                <a:spcPts val="600"/>
              </a:spcBef>
              <a:spcAft>
                <a:spcPts val="0"/>
              </a:spcAft>
              <a:buSzPts val="2000"/>
              <a:buChar char="─"/>
              <a:defRPr sz="2000"/>
            </a:lvl2pPr>
            <a:lvl3pPr indent="-342900" lvl="2" marL="1371600" rtl="0" algn="l">
              <a:lnSpc>
                <a:spcPct val="95000"/>
              </a:lnSpc>
              <a:spcBef>
                <a:spcPts val="600"/>
              </a:spcBef>
              <a:spcAft>
                <a:spcPts val="0"/>
              </a:spcAft>
              <a:buSzPts val="1800"/>
              <a:buChar char="▪"/>
              <a:defRPr sz="1800"/>
            </a:lvl3pPr>
            <a:lvl4pPr indent="-330200" lvl="3" marL="1828800" rtl="0" algn="l">
              <a:lnSpc>
                <a:spcPct val="95000"/>
              </a:lnSpc>
              <a:spcBef>
                <a:spcPts val="600"/>
              </a:spcBef>
              <a:spcAft>
                <a:spcPts val="0"/>
              </a:spcAft>
              <a:buSzPts val="1600"/>
              <a:buChar char="o"/>
              <a:defRPr sz="1600"/>
            </a:lvl4pPr>
            <a:lvl5pPr indent="-330200" lvl="4" marL="2286000" rtl="0" algn="l">
              <a:lnSpc>
                <a:spcPct val="95000"/>
              </a:lnSpc>
              <a:spcBef>
                <a:spcPts val="600"/>
              </a:spcBef>
              <a:spcAft>
                <a:spcPts val="0"/>
              </a:spcAft>
              <a:buSzPts val="1600"/>
              <a:buChar char="•"/>
              <a:defRPr sz="16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41" name="Google Shape;41;p7"/>
          <p:cNvSpPr txBox="1"/>
          <p:nvPr>
            <p:ph idx="12" type="sldNum"/>
          </p:nvPr>
        </p:nvSpPr>
        <p:spPr>
          <a:xfrm>
            <a:off x="8512576" y="4811568"/>
            <a:ext cx="457200" cy="235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42" name="Google Shape;42;p7"/>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p8"/>
          <p:cNvSpPr txBox="1"/>
          <p:nvPr>
            <p:ph idx="12" type="sldNum"/>
          </p:nvPr>
        </p:nvSpPr>
        <p:spPr>
          <a:xfrm>
            <a:off x="8512576" y="4811568"/>
            <a:ext cx="457200" cy="235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46" name="Google Shape;46;p8"/>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Caption">
  <p:cSld name="PhotoCaption">
    <p:spTree>
      <p:nvGrpSpPr>
        <p:cNvPr id="47" name="Shape 47"/>
        <p:cNvGrpSpPr/>
        <p:nvPr/>
      </p:nvGrpSpPr>
      <p:grpSpPr>
        <a:xfrm>
          <a:off x="0" y="0"/>
          <a:ext cx="0" cy="0"/>
          <a:chOff x="0" y="0"/>
          <a:chExt cx="0" cy="0"/>
        </a:xfrm>
      </p:grpSpPr>
      <p:sp>
        <p:nvSpPr>
          <p:cNvPr id="48" name="Google Shape;48;p9"/>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8512576" y="4811568"/>
            <a:ext cx="457200" cy="235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50" name="Google Shape;50;p9"/>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9"/>
          <p:cNvSpPr/>
          <p:nvPr>
            <p:ph idx="2" type="pic"/>
          </p:nvPr>
        </p:nvSpPr>
        <p:spPr>
          <a:xfrm>
            <a:off x="457200" y="1143000"/>
            <a:ext cx="5867400" cy="3486000"/>
          </a:xfrm>
          <a:prstGeom prst="rect">
            <a:avLst/>
          </a:prstGeom>
          <a:noFill/>
          <a:ln>
            <a:noFill/>
          </a:ln>
        </p:spPr>
        <p:txBody>
          <a:bodyPr anchorCtr="0" anchor="t" bIns="45700" lIns="91425" spcFirstLastPara="1" rIns="91425" wrap="square" tIns="45700">
            <a:noAutofit/>
          </a:bodyPr>
          <a:lstStyle>
            <a:lvl1pPr lvl="0" marR="0" rtl="0" algn="l">
              <a:lnSpc>
                <a:spcPct val="95000"/>
              </a:lnSpc>
              <a:spcBef>
                <a:spcPts val="1200"/>
              </a:spcBef>
              <a:spcAft>
                <a:spcPts val="0"/>
              </a:spcAft>
              <a:buClr>
                <a:schemeClr val="lt2"/>
              </a:buClr>
              <a:buSzPts val="2400"/>
              <a:buFont typeface="Arial"/>
              <a:buChar char="•"/>
              <a:defRPr b="0" i="0" sz="2400" u="none" cap="none" strike="noStrike">
                <a:solidFill>
                  <a:schemeClr val="dk1"/>
                </a:solidFill>
                <a:latin typeface="Verdana"/>
                <a:ea typeface="Verdana"/>
                <a:cs typeface="Verdana"/>
                <a:sym typeface="Verdana"/>
              </a:defRPr>
            </a:lvl1pPr>
            <a:lvl2pPr lvl="1" marR="0" rtl="0" algn="l">
              <a:lnSpc>
                <a:spcPct val="95000"/>
              </a:lnSpc>
              <a:spcBef>
                <a:spcPts val="600"/>
              </a:spcBef>
              <a:spcAft>
                <a:spcPts val="0"/>
              </a:spcAft>
              <a:buClr>
                <a:schemeClr val="lt2"/>
              </a:buClr>
              <a:buSzPts val="2000"/>
              <a:buFont typeface="Verdana"/>
              <a:buChar char="─"/>
              <a:defRPr b="0" i="0" sz="2000" u="none" cap="none" strike="noStrike">
                <a:solidFill>
                  <a:schemeClr val="dk1"/>
                </a:solidFill>
                <a:latin typeface="Verdana"/>
                <a:ea typeface="Verdana"/>
                <a:cs typeface="Verdana"/>
                <a:sym typeface="Verdana"/>
              </a:defRPr>
            </a:lvl2pPr>
            <a:lvl3pPr lvl="2" marR="0" rtl="0" algn="l">
              <a:lnSpc>
                <a:spcPct val="95000"/>
              </a:lnSpc>
              <a:spcBef>
                <a:spcPts val="60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lnSpc>
                <a:spcPct val="95000"/>
              </a:lnSpc>
              <a:spcBef>
                <a:spcPts val="600"/>
              </a:spcBef>
              <a:spcAft>
                <a:spcPts val="0"/>
              </a:spcAft>
              <a:buClr>
                <a:schemeClr val="lt2"/>
              </a:buClr>
              <a:buSzPts val="1600"/>
              <a:buFont typeface="Courier New"/>
              <a:buChar char="o"/>
              <a:defRPr b="0" i="0" sz="1600" u="none" cap="none" strike="noStrike">
                <a:solidFill>
                  <a:schemeClr val="dk1"/>
                </a:solidFill>
                <a:latin typeface="Verdana"/>
                <a:ea typeface="Verdana"/>
                <a:cs typeface="Verdana"/>
                <a:sym typeface="Verdana"/>
              </a:defRPr>
            </a:lvl4pPr>
            <a:lvl5pPr lvl="4" marR="0" rtl="0" algn="l">
              <a:lnSpc>
                <a:spcPct val="95000"/>
              </a:lnSpc>
              <a:spcBef>
                <a:spcPts val="600"/>
              </a:spcBef>
              <a:spcAft>
                <a:spcPts val="0"/>
              </a:spcAft>
              <a:buClr>
                <a:schemeClr val="lt2"/>
              </a:buClr>
              <a:buSzPts val="1600"/>
              <a:buFont typeface="Arial"/>
              <a:buChar char="•"/>
              <a:defRPr b="0" i="0" sz="1600" u="none" cap="none" strike="noStrike">
                <a:solidFill>
                  <a:schemeClr val="dk1"/>
                </a:solidFill>
                <a:latin typeface="Verdana"/>
                <a:ea typeface="Verdana"/>
                <a:cs typeface="Verdana"/>
                <a:sym typeface="Verdana"/>
              </a:defRPr>
            </a:lvl5pPr>
            <a:lvl6pPr lvl="5"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6pPr>
            <a:lvl7pPr lvl="6"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7pPr>
            <a:lvl8pPr lvl="7"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8pPr>
            <a:lvl9pPr lvl="8"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9pPr>
          </a:lstStyle>
          <a:p/>
        </p:txBody>
      </p:sp>
      <p:sp>
        <p:nvSpPr>
          <p:cNvPr id="52" name="Google Shape;52;p9"/>
          <p:cNvSpPr txBox="1"/>
          <p:nvPr>
            <p:ph idx="1" type="body"/>
          </p:nvPr>
        </p:nvSpPr>
        <p:spPr>
          <a:xfrm>
            <a:off x="6553200" y="1143000"/>
            <a:ext cx="2133600" cy="3486000"/>
          </a:xfrm>
          <a:prstGeom prst="rect">
            <a:avLst/>
          </a:prstGeom>
          <a:noFill/>
          <a:ln>
            <a:noFill/>
          </a:ln>
        </p:spPr>
        <p:txBody>
          <a:bodyPr anchorCtr="0" anchor="t" bIns="45700" lIns="91425" spcFirstLastPara="1" rIns="91425" wrap="square" tIns="45700">
            <a:noAutofit/>
          </a:bodyPr>
          <a:lstStyle>
            <a:lvl1pPr indent="-228600" lvl="0" marL="457200" rtl="0" algn="l">
              <a:lnSpc>
                <a:spcPct val="95000"/>
              </a:lnSpc>
              <a:spcBef>
                <a:spcPts val="1200"/>
              </a:spcBef>
              <a:spcAft>
                <a:spcPts val="0"/>
              </a:spcAft>
              <a:buSzPts val="2000"/>
              <a:buFont typeface="Verdana"/>
              <a:buNone/>
              <a:defRPr sz="2000"/>
            </a:lvl1pPr>
            <a:lvl2pPr indent="-342900" lvl="1" marL="914400" rtl="0" algn="l">
              <a:lnSpc>
                <a:spcPct val="95000"/>
              </a:lnSpc>
              <a:spcBef>
                <a:spcPts val="600"/>
              </a:spcBef>
              <a:spcAft>
                <a:spcPts val="0"/>
              </a:spcAft>
              <a:buSzPts val="1800"/>
              <a:buChar char="─"/>
              <a:defRPr sz="1800"/>
            </a:lvl2pPr>
            <a:lvl3pPr indent="-330200" lvl="2" marL="1371600" rtl="0" algn="l">
              <a:lnSpc>
                <a:spcPct val="95000"/>
              </a:lnSpc>
              <a:spcBef>
                <a:spcPts val="600"/>
              </a:spcBef>
              <a:spcAft>
                <a:spcPts val="0"/>
              </a:spcAft>
              <a:buSzPts val="1600"/>
              <a:buChar char="▪"/>
              <a:defRPr sz="1600"/>
            </a:lvl3pPr>
            <a:lvl4pPr indent="-317500" lvl="3" marL="1828800" rtl="0" algn="l">
              <a:lnSpc>
                <a:spcPct val="95000"/>
              </a:lnSpc>
              <a:spcBef>
                <a:spcPts val="600"/>
              </a:spcBef>
              <a:spcAft>
                <a:spcPts val="0"/>
              </a:spcAft>
              <a:buSzPts val="1400"/>
              <a:buChar char="o"/>
              <a:defRPr sz="1400"/>
            </a:lvl4pPr>
            <a:lvl5pPr indent="-317500" lvl="4" marL="2286000" rtl="0" algn="l">
              <a:lnSpc>
                <a:spcPct val="95000"/>
              </a:lnSpc>
              <a:spcBef>
                <a:spcPts val="600"/>
              </a:spcBef>
              <a:spcAft>
                <a:spcPts val="0"/>
              </a:spcAft>
              <a:buSzPts val="1400"/>
              <a:buChar char="•"/>
              <a:defRPr sz="14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10"/>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3200"/>
              <a:buFont typeface="Verdana"/>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10"/>
          <p:cNvSpPr txBox="1"/>
          <p:nvPr>
            <p:ph idx="1" type="body"/>
          </p:nvPr>
        </p:nvSpPr>
        <p:spPr>
          <a:xfrm>
            <a:off x="762000" y="1122552"/>
            <a:ext cx="3657600" cy="479700"/>
          </a:xfrm>
          <a:prstGeom prst="rect">
            <a:avLst/>
          </a:prstGeom>
          <a:noFill/>
          <a:ln>
            <a:noFill/>
          </a:ln>
        </p:spPr>
        <p:txBody>
          <a:bodyPr anchorCtr="0" anchor="b" bIns="45700" lIns="91425" spcFirstLastPara="1" rIns="91425" wrap="square" tIns="45700">
            <a:noAutofit/>
          </a:bodyPr>
          <a:lstStyle>
            <a:lvl1pPr indent="-228600" lvl="0" marL="457200" rtl="0" algn="l">
              <a:lnSpc>
                <a:spcPct val="95000"/>
              </a:lnSpc>
              <a:spcBef>
                <a:spcPts val="1200"/>
              </a:spcBef>
              <a:spcAft>
                <a:spcPts val="0"/>
              </a:spcAft>
              <a:buSzPts val="2000"/>
              <a:buNone/>
              <a:defRPr b="1" sz="2000">
                <a:solidFill>
                  <a:schemeClr val="lt2"/>
                </a:solidFill>
                <a:latin typeface="Verdana"/>
                <a:ea typeface="Verdana"/>
                <a:cs typeface="Verdana"/>
                <a:sym typeface="Verdana"/>
              </a:defRPr>
            </a:lvl1pPr>
            <a:lvl2pPr indent="-228600" lvl="1" marL="914400" rtl="0" algn="l">
              <a:lnSpc>
                <a:spcPct val="95000"/>
              </a:lnSpc>
              <a:spcBef>
                <a:spcPts val="600"/>
              </a:spcBef>
              <a:spcAft>
                <a:spcPts val="0"/>
              </a:spcAft>
              <a:buSzPts val="2000"/>
              <a:buNone/>
              <a:defRPr b="1" sz="2000"/>
            </a:lvl2pPr>
            <a:lvl3pPr indent="-228600" lvl="2" marL="1371600" rtl="0" algn="l">
              <a:lnSpc>
                <a:spcPct val="95000"/>
              </a:lnSpc>
              <a:spcBef>
                <a:spcPts val="600"/>
              </a:spcBef>
              <a:spcAft>
                <a:spcPts val="0"/>
              </a:spcAft>
              <a:buSzPts val="1800"/>
              <a:buNone/>
              <a:defRPr b="1" sz="1800"/>
            </a:lvl3pPr>
            <a:lvl4pPr indent="-228600" lvl="3" marL="1828800" rtl="0" algn="l">
              <a:lnSpc>
                <a:spcPct val="95000"/>
              </a:lnSpc>
              <a:spcBef>
                <a:spcPts val="600"/>
              </a:spcBef>
              <a:spcAft>
                <a:spcPts val="0"/>
              </a:spcAft>
              <a:buSzPts val="1600"/>
              <a:buNone/>
              <a:defRPr b="1" sz="1600"/>
            </a:lvl4pPr>
            <a:lvl5pPr indent="-228600" lvl="4" marL="2286000" rtl="0" algn="l">
              <a:lnSpc>
                <a:spcPct val="95000"/>
              </a:lnSpc>
              <a:spcBef>
                <a:spcPts val="600"/>
              </a:spcBef>
              <a:spcAft>
                <a:spcPts val="0"/>
              </a:spcAft>
              <a:buSzPts val="1600"/>
              <a:buNone/>
              <a:defRPr b="1" sz="1600"/>
            </a:lvl5pPr>
            <a:lvl6pPr indent="-228600" lvl="5" marL="2743200" rtl="0" algn="l">
              <a:lnSpc>
                <a:spcPct val="100000"/>
              </a:lnSpc>
              <a:spcBef>
                <a:spcPts val="320"/>
              </a:spcBef>
              <a:spcAft>
                <a:spcPts val="0"/>
              </a:spcAft>
              <a:buSzPts val="1600"/>
              <a:buNone/>
              <a:defRPr b="1" sz="1600"/>
            </a:lvl6pPr>
            <a:lvl7pPr indent="-228600" lvl="6" marL="3200400" rtl="0" algn="l">
              <a:lnSpc>
                <a:spcPct val="100000"/>
              </a:lnSpc>
              <a:spcBef>
                <a:spcPts val="320"/>
              </a:spcBef>
              <a:spcAft>
                <a:spcPts val="0"/>
              </a:spcAft>
              <a:buSzPts val="1600"/>
              <a:buNone/>
              <a:defRPr b="1" sz="1600"/>
            </a:lvl7pPr>
            <a:lvl8pPr indent="-228600" lvl="7" marL="3657600" rtl="0" algn="l">
              <a:lnSpc>
                <a:spcPct val="100000"/>
              </a:lnSpc>
              <a:spcBef>
                <a:spcPts val="320"/>
              </a:spcBef>
              <a:spcAft>
                <a:spcPts val="0"/>
              </a:spcAft>
              <a:buSzPts val="1600"/>
              <a:buNone/>
              <a:defRPr b="1" sz="1600"/>
            </a:lvl8pPr>
            <a:lvl9pPr indent="-228600" lvl="8" marL="4114800" rtl="0" algn="l">
              <a:lnSpc>
                <a:spcPct val="100000"/>
              </a:lnSpc>
              <a:spcBef>
                <a:spcPts val="320"/>
              </a:spcBef>
              <a:spcAft>
                <a:spcPts val="0"/>
              </a:spcAft>
              <a:buSzPts val="1600"/>
              <a:buNone/>
              <a:defRPr b="1" sz="1600"/>
            </a:lvl9pPr>
          </a:lstStyle>
          <a:p/>
        </p:txBody>
      </p:sp>
      <p:sp>
        <p:nvSpPr>
          <p:cNvPr id="56" name="Google Shape;56;p10"/>
          <p:cNvSpPr txBox="1"/>
          <p:nvPr>
            <p:ph idx="2" type="body"/>
          </p:nvPr>
        </p:nvSpPr>
        <p:spPr>
          <a:xfrm>
            <a:off x="762000" y="1662300"/>
            <a:ext cx="3657600" cy="2967000"/>
          </a:xfrm>
          <a:prstGeom prst="rect">
            <a:avLst/>
          </a:prstGeom>
          <a:noFill/>
          <a:ln>
            <a:noFill/>
          </a:ln>
        </p:spPr>
        <p:txBody>
          <a:bodyPr anchorCtr="0" anchor="t" bIns="45700" lIns="91425" spcFirstLastPara="1" rIns="91425" wrap="square" tIns="45700">
            <a:noAutofit/>
          </a:bodyPr>
          <a:lstStyle>
            <a:lvl1pPr indent="-355600" lvl="0" marL="457200" rtl="0" algn="l">
              <a:lnSpc>
                <a:spcPct val="95000"/>
              </a:lnSpc>
              <a:spcBef>
                <a:spcPts val="1200"/>
              </a:spcBef>
              <a:spcAft>
                <a:spcPts val="0"/>
              </a:spcAft>
              <a:buSzPts val="2000"/>
              <a:buChar char="•"/>
              <a:defRPr sz="2000"/>
            </a:lvl1pPr>
            <a:lvl2pPr indent="-342900" lvl="1" marL="914400" rtl="0" algn="l">
              <a:lnSpc>
                <a:spcPct val="95000"/>
              </a:lnSpc>
              <a:spcBef>
                <a:spcPts val="600"/>
              </a:spcBef>
              <a:spcAft>
                <a:spcPts val="0"/>
              </a:spcAft>
              <a:buSzPts val="1800"/>
              <a:buChar char="─"/>
              <a:defRPr sz="1800"/>
            </a:lvl2pPr>
            <a:lvl3pPr indent="-330200" lvl="2" marL="1371600" rtl="0" algn="l">
              <a:lnSpc>
                <a:spcPct val="95000"/>
              </a:lnSpc>
              <a:spcBef>
                <a:spcPts val="600"/>
              </a:spcBef>
              <a:spcAft>
                <a:spcPts val="0"/>
              </a:spcAft>
              <a:buSzPts val="1600"/>
              <a:buChar char="▪"/>
              <a:defRPr sz="1600"/>
            </a:lvl3pPr>
            <a:lvl4pPr indent="-317500" lvl="3" marL="1828800" rtl="0" algn="l">
              <a:lnSpc>
                <a:spcPct val="95000"/>
              </a:lnSpc>
              <a:spcBef>
                <a:spcPts val="600"/>
              </a:spcBef>
              <a:spcAft>
                <a:spcPts val="0"/>
              </a:spcAft>
              <a:buSzPts val="1400"/>
              <a:buChar char="o"/>
              <a:defRPr sz="1400"/>
            </a:lvl4pPr>
            <a:lvl5pPr indent="-317500" lvl="4" marL="2286000" rtl="0" algn="l">
              <a:lnSpc>
                <a:spcPct val="95000"/>
              </a:lnSpc>
              <a:spcBef>
                <a:spcPts val="600"/>
              </a:spcBef>
              <a:spcAft>
                <a:spcPts val="0"/>
              </a:spcAft>
              <a:buSzPts val="1400"/>
              <a:buChar char="•"/>
              <a:defRPr sz="1400"/>
            </a:lvl5pPr>
            <a:lvl6pPr indent="-330200" lvl="5" marL="2743200" rtl="0" algn="l">
              <a:lnSpc>
                <a:spcPct val="100000"/>
              </a:lnSpc>
              <a:spcBef>
                <a:spcPts val="320"/>
              </a:spcBef>
              <a:spcAft>
                <a:spcPts val="0"/>
              </a:spcAft>
              <a:buSzPts val="1600"/>
              <a:buChar char="•"/>
              <a:defRPr sz="1600"/>
            </a:lvl6pPr>
            <a:lvl7pPr indent="-330200" lvl="6" marL="3200400" rtl="0" algn="l">
              <a:lnSpc>
                <a:spcPct val="100000"/>
              </a:lnSpc>
              <a:spcBef>
                <a:spcPts val="320"/>
              </a:spcBef>
              <a:spcAft>
                <a:spcPts val="0"/>
              </a:spcAft>
              <a:buSzPts val="1600"/>
              <a:buChar char="•"/>
              <a:defRPr sz="1600"/>
            </a:lvl7pPr>
            <a:lvl8pPr indent="-330200" lvl="7" marL="3657600" rtl="0" algn="l">
              <a:lnSpc>
                <a:spcPct val="100000"/>
              </a:lnSpc>
              <a:spcBef>
                <a:spcPts val="320"/>
              </a:spcBef>
              <a:spcAft>
                <a:spcPts val="0"/>
              </a:spcAft>
              <a:buSzPts val="1600"/>
              <a:buChar char="•"/>
              <a:defRPr sz="1600"/>
            </a:lvl8pPr>
            <a:lvl9pPr indent="-330200" lvl="8" marL="4114800" rtl="0" algn="l">
              <a:lnSpc>
                <a:spcPct val="100000"/>
              </a:lnSpc>
              <a:spcBef>
                <a:spcPts val="320"/>
              </a:spcBef>
              <a:spcAft>
                <a:spcPts val="0"/>
              </a:spcAft>
              <a:buSzPts val="1600"/>
              <a:buChar char="•"/>
              <a:defRPr sz="1600"/>
            </a:lvl9pPr>
          </a:lstStyle>
          <a:p/>
        </p:txBody>
      </p:sp>
      <p:sp>
        <p:nvSpPr>
          <p:cNvPr id="57" name="Google Shape;57;p10"/>
          <p:cNvSpPr txBox="1"/>
          <p:nvPr>
            <p:ph idx="3" type="body"/>
          </p:nvPr>
        </p:nvSpPr>
        <p:spPr>
          <a:xfrm>
            <a:off x="4648200" y="1122552"/>
            <a:ext cx="3657600" cy="479700"/>
          </a:xfrm>
          <a:prstGeom prst="rect">
            <a:avLst/>
          </a:prstGeom>
          <a:noFill/>
          <a:ln>
            <a:noFill/>
          </a:ln>
        </p:spPr>
        <p:txBody>
          <a:bodyPr anchorCtr="0" anchor="b" bIns="45700" lIns="91425" spcFirstLastPara="1" rIns="91425" wrap="square" tIns="45700">
            <a:noAutofit/>
          </a:bodyPr>
          <a:lstStyle>
            <a:lvl1pPr indent="-228600" lvl="0" marL="457200" rtl="0" algn="l">
              <a:lnSpc>
                <a:spcPct val="95000"/>
              </a:lnSpc>
              <a:spcBef>
                <a:spcPts val="1200"/>
              </a:spcBef>
              <a:spcAft>
                <a:spcPts val="0"/>
              </a:spcAft>
              <a:buSzPts val="2000"/>
              <a:buNone/>
              <a:defRPr b="1" sz="2000">
                <a:solidFill>
                  <a:schemeClr val="lt2"/>
                </a:solidFill>
                <a:latin typeface="Verdana"/>
                <a:ea typeface="Verdana"/>
                <a:cs typeface="Verdana"/>
                <a:sym typeface="Verdana"/>
              </a:defRPr>
            </a:lvl1pPr>
            <a:lvl2pPr indent="-228600" lvl="1" marL="914400" rtl="0" algn="l">
              <a:lnSpc>
                <a:spcPct val="95000"/>
              </a:lnSpc>
              <a:spcBef>
                <a:spcPts val="600"/>
              </a:spcBef>
              <a:spcAft>
                <a:spcPts val="0"/>
              </a:spcAft>
              <a:buSzPts val="2000"/>
              <a:buNone/>
              <a:defRPr b="1" sz="2000"/>
            </a:lvl2pPr>
            <a:lvl3pPr indent="-228600" lvl="2" marL="1371600" rtl="0" algn="l">
              <a:lnSpc>
                <a:spcPct val="95000"/>
              </a:lnSpc>
              <a:spcBef>
                <a:spcPts val="600"/>
              </a:spcBef>
              <a:spcAft>
                <a:spcPts val="0"/>
              </a:spcAft>
              <a:buSzPts val="1800"/>
              <a:buNone/>
              <a:defRPr b="1" sz="1800"/>
            </a:lvl3pPr>
            <a:lvl4pPr indent="-228600" lvl="3" marL="1828800" rtl="0" algn="l">
              <a:lnSpc>
                <a:spcPct val="95000"/>
              </a:lnSpc>
              <a:spcBef>
                <a:spcPts val="600"/>
              </a:spcBef>
              <a:spcAft>
                <a:spcPts val="0"/>
              </a:spcAft>
              <a:buSzPts val="1600"/>
              <a:buNone/>
              <a:defRPr b="1" sz="1600"/>
            </a:lvl4pPr>
            <a:lvl5pPr indent="-228600" lvl="4" marL="2286000" rtl="0" algn="l">
              <a:lnSpc>
                <a:spcPct val="95000"/>
              </a:lnSpc>
              <a:spcBef>
                <a:spcPts val="600"/>
              </a:spcBef>
              <a:spcAft>
                <a:spcPts val="0"/>
              </a:spcAft>
              <a:buSzPts val="1600"/>
              <a:buNone/>
              <a:defRPr b="1" sz="1600"/>
            </a:lvl5pPr>
            <a:lvl6pPr indent="-228600" lvl="5" marL="2743200" rtl="0" algn="l">
              <a:lnSpc>
                <a:spcPct val="100000"/>
              </a:lnSpc>
              <a:spcBef>
                <a:spcPts val="320"/>
              </a:spcBef>
              <a:spcAft>
                <a:spcPts val="0"/>
              </a:spcAft>
              <a:buSzPts val="1600"/>
              <a:buNone/>
              <a:defRPr b="1" sz="1600"/>
            </a:lvl6pPr>
            <a:lvl7pPr indent="-228600" lvl="6" marL="3200400" rtl="0" algn="l">
              <a:lnSpc>
                <a:spcPct val="100000"/>
              </a:lnSpc>
              <a:spcBef>
                <a:spcPts val="320"/>
              </a:spcBef>
              <a:spcAft>
                <a:spcPts val="0"/>
              </a:spcAft>
              <a:buSzPts val="1600"/>
              <a:buNone/>
              <a:defRPr b="1" sz="1600"/>
            </a:lvl7pPr>
            <a:lvl8pPr indent="-228600" lvl="7" marL="3657600" rtl="0" algn="l">
              <a:lnSpc>
                <a:spcPct val="100000"/>
              </a:lnSpc>
              <a:spcBef>
                <a:spcPts val="320"/>
              </a:spcBef>
              <a:spcAft>
                <a:spcPts val="0"/>
              </a:spcAft>
              <a:buSzPts val="1600"/>
              <a:buNone/>
              <a:defRPr b="1" sz="1600"/>
            </a:lvl8pPr>
            <a:lvl9pPr indent="-228600" lvl="8" marL="4114800" rtl="0" algn="l">
              <a:lnSpc>
                <a:spcPct val="100000"/>
              </a:lnSpc>
              <a:spcBef>
                <a:spcPts val="320"/>
              </a:spcBef>
              <a:spcAft>
                <a:spcPts val="0"/>
              </a:spcAft>
              <a:buSzPts val="1600"/>
              <a:buNone/>
              <a:defRPr b="1" sz="1600"/>
            </a:lvl9pPr>
          </a:lstStyle>
          <a:p/>
        </p:txBody>
      </p:sp>
      <p:sp>
        <p:nvSpPr>
          <p:cNvPr id="58" name="Google Shape;58;p10"/>
          <p:cNvSpPr txBox="1"/>
          <p:nvPr>
            <p:ph idx="4" type="body"/>
          </p:nvPr>
        </p:nvSpPr>
        <p:spPr>
          <a:xfrm>
            <a:off x="4648200" y="1662300"/>
            <a:ext cx="3657600" cy="2967000"/>
          </a:xfrm>
          <a:prstGeom prst="rect">
            <a:avLst/>
          </a:prstGeom>
          <a:noFill/>
          <a:ln>
            <a:noFill/>
          </a:ln>
        </p:spPr>
        <p:txBody>
          <a:bodyPr anchorCtr="0" anchor="t" bIns="45700" lIns="91425" spcFirstLastPara="1" rIns="91425" wrap="square" tIns="45700">
            <a:noAutofit/>
          </a:bodyPr>
          <a:lstStyle>
            <a:lvl1pPr indent="-355600" lvl="0" marL="457200" rtl="0" algn="l">
              <a:lnSpc>
                <a:spcPct val="95000"/>
              </a:lnSpc>
              <a:spcBef>
                <a:spcPts val="1200"/>
              </a:spcBef>
              <a:spcAft>
                <a:spcPts val="0"/>
              </a:spcAft>
              <a:buSzPts val="2000"/>
              <a:buChar char="•"/>
              <a:defRPr sz="2000"/>
            </a:lvl1pPr>
            <a:lvl2pPr indent="-342900" lvl="1" marL="914400" rtl="0" algn="l">
              <a:lnSpc>
                <a:spcPct val="95000"/>
              </a:lnSpc>
              <a:spcBef>
                <a:spcPts val="600"/>
              </a:spcBef>
              <a:spcAft>
                <a:spcPts val="0"/>
              </a:spcAft>
              <a:buSzPts val="1800"/>
              <a:buChar char="─"/>
              <a:defRPr sz="1800"/>
            </a:lvl2pPr>
            <a:lvl3pPr indent="-330200" lvl="2" marL="1371600" rtl="0" algn="l">
              <a:lnSpc>
                <a:spcPct val="95000"/>
              </a:lnSpc>
              <a:spcBef>
                <a:spcPts val="600"/>
              </a:spcBef>
              <a:spcAft>
                <a:spcPts val="0"/>
              </a:spcAft>
              <a:buSzPts val="1600"/>
              <a:buChar char="▪"/>
              <a:defRPr sz="1600"/>
            </a:lvl3pPr>
            <a:lvl4pPr indent="-317500" lvl="3" marL="1828800" rtl="0" algn="l">
              <a:lnSpc>
                <a:spcPct val="95000"/>
              </a:lnSpc>
              <a:spcBef>
                <a:spcPts val="600"/>
              </a:spcBef>
              <a:spcAft>
                <a:spcPts val="0"/>
              </a:spcAft>
              <a:buSzPts val="1400"/>
              <a:buChar char="o"/>
              <a:defRPr sz="1400"/>
            </a:lvl4pPr>
            <a:lvl5pPr indent="-317500" lvl="4" marL="2286000" rtl="0" algn="l">
              <a:lnSpc>
                <a:spcPct val="95000"/>
              </a:lnSpc>
              <a:spcBef>
                <a:spcPts val="600"/>
              </a:spcBef>
              <a:spcAft>
                <a:spcPts val="0"/>
              </a:spcAft>
              <a:buSzPts val="1400"/>
              <a:buChar char="•"/>
              <a:defRPr sz="1400"/>
            </a:lvl5pPr>
            <a:lvl6pPr indent="-330200" lvl="5" marL="2743200" rtl="0" algn="l">
              <a:lnSpc>
                <a:spcPct val="100000"/>
              </a:lnSpc>
              <a:spcBef>
                <a:spcPts val="320"/>
              </a:spcBef>
              <a:spcAft>
                <a:spcPts val="0"/>
              </a:spcAft>
              <a:buSzPts val="1600"/>
              <a:buChar char="•"/>
              <a:defRPr sz="1600"/>
            </a:lvl6pPr>
            <a:lvl7pPr indent="-330200" lvl="6" marL="3200400" rtl="0" algn="l">
              <a:lnSpc>
                <a:spcPct val="100000"/>
              </a:lnSpc>
              <a:spcBef>
                <a:spcPts val="320"/>
              </a:spcBef>
              <a:spcAft>
                <a:spcPts val="0"/>
              </a:spcAft>
              <a:buSzPts val="1600"/>
              <a:buChar char="•"/>
              <a:defRPr sz="1600"/>
            </a:lvl7pPr>
            <a:lvl8pPr indent="-330200" lvl="7" marL="3657600" rtl="0" algn="l">
              <a:lnSpc>
                <a:spcPct val="100000"/>
              </a:lnSpc>
              <a:spcBef>
                <a:spcPts val="320"/>
              </a:spcBef>
              <a:spcAft>
                <a:spcPts val="0"/>
              </a:spcAft>
              <a:buSzPts val="1600"/>
              <a:buChar char="•"/>
              <a:defRPr sz="1600"/>
            </a:lvl8pPr>
            <a:lvl9pPr indent="-330200" lvl="8" marL="4114800" rtl="0" algn="l">
              <a:lnSpc>
                <a:spcPct val="100000"/>
              </a:lnSpc>
              <a:spcBef>
                <a:spcPts val="320"/>
              </a:spcBef>
              <a:spcAft>
                <a:spcPts val="0"/>
              </a:spcAft>
              <a:buSzPts val="1600"/>
              <a:buChar char="•"/>
              <a:defRPr sz="1600"/>
            </a:lvl9pPr>
          </a:lstStyle>
          <a:p/>
        </p:txBody>
      </p:sp>
      <p:sp>
        <p:nvSpPr>
          <p:cNvPr id="59" name="Google Shape;59;p10"/>
          <p:cNvSpPr txBox="1"/>
          <p:nvPr>
            <p:ph idx="12" type="sldNum"/>
          </p:nvPr>
        </p:nvSpPr>
        <p:spPr>
          <a:xfrm>
            <a:off x="8512576" y="4811568"/>
            <a:ext cx="457200" cy="235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60" name="Google Shape;60;p10"/>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200"/>
              <a:buFont typeface="Verdana"/>
              <a:buNone/>
              <a:defRPr b="1" i="0" sz="3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143000"/>
            <a:ext cx="8229600" cy="34860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5000"/>
              </a:lnSpc>
              <a:spcBef>
                <a:spcPts val="1200"/>
              </a:spcBef>
              <a:spcAft>
                <a:spcPts val="0"/>
              </a:spcAft>
              <a:buClr>
                <a:schemeClr val="lt2"/>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95000"/>
              </a:lnSpc>
              <a:spcBef>
                <a:spcPts val="600"/>
              </a:spcBef>
              <a:spcAft>
                <a:spcPts val="0"/>
              </a:spcAft>
              <a:buClr>
                <a:schemeClr val="lt2"/>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lnSpc>
                <a:spcPct val="95000"/>
              </a:lnSpc>
              <a:spcBef>
                <a:spcPts val="60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rtl="0" algn="l">
              <a:lnSpc>
                <a:spcPct val="95000"/>
              </a:lnSpc>
              <a:spcBef>
                <a:spcPts val="600"/>
              </a:spcBef>
              <a:spcAft>
                <a:spcPts val="0"/>
              </a:spcAft>
              <a:buClr>
                <a:schemeClr val="lt2"/>
              </a:buClr>
              <a:buSzPts val="1600"/>
              <a:buFont typeface="Courier New"/>
              <a:buChar char="o"/>
              <a:defRPr b="0" i="0" sz="1600" u="none" cap="none" strike="noStrike">
                <a:solidFill>
                  <a:schemeClr val="dk1"/>
                </a:solidFill>
                <a:latin typeface="Verdana"/>
                <a:ea typeface="Verdana"/>
                <a:cs typeface="Verdana"/>
                <a:sym typeface="Verdana"/>
              </a:defRPr>
            </a:lvl4pPr>
            <a:lvl5pPr indent="-330200" lvl="4" marL="2286000" marR="0" rtl="0" algn="l">
              <a:lnSpc>
                <a:spcPct val="95000"/>
              </a:lnSpc>
              <a:spcBef>
                <a:spcPts val="600"/>
              </a:spcBef>
              <a:spcAft>
                <a:spcPts val="0"/>
              </a:spcAft>
              <a:buClr>
                <a:schemeClr val="lt2"/>
              </a:buClr>
              <a:buSzPts val="1600"/>
              <a:buFont typeface="Arial"/>
              <a:buChar char="•"/>
              <a:defRPr b="0" i="0" sz="1600" u="none" cap="none" strike="noStrike">
                <a:solidFill>
                  <a:schemeClr val="dk1"/>
                </a:solidFill>
                <a:latin typeface="Verdana"/>
                <a:ea typeface="Verdana"/>
                <a:cs typeface="Verdana"/>
                <a:sym typeface="Verdana"/>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6pPr>
            <a:lvl7pPr indent="-330200" lvl="6" marL="32004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7pPr>
            <a:lvl8pPr indent="-330200" lvl="7" marL="36576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8pPr>
            <a:lvl9pPr indent="-330200" lvl="8" marL="41148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9pPr>
          </a:lstStyle>
          <a:p/>
        </p:txBody>
      </p:sp>
      <p:sp>
        <p:nvSpPr>
          <p:cNvPr id="8" name="Google Shape;8;p1"/>
          <p:cNvSpPr txBox="1"/>
          <p:nvPr>
            <p:ph idx="12" type="sldNum"/>
          </p:nvPr>
        </p:nvSpPr>
        <p:spPr>
          <a:xfrm>
            <a:off x="8512576" y="4811568"/>
            <a:ext cx="457200" cy="235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9" name="Google Shape;9;p1"/>
          <p:cNvSpPr/>
          <p:nvPr/>
        </p:nvSpPr>
        <p:spPr>
          <a:xfrm>
            <a:off x="457200" y="926225"/>
            <a:ext cx="8686800" cy="34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10" name="Google Shape;10;p1"/>
          <p:cNvSpPr txBox="1"/>
          <p:nvPr/>
        </p:nvSpPr>
        <p:spPr>
          <a:xfrm>
            <a:off x="5090825" y="4752300"/>
            <a:ext cx="33528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Worcester Polytechnic Institute</a:t>
            </a:r>
            <a:endParaRPr b="0" i="0" sz="1800" u="none" cap="none" strike="noStrike">
              <a:solidFill>
                <a:schemeClr val="dk1"/>
              </a:solidFill>
              <a:latin typeface="Times New Roman"/>
              <a:ea typeface="Times New Roman"/>
              <a:cs typeface="Times New Roman"/>
              <a:sym typeface="Times New Roman"/>
            </a:endParaRPr>
          </a:p>
        </p:txBody>
      </p:sp>
      <p:sp>
        <p:nvSpPr>
          <p:cNvPr id="11" name="Google Shape;11;p1"/>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27.png"/><Relationship Id="rId5"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ctrTitle"/>
          </p:nvPr>
        </p:nvSpPr>
        <p:spPr>
          <a:xfrm>
            <a:off x="457200" y="1714500"/>
            <a:ext cx="68580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Covid-19 Anomaly Detection Models</a:t>
            </a:r>
            <a:endParaRPr/>
          </a:p>
        </p:txBody>
      </p:sp>
      <p:sp>
        <p:nvSpPr>
          <p:cNvPr id="96" name="Google Shape;96;p18"/>
          <p:cNvSpPr txBox="1"/>
          <p:nvPr>
            <p:ph idx="1" type="subTitle"/>
          </p:nvPr>
        </p:nvSpPr>
        <p:spPr>
          <a:xfrm>
            <a:off x="457200" y="3031236"/>
            <a:ext cx="6858000" cy="7428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
              <a:t>Algorithms and Code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600"/>
              <a:t>Potential “gaps” of PCA Anomaly Detection</a:t>
            </a:r>
            <a:endParaRPr sz="2600"/>
          </a:p>
        </p:txBody>
      </p:sp>
      <p:sp>
        <p:nvSpPr>
          <p:cNvPr id="162" name="Google Shape;162;p27"/>
          <p:cNvSpPr txBox="1"/>
          <p:nvPr>
            <p:ph idx="1" type="body"/>
          </p:nvPr>
        </p:nvSpPr>
        <p:spPr>
          <a:xfrm>
            <a:off x="457200" y="1143000"/>
            <a:ext cx="8229600" cy="3486000"/>
          </a:xfrm>
          <a:prstGeom prst="rect">
            <a:avLst/>
          </a:prstGeom>
        </p:spPr>
        <p:txBody>
          <a:bodyPr anchorCtr="0" anchor="t" bIns="45700" lIns="91425" spcFirstLastPara="1" rIns="91425" wrap="square" tIns="45700">
            <a:noAutofit/>
          </a:bodyPr>
          <a:lstStyle/>
          <a:p>
            <a:pPr indent="-342900" lvl="0" marL="457200" rtl="0" algn="l">
              <a:spcBef>
                <a:spcPts val="1200"/>
              </a:spcBef>
              <a:spcAft>
                <a:spcPts val="0"/>
              </a:spcAft>
              <a:buSzPts val="1800"/>
              <a:buChar char="•"/>
            </a:pPr>
            <a:r>
              <a:rPr lang="en"/>
              <a:t>Data standardization is necessary to run the algorithm</a:t>
            </a:r>
            <a:endParaRPr/>
          </a:p>
          <a:p>
            <a:pPr indent="-342900" lvl="0" marL="457200" rtl="0" algn="l">
              <a:spcBef>
                <a:spcPts val="0"/>
              </a:spcBef>
              <a:spcAft>
                <a:spcPts val="0"/>
              </a:spcAft>
              <a:buSzPts val="1800"/>
              <a:buChar char="•"/>
            </a:pPr>
            <a:r>
              <a:rPr lang="en"/>
              <a:t>Principal components are not readable / interpretable compared to original features</a:t>
            </a:r>
            <a:endParaRPr/>
          </a:p>
          <a:p>
            <a:pPr indent="-342900" lvl="0" marL="457200" rtl="0" algn="l">
              <a:spcBef>
                <a:spcPts val="0"/>
              </a:spcBef>
              <a:spcAft>
                <a:spcPts val="0"/>
              </a:spcAft>
              <a:buSzPts val="1800"/>
              <a:buChar char="•"/>
            </a:pPr>
            <a:r>
              <a:rPr lang="en"/>
              <a:t>There is always the fear of information loss during the PCA process</a:t>
            </a:r>
            <a:endParaRPr/>
          </a:p>
          <a:p>
            <a:pPr indent="-342900" lvl="1" marL="914400" rtl="0" algn="l">
              <a:spcBef>
                <a:spcPts val="0"/>
              </a:spcBef>
              <a:spcAft>
                <a:spcPts val="0"/>
              </a:spcAft>
              <a:buSzPts val="1800"/>
              <a:buChar char="─"/>
            </a:pPr>
            <a:r>
              <a:rPr lang="en"/>
              <a:t>We do our best by running the dimensionality reduction code and picking the optimal number of principal components, but it is never perfect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ctrTitle"/>
          </p:nvPr>
        </p:nvSpPr>
        <p:spPr>
          <a:xfrm>
            <a:off x="464875" y="2336325"/>
            <a:ext cx="68580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Local Outlier Factor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700"/>
              <a:t>Anomaly Detection Methodology Review</a:t>
            </a:r>
            <a:endParaRPr sz="2700"/>
          </a:p>
        </p:txBody>
      </p:sp>
      <p:sp>
        <p:nvSpPr>
          <p:cNvPr id="173" name="Google Shape;173;p29"/>
          <p:cNvSpPr txBox="1"/>
          <p:nvPr>
            <p:ph idx="1" type="body"/>
          </p:nvPr>
        </p:nvSpPr>
        <p:spPr>
          <a:xfrm>
            <a:off x="457200" y="1181375"/>
            <a:ext cx="8294700" cy="1221900"/>
          </a:xfrm>
          <a:prstGeom prst="rect">
            <a:avLst/>
          </a:prstGeom>
        </p:spPr>
        <p:txBody>
          <a:bodyPr anchorCtr="0" anchor="t" bIns="45700" lIns="91425" spcFirstLastPara="1" rIns="91425" wrap="square" tIns="45700">
            <a:noAutofit/>
          </a:bodyPr>
          <a:lstStyle/>
          <a:p>
            <a:pPr indent="-349250" lvl="0" marL="457200" rtl="0" algn="l">
              <a:spcBef>
                <a:spcPts val="1200"/>
              </a:spcBef>
              <a:spcAft>
                <a:spcPts val="0"/>
              </a:spcAft>
              <a:buSzPts val="1900"/>
              <a:buAutoNum type="arabicPeriod"/>
            </a:pPr>
            <a:r>
              <a:rPr lang="en" sz="1900"/>
              <a:t>C</a:t>
            </a:r>
            <a:r>
              <a:rPr lang="en" sz="1900"/>
              <a:t>ompute the local density deviation of a given data point with respect to its neighbors</a:t>
            </a:r>
            <a:endParaRPr sz="1900"/>
          </a:p>
          <a:p>
            <a:pPr indent="-349250" lvl="0" marL="457200" rtl="0" algn="l">
              <a:spcBef>
                <a:spcPts val="0"/>
              </a:spcBef>
              <a:spcAft>
                <a:spcPts val="0"/>
              </a:spcAft>
              <a:buSzPts val="1900"/>
              <a:buAutoNum type="arabicPeriod"/>
            </a:pPr>
            <a:r>
              <a:rPr lang="en" sz="1900"/>
              <a:t>It considers as outliers the samples that have a substantially lower density than their neighbors</a:t>
            </a:r>
            <a:endParaRPr sz="1900"/>
          </a:p>
        </p:txBody>
      </p:sp>
      <p:pic>
        <p:nvPicPr>
          <p:cNvPr id="174" name="Google Shape;174;p29"/>
          <p:cNvPicPr preferRelativeResize="0"/>
          <p:nvPr/>
        </p:nvPicPr>
        <p:blipFill>
          <a:blip r:embed="rId3">
            <a:alphaModFix/>
          </a:blip>
          <a:stretch>
            <a:fillRect/>
          </a:stretch>
        </p:blipFill>
        <p:spPr>
          <a:xfrm>
            <a:off x="3048500" y="2403275"/>
            <a:ext cx="3046987" cy="243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p:nvPr/>
        </p:nvSpPr>
        <p:spPr>
          <a:xfrm>
            <a:off x="299550" y="146350"/>
            <a:ext cx="1612200" cy="8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Create a column that has day-month-year-hour</a:t>
            </a:r>
            <a:endParaRPr sz="1200"/>
          </a:p>
        </p:txBody>
      </p:sp>
      <p:pic>
        <p:nvPicPr>
          <p:cNvPr id="180" name="Google Shape;180;p30"/>
          <p:cNvPicPr preferRelativeResize="0"/>
          <p:nvPr/>
        </p:nvPicPr>
        <p:blipFill>
          <a:blip r:embed="rId3">
            <a:alphaModFix/>
          </a:blip>
          <a:stretch>
            <a:fillRect/>
          </a:stretch>
        </p:blipFill>
        <p:spPr>
          <a:xfrm>
            <a:off x="225975" y="1104875"/>
            <a:ext cx="1759350" cy="1345385"/>
          </a:xfrm>
          <a:prstGeom prst="rect">
            <a:avLst/>
          </a:prstGeom>
          <a:noFill/>
          <a:ln>
            <a:noFill/>
          </a:ln>
        </p:spPr>
      </p:pic>
      <p:sp>
        <p:nvSpPr>
          <p:cNvPr id="181" name="Google Shape;181;p30"/>
          <p:cNvSpPr/>
          <p:nvPr/>
        </p:nvSpPr>
        <p:spPr>
          <a:xfrm>
            <a:off x="2394200" y="146350"/>
            <a:ext cx="6296100" cy="8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Read in the data and set this new date column to the index, change the index to pd.datetime, create a training set, import necessary libraries, validate the </a:t>
            </a:r>
            <a:r>
              <a:rPr lang="en" sz="1200"/>
              <a:t>training</a:t>
            </a:r>
            <a:r>
              <a:rPr lang="en" sz="1200"/>
              <a:t> set, drop the un-important columns</a:t>
            </a:r>
            <a:endParaRPr sz="1200"/>
          </a:p>
        </p:txBody>
      </p:sp>
      <p:pic>
        <p:nvPicPr>
          <p:cNvPr id="182" name="Google Shape;182;p30"/>
          <p:cNvPicPr preferRelativeResize="0"/>
          <p:nvPr/>
        </p:nvPicPr>
        <p:blipFill>
          <a:blip r:embed="rId4">
            <a:alphaModFix/>
          </a:blip>
          <a:stretch>
            <a:fillRect/>
          </a:stretch>
        </p:blipFill>
        <p:spPr>
          <a:xfrm>
            <a:off x="3912625" y="1104875"/>
            <a:ext cx="3259250" cy="3931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p:nvPr/>
        </p:nvSpPr>
        <p:spPr>
          <a:xfrm>
            <a:off x="864000" y="46550"/>
            <a:ext cx="7416000" cy="6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 an outlier </a:t>
            </a:r>
            <a:r>
              <a:rPr lang="en"/>
              <a:t>detection</a:t>
            </a:r>
            <a:r>
              <a:rPr lang="en"/>
              <a:t> method using scikit-learn’s Local Outlier Factor module and fit that model to the training data in order to detect anomalies in the training set</a:t>
            </a:r>
            <a:endParaRPr/>
          </a:p>
        </p:txBody>
      </p:sp>
      <p:pic>
        <p:nvPicPr>
          <p:cNvPr id="188" name="Google Shape;188;p31"/>
          <p:cNvPicPr preferRelativeResize="0"/>
          <p:nvPr/>
        </p:nvPicPr>
        <p:blipFill>
          <a:blip r:embed="rId3">
            <a:alphaModFix/>
          </a:blip>
          <a:stretch>
            <a:fillRect/>
          </a:stretch>
        </p:blipFill>
        <p:spPr>
          <a:xfrm>
            <a:off x="1595425" y="775800"/>
            <a:ext cx="5953125" cy="704850"/>
          </a:xfrm>
          <a:prstGeom prst="rect">
            <a:avLst/>
          </a:prstGeom>
          <a:noFill/>
          <a:ln>
            <a:noFill/>
          </a:ln>
        </p:spPr>
      </p:pic>
      <p:sp>
        <p:nvSpPr>
          <p:cNvPr id="189" name="Google Shape;189;p31"/>
          <p:cNvSpPr/>
          <p:nvPr/>
        </p:nvSpPr>
        <p:spPr>
          <a:xfrm>
            <a:off x="864000" y="1519300"/>
            <a:ext cx="7416000" cy="8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 the test set and clean it up, use the predict() function to take the previous local outlier factor model and predict testing values on the new data</a:t>
            </a:r>
            <a:endParaRPr/>
          </a:p>
        </p:txBody>
      </p:sp>
      <p:pic>
        <p:nvPicPr>
          <p:cNvPr id="190" name="Google Shape;190;p31"/>
          <p:cNvPicPr preferRelativeResize="0"/>
          <p:nvPr/>
        </p:nvPicPr>
        <p:blipFill>
          <a:blip r:embed="rId4">
            <a:alphaModFix/>
          </a:blip>
          <a:stretch>
            <a:fillRect/>
          </a:stretch>
        </p:blipFill>
        <p:spPr>
          <a:xfrm>
            <a:off x="1665075" y="2472701"/>
            <a:ext cx="5813824" cy="254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nvSpPr>
        <p:spPr>
          <a:xfrm>
            <a:off x="0" y="0"/>
            <a:ext cx="3000000" cy="524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
                <a:solidFill>
                  <a:schemeClr val="dk2"/>
                </a:solidFill>
                <a:highlight>
                  <a:srgbClr val="FFFFFF"/>
                </a:highlight>
              </a:rPr>
              <a:t>[Timestamp('2020-11-04 03:00:00'),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Timestamp('2020-11-04 04:00:00'),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Timestamp('2020-11-06 03:00:00'),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Timestamp('2020-11-07 21:00:00'),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Timestamp('2020-11-08 13:00:00'),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Timestamp('2020-11-08 15:00:00'),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Timestamp('2020-11-10 10:00:00'),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Timestamp('2020-11-10 20:00:00'),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Timestamp('2020-11-10 21:00:00'),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Timestamp('2020-11-12 03:00:00'),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Timestamp('2020-11-12 15:00:00'),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Timestamp('2020-11-14 03:00:00'),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Timestamp('2020-11-14 14:00:00'),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Timestamp('2020-11-14 22:00:00'),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Timestamp('2020-11-20 06:00:00'),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Timestamp('2020-11-20 07:00:00'),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Timestamp('2020-11-20 13:00:00'),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Timestamp('2020-11-20 16:00:00'),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06:00:00'),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07:00:00'),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08:00:00'),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09:00:00'),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13:00:00'),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14:00:00'),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16:00:00'),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17:00:00'),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18:00:00'),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19:00:00'),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20:00:00'),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21:00:00'),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22:00:00'),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Timestamp('2020-11-21 23:00:00'),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Timestamp('2020-11-22 10:00:00'),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Timestamp('2020-11-23 18:00:00'),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Timestamp('2020-11-24 01:00:00'),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Timestamp('2020-11-27 09:00:00'),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Timestamp('2020-11-28 01:00:00'),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Timestamp('2020-11-28 02:00:00'),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Timestamp('2020-11-29 10:00:00'),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Timestamp('2020-11-29 13:00:00'),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Timestamp('2020-11-30 22:00:00'),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Timestamp('2020-12-02 08:00:00'),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Timestamp('2020-12-02 09:00:00'),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Timestamp('2020-12-02 14:00:00'),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Timestamp('2020-12-17 12:00:00'),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Timestamp('2020-12-20 10:00:00'),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Timestamp('2020-12-20 13:00:00'),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Timestamp('2020-12-22 03:00:00'),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Timestamp('2020-12-22 06:00:00'),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Timestamp('2020-12-22 10:00:00'),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Timestamp('2020-12-23 02:00:00'),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Timestamp('2020-12-23 20:00:00'),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Timestamp('2020-12-23 21:00:00'),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Timestamp('2020-12-26 05:00:00'),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Timestamp('2020-12-26 12:00:00'),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Timestamp('2020-12-26 14:00:00'),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Timestamp('2020-12-26 15:00:00'),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Timestamp('2020-12-27 05:00:00'),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Timestamp('2020-12-27 06:00:00'),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Timestamp('2020-12-27 14:00:00'),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Timestamp('2020-12-27 15:00:00'),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Timestamp('2020-12-27 16:00:00'),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Timestamp('2020-12-27 17:00:00'),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Timestamp('2020-12-27 22:00:00'),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Timestamp('2020-12-28 01:00:00'),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Timestamp('2020-12-28 05:00:00'),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Timestamp('2020-12-28 09:00:00'),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Timestamp('2020-12-29 01:00:00'),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Timestamp('2020-12-29 05:00:00'),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Timestamp('2020-12-29 07:00:00'),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Timestamp('2020-12-29 15:00:00'),</a:t>
            </a:r>
            <a:endParaRPr sz="450">
              <a:solidFill>
                <a:schemeClr val="dk2"/>
              </a:solidFill>
              <a:highlight>
                <a:srgbClr val="FFFFFF"/>
              </a:highlight>
            </a:endParaRPr>
          </a:p>
          <a:p>
            <a:pPr indent="0" lvl="0" marL="0" rtl="0" algn="l">
              <a:spcBef>
                <a:spcPts val="0"/>
              </a:spcBef>
              <a:spcAft>
                <a:spcPts val="0"/>
              </a:spcAft>
              <a:buNone/>
            </a:pPr>
            <a:r>
              <a:rPr lang="en" sz="450">
                <a:solidFill>
                  <a:schemeClr val="dk2"/>
                </a:solidFill>
                <a:highlight>
                  <a:srgbClr val="FFFFFF"/>
                </a:highlight>
              </a:rPr>
              <a:t> Timestamp('2020-12-29 18:00:00'),</a:t>
            </a:r>
            <a:endParaRPr sz="450">
              <a:solidFill>
                <a:schemeClr val="dk2"/>
              </a:solidFill>
              <a:highlight>
                <a:srgbClr val="FFFFFF"/>
              </a:highlight>
            </a:endParaRPr>
          </a:p>
          <a:p>
            <a:pPr indent="0" lvl="0" marL="0" rtl="0" algn="l">
              <a:lnSpc>
                <a:spcPct val="115000"/>
              </a:lnSpc>
              <a:spcBef>
                <a:spcPts val="0"/>
              </a:spcBef>
              <a:spcAft>
                <a:spcPts val="0"/>
              </a:spcAft>
              <a:buNone/>
            </a:pPr>
            <a:r>
              <a:rPr lang="en" sz="450">
                <a:solidFill>
                  <a:schemeClr val="dk2"/>
                </a:solidFill>
                <a:highlight>
                  <a:srgbClr val="FFFFFF"/>
                </a:highlight>
              </a:rPr>
              <a:t> Timestamp('2020-12-30 23:00:00')]</a:t>
            </a:r>
            <a:endParaRPr sz="450">
              <a:solidFill>
                <a:schemeClr val="dk2"/>
              </a:solidFill>
              <a:highlight>
                <a:srgbClr val="FFFFFF"/>
              </a:highlight>
            </a:endParaRPr>
          </a:p>
        </p:txBody>
      </p:sp>
      <p:sp>
        <p:nvSpPr>
          <p:cNvPr id="196" name="Google Shape;196;p32"/>
          <p:cNvSpPr/>
          <p:nvPr/>
        </p:nvSpPr>
        <p:spPr>
          <a:xfrm>
            <a:off x="1128650" y="246150"/>
            <a:ext cx="645000" cy="36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2"/>
          <p:cNvSpPr txBox="1"/>
          <p:nvPr/>
        </p:nvSpPr>
        <p:spPr>
          <a:xfrm>
            <a:off x="1811900" y="84950"/>
            <a:ext cx="1312800" cy="1477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Verdana"/>
                <a:ea typeface="Verdana"/>
                <a:cs typeface="Verdana"/>
                <a:sym typeface="Verdana"/>
              </a:rPr>
              <a:t>Timestamps of the anomalies detected in training (November and December)</a:t>
            </a:r>
            <a:endParaRPr sz="1200">
              <a:latin typeface="Verdana"/>
              <a:ea typeface="Verdana"/>
              <a:cs typeface="Verdana"/>
              <a:sym typeface="Verdana"/>
            </a:endParaRPr>
          </a:p>
        </p:txBody>
      </p:sp>
      <p:pic>
        <p:nvPicPr>
          <p:cNvPr id="198" name="Google Shape;198;p32"/>
          <p:cNvPicPr preferRelativeResize="0"/>
          <p:nvPr/>
        </p:nvPicPr>
        <p:blipFill>
          <a:blip r:embed="rId3">
            <a:alphaModFix/>
          </a:blip>
          <a:stretch>
            <a:fillRect/>
          </a:stretch>
        </p:blipFill>
        <p:spPr>
          <a:xfrm>
            <a:off x="1323975" y="1853949"/>
            <a:ext cx="7496951" cy="202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nvSpPr>
        <p:spPr>
          <a:xfrm>
            <a:off x="115150" y="78150"/>
            <a:ext cx="3000000" cy="4987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50">
                <a:solidFill>
                  <a:schemeClr val="dk2"/>
                </a:solidFill>
                <a:highlight>
                  <a:srgbClr val="FFFFFF"/>
                </a:highlight>
              </a:rPr>
              <a:t>[(Timestamp('2021-01-03 02:00:00',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Timestamp('2021-01-03 02:59:59.999999999',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(Timestamp('2021-01-03 14:00:00',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Timestamp('2021-01-03 14:59:59.999999999',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(Timestamp('2021-01-06 04:00:00',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Timestamp('2021-01-06 04:59:59.999999999',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14:00:00',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14:59:59.999999999',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16:00:00',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16:59:59.999999999',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20:00:00',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21:59:59.999999999',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(Timestamp('2021-01-14 15:00:00',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Timestamp('2021-01-14 15:59:59.999999999',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(Timestamp('2021-01-16 00:00:00',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Timestamp('2021-01-16 00:59:59.999999999',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(Timestamp('2021-01-16 15:00:00',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Timestamp('2021-01-17 00:59:59.999999999',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(Timestamp('2021-01-17 02:00:00',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Timestamp('2021-01-17 03:59:59.999999999',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(Timestamp('2021-01-17 05:00:00',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Timestamp('2021-01-17 06:59:59.999999999',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(Timestamp('2021-01-18 17:00:00',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Timestamp('2021-01-18 17:59:59.999999999',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(Timestamp('2021-01-21 04:00:00',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Timestamp('2021-01-21 04:59:59.999999999',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(Timestamp('2021-01-23 20:00:00',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Timestamp('2021-01-23 21:59:59.999999999',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(Timestamp('2021-01-24 17:00:00',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Timestamp('2021-01-24 17:59:59.999999999',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(Timestamp('2021-01-25 01:00:00',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Timestamp('2021-01-25 01:59:59.999999999',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(Timestamp('2021-01-25 10:00:00',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Timestamp('2021-01-25 10:59:59.999999999',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(Timestamp('2021-01-26 05:00:00',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Timestamp('2021-01-26 05:59:59.999999999',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(Timestamp('2021-01-26 23:00:00',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Timestamp('2021-01-26 23:59:59.999999999',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(Timestamp('2021-01-27 01:00:00',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Timestamp('2021-01-27 01:59:59.999999999',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(Timestamp('2021-01-29 19:00:00',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Timestamp('2021-01-29 19:59:59.999999999',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(Timestamp('2021-01-30 01:00:00',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Timestamp('2021-01-30 02:59:59.999999999',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(Timestamp('2021-01-30 06:00:00',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Timestamp('2021-01-30 06:59:59.999999999',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(Timestamp('2021-01-30 09:00:00', freq='H'),</a:t>
            </a:r>
            <a:endParaRPr sz="650">
              <a:solidFill>
                <a:schemeClr val="dk2"/>
              </a:solidFill>
              <a:highlight>
                <a:srgbClr val="FFFFFF"/>
              </a:highlight>
            </a:endParaRPr>
          </a:p>
          <a:p>
            <a:pPr indent="0" lvl="0" marL="0" rtl="0" algn="l">
              <a:lnSpc>
                <a:spcPct val="115000"/>
              </a:lnSpc>
              <a:spcBef>
                <a:spcPts val="0"/>
              </a:spcBef>
              <a:spcAft>
                <a:spcPts val="0"/>
              </a:spcAft>
              <a:buNone/>
            </a:pPr>
            <a:r>
              <a:rPr lang="en" sz="650">
                <a:solidFill>
                  <a:schemeClr val="dk2"/>
                </a:solidFill>
                <a:highlight>
                  <a:srgbClr val="FFFFFF"/>
                </a:highlight>
              </a:rPr>
              <a:t>  Timestamp('2021-01-30 09:59:59.999999999', freq='H'))]</a:t>
            </a:r>
            <a:endParaRPr sz="650">
              <a:solidFill>
                <a:schemeClr val="dk2"/>
              </a:solidFill>
              <a:highlight>
                <a:srgbClr val="FFFFFF"/>
              </a:highlight>
            </a:endParaRPr>
          </a:p>
        </p:txBody>
      </p:sp>
      <p:sp>
        <p:nvSpPr>
          <p:cNvPr id="204" name="Google Shape;204;p33"/>
          <p:cNvSpPr/>
          <p:nvPr/>
        </p:nvSpPr>
        <p:spPr>
          <a:xfrm>
            <a:off x="2418375" y="476450"/>
            <a:ext cx="645000" cy="3684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3"/>
          <p:cNvSpPr txBox="1"/>
          <p:nvPr/>
        </p:nvSpPr>
        <p:spPr>
          <a:xfrm>
            <a:off x="3186050" y="78150"/>
            <a:ext cx="13128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Predicted anomalies for January</a:t>
            </a:r>
            <a:endParaRPr>
              <a:latin typeface="Verdana"/>
              <a:ea typeface="Verdana"/>
              <a:cs typeface="Verdana"/>
              <a:sym typeface="Verdana"/>
            </a:endParaRPr>
          </a:p>
        </p:txBody>
      </p:sp>
      <p:pic>
        <p:nvPicPr>
          <p:cNvPr id="206" name="Google Shape;206;p33"/>
          <p:cNvPicPr preferRelativeResize="0"/>
          <p:nvPr/>
        </p:nvPicPr>
        <p:blipFill>
          <a:blip r:embed="rId3">
            <a:alphaModFix/>
          </a:blip>
          <a:stretch>
            <a:fillRect/>
          </a:stretch>
        </p:blipFill>
        <p:spPr>
          <a:xfrm>
            <a:off x="3298725" y="1807350"/>
            <a:ext cx="5733050" cy="152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Potential “gaps” of LOF</a:t>
            </a:r>
            <a:endParaRPr/>
          </a:p>
        </p:txBody>
      </p:sp>
      <p:sp>
        <p:nvSpPr>
          <p:cNvPr id="212" name="Google Shape;212;p34"/>
          <p:cNvSpPr txBox="1"/>
          <p:nvPr>
            <p:ph idx="1" type="body"/>
          </p:nvPr>
        </p:nvSpPr>
        <p:spPr>
          <a:xfrm>
            <a:off x="457200" y="1143000"/>
            <a:ext cx="8229600" cy="34860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
              <a:t>When </a:t>
            </a:r>
            <a:r>
              <a:rPr lang="en"/>
              <a:t>you</a:t>
            </a:r>
            <a:r>
              <a:rPr lang="en"/>
              <a:t> have a small k-value (only looking at nearby points), the model is more erroneous when the data has a lot of noise</a:t>
            </a:r>
            <a:endParaRPr/>
          </a:p>
          <a:p>
            <a:pPr indent="0" lvl="0" marL="0" rtl="0" algn="l">
              <a:spcBef>
                <a:spcPts val="1200"/>
              </a:spcBef>
              <a:spcAft>
                <a:spcPts val="0"/>
              </a:spcAft>
              <a:buNone/>
            </a:pPr>
            <a:r>
              <a:rPr lang="en"/>
              <a:t>When you have a large k-value, you can often miss local outliers</a:t>
            </a:r>
            <a:endParaRPr/>
          </a:p>
          <a:p>
            <a:pPr indent="0" lvl="0" marL="0" rtl="0" algn="l">
              <a:spcBef>
                <a:spcPts val="1200"/>
              </a:spcBef>
              <a:spcAft>
                <a:spcPts val="0"/>
              </a:spcAft>
              <a:buNone/>
            </a:pPr>
            <a:r>
              <a:rPr lang="en"/>
              <a:t>Conclusion- the software does its best to pick the “perfect k-value” but there will be disadvantages either way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ctrTitle"/>
          </p:nvPr>
        </p:nvSpPr>
        <p:spPr>
          <a:xfrm>
            <a:off x="449525" y="2221175"/>
            <a:ext cx="68580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LSTM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LSTM </a:t>
            </a:r>
            <a:endParaRPr/>
          </a:p>
        </p:txBody>
      </p:sp>
      <p:sp>
        <p:nvSpPr>
          <p:cNvPr id="223" name="Google Shape;223;p36"/>
          <p:cNvSpPr txBox="1"/>
          <p:nvPr>
            <p:ph idx="1" type="body"/>
          </p:nvPr>
        </p:nvSpPr>
        <p:spPr>
          <a:xfrm>
            <a:off x="457200" y="1143000"/>
            <a:ext cx="8229600" cy="3486000"/>
          </a:xfrm>
          <a:prstGeom prst="rect">
            <a:avLst/>
          </a:prstGeom>
        </p:spPr>
        <p:txBody>
          <a:bodyPr anchorCtr="0" anchor="t" bIns="45700" lIns="91425" spcFirstLastPara="1" rIns="91425" wrap="square" tIns="45700">
            <a:noAutofit/>
          </a:bodyPr>
          <a:lstStyle/>
          <a:p>
            <a:pPr indent="-342900" lvl="0" marL="457200" rtl="0" algn="l">
              <a:spcBef>
                <a:spcPts val="1200"/>
              </a:spcBef>
              <a:spcAft>
                <a:spcPts val="0"/>
              </a:spcAft>
              <a:buClr>
                <a:schemeClr val="dk1"/>
              </a:buClr>
              <a:buSzPts val="1800"/>
              <a:buChar char="•"/>
            </a:pPr>
            <a:r>
              <a:rPr lang="en"/>
              <a:t>LSTM models can process multivariate time-series data without the need for dimensionality reduction</a:t>
            </a:r>
            <a:endParaRPr/>
          </a:p>
          <a:p>
            <a:pPr indent="-342900" lvl="0" marL="457200" rtl="0" algn="l">
              <a:spcBef>
                <a:spcPts val="0"/>
              </a:spcBef>
              <a:spcAft>
                <a:spcPts val="0"/>
              </a:spcAft>
              <a:buClr>
                <a:schemeClr val="dk1"/>
              </a:buClr>
              <a:buSzPts val="1800"/>
              <a:buChar char="•"/>
            </a:pPr>
            <a:r>
              <a:rPr lang="en"/>
              <a:t>Dynamic Error Thresholds</a:t>
            </a:r>
            <a:endParaRPr/>
          </a:p>
          <a:p>
            <a:pPr indent="-342900" lvl="1" marL="914400" rtl="0" algn="l">
              <a:spcBef>
                <a:spcPts val="0"/>
              </a:spcBef>
              <a:spcAft>
                <a:spcPts val="0"/>
              </a:spcAft>
              <a:buClr>
                <a:schemeClr val="dk1"/>
              </a:buClr>
              <a:buSzPts val="1800"/>
              <a:buChar char="─"/>
            </a:pPr>
            <a:r>
              <a:rPr lang="en"/>
              <a:t>Since environmental factors are currently changing, we need a fast, general, and unsupervised approach.</a:t>
            </a:r>
            <a:endParaRPr/>
          </a:p>
          <a:p>
            <a:pPr indent="-342900" lvl="0" marL="457200" rtl="0" algn="l">
              <a:spcBef>
                <a:spcPts val="0"/>
              </a:spcBef>
              <a:spcAft>
                <a:spcPts val="0"/>
              </a:spcAft>
              <a:buClr>
                <a:schemeClr val="dk1"/>
              </a:buClr>
              <a:buSzPts val="1800"/>
              <a:buChar char="•"/>
            </a:pPr>
            <a:r>
              <a:rPr lang="en"/>
              <a:t>Gaussian assumptions of past smoothed error allowed us to compare between new and prior errors</a:t>
            </a:r>
            <a:endParaRPr/>
          </a:p>
          <a:p>
            <a:pPr indent="-342900" lvl="1" marL="914400" rtl="0" algn="l">
              <a:spcBef>
                <a:spcPts val="0"/>
              </a:spcBef>
              <a:spcAft>
                <a:spcPts val="0"/>
              </a:spcAft>
              <a:buClr>
                <a:schemeClr val="dk1"/>
              </a:buClr>
              <a:buSzPts val="1800"/>
              <a:buChar char="─"/>
            </a:pPr>
            <a:r>
              <a:rPr lang="en"/>
              <a:t>However, this approach can be problematic if a parametric assumption was violated</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ctrTitle"/>
          </p:nvPr>
        </p:nvSpPr>
        <p:spPr>
          <a:xfrm>
            <a:off x="449525" y="2152075"/>
            <a:ext cx="68580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Principal Component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AutoEncoder</a:t>
            </a:r>
            <a:endParaRPr/>
          </a:p>
        </p:txBody>
      </p:sp>
      <p:sp>
        <p:nvSpPr>
          <p:cNvPr id="229" name="Google Shape;229;p37"/>
          <p:cNvSpPr txBox="1"/>
          <p:nvPr>
            <p:ph idx="1" type="body"/>
          </p:nvPr>
        </p:nvSpPr>
        <p:spPr>
          <a:xfrm>
            <a:off x="457200" y="1143000"/>
            <a:ext cx="8229600" cy="3486000"/>
          </a:xfrm>
          <a:prstGeom prst="rect">
            <a:avLst/>
          </a:prstGeom>
        </p:spPr>
        <p:txBody>
          <a:bodyPr anchorCtr="0" anchor="t" bIns="45700" lIns="91425" spcFirstLastPara="1" rIns="91425" wrap="square" tIns="45700">
            <a:noAutofit/>
          </a:bodyPr>
          <a:lstStyle/>
          <a:p>
            <a:pPr indent="-368300" lvl="0" marL="457200" rtl="0" algn="l">
              <a:spcBef>
                <a:spcPts val="1200"/>
              </a:spcBef>
              <a:spcAft>
                <a:spcPts val="0"/>
              </a:spcAft>
              <a:buSzPts val="2200"/>
              <a:buChar char="•"/>
            </a:pPr>
            <a:r>
              <a:rPr lang="en" sz="2200"/>
              <a:t>An unsupervised Artificial Neural Network</a:t>
            </a:r>
            <a:endParaRPr sz="2200"/>
          </a:p>
          <a:p>
            <a:pPr indent="-368300" lvl="0" marL="457200" rtl="0" algn="l">
              <a:spcBef>
                <a:spcPts val="0"/>
              </a:spcBef>
              <a:spcAft>
                <a:spcPts val="0"/>
              </a:spcAft>
              <a:buSzPts val="2200"/>
              <a:buChar char="•"/>
            </a:pPr>
            <a:r>
              <a:rPr lang="en" sz="2200"/>
              <a:t>Attempts to encode the data by compressing it into the lower dimensions</a:t>
            </a:r>
            <a:endParaRPr sz="2200"/>
          </a:p>
          <a:p>
            <a:pPr indent="-368300" lvl="0" marL="457200" rtl="0" algn="l">
              <a:spcBef>
                <a:spcPts val="0"/>
              </a:spcBef>
              <a:spcAft>
                <a:spcPts val="0"/>
              </a:spcAft>
              <a:buSzPts val="2200"/>
              <a:buChar char="•"/>
            </a:pPr>
            <a:r>
              <a:rPr lang="en" sz="2200"/>
              <a:t>Decodes the data to reconstruct the original input</a:t>
            </a:r>
            <a:endParaRPr sz="2200"/>
          </a:p>
          <a:p>
            <a:pPr indent="-368300" lvl="0" marL="457200" rtl="0" algn="l">
              <a:spcBef>
                <a:spcPts val="0"/>
              </a:spcBef>
              <a:spcAft>
                <a:spcPts val="0"/>
              </a:spcAft>
              <a:buSzPts val="2200"/>
              <a:buChar char="•"/>
            </a:pPr>
            <a:r>
              <a:rPr lang="en" sz="2200"/>
              <a:t>The bottleneck layer (or code) holds the compressed representation of the input data</a:t>
            </a:r>
            <a:endParaRPr sz="2200"/>
          </a:p>
          <a:p>
            <a:pPr indent="-368300" lvl="0" marL="457200" rtl="0" algn="l">
              <a:spcBef>
                <a:spcPts val="0"/>
              </a:spcBef>
              <a:spcAft>
                <a:spcPts val="0"/>
              </a:spcAft>
              <a:buSzPts val="2200"/>
              <a:buChar char="•"/>
            </a:pPr>
            <a:r>
              <a:rPr lang="en" sz="2200"/>
              <a:t>The number of hidden units in the code is called code size</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LSTM Autoencoder</a:t>
            </a:r>
            <a:endParaRPr/>
          </a:p>
        </p:txBody>
      </p:sp>
      <p:sp>
        <p:nvSpPr>
          <p:cNvPr id="235" name="Google Shape;235;p38"/>
          <p:cNvSpPr txBox="1"/>
          <p:nvPr>
            <p:ph idx="1" type="body"/>
          </p:nvPr>
        </p:nvSpPr>
        <p:spPr>
          <a:xfrm>
            <a:off x="457200" y="1143000"/>
            <a:ext cx="8229600" cy="3486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2"/>
              </a:buClr>
              <a:buSzPts val="1100"/>
              <a:buFont typeface="Arial"/>
              <a:buNone/>
            </a:pPr>
            <a:r>
              <a:rPr lang="en" sz="1100"/>
              <a:t>This algorithm follows a similar structure to PCA because reconstruction errors are used to compute anomalies, but this model seems to be more accurate because the model learns the data representation through a more extensive training process. LSTM models utilize a cell state to learn the long term relationships of the data, if data is worth remembering it will pass through a sigmoid function and return a number closer to 1. But if it is worth forgetting, the sigmoid function will return a number closer to zero. The LSTM autoencoder takes LSTMs to another by using their layers as encoders/decoders. Typical autoencoders use encoder functions to decompress the data into a lower dimension and then use decoding functions to learn/recompute the decompressed data into the data’s original dimension. So in an LSTM autoencoder, the first layer uses n neurons, the second layer uses n/2 neurons to decompress the input data, the third layer than repeats the vector to pass it on to the fourth layer and then the last layer recompresses the data into the original data dimension. In our results we observed PCA and the LSTM Autoencoder were the strongest models as it was able to learn the representation of the multivariate data as a whole. But the LSTM autoencoder uses more complex activation functions such as RELU compared to PCA which uses a linear function, which at the end had a greater impact to detect more anomaly time points. </a:t>
            </a:r>
            <a:endParaRPr sz="1100"/>
          </a:p>
          <a:p>
            <a:pPr indent="0" lvl="0" marL="0" rtl="0" algn="l">
              <a:lnSpc>
                <a:spcPct val="115000"/>
              </a:lnSpc>
              <a:spcBef>
                <a:spcPts val="0"/>
              </a:spcBef>
              <a:spcAft>
                <a:spcPts val="0"/>
              </a:spcAft>
              <a:buClr>
                <a:schemeClr val="dk2"/>
              </a:buClr>
              <a:buSzPts val="1100"/>
              <a:buFont typeface="Arial"/>
              <a:buNone/>
            </a:pPr>
            <a:r>
              <a:t/>
            </a:r>
            <a:endParaRPr sz="1100"/>
          </a:p>
          <a:p>
            <a:pPr indent="0" lvl="0" marL="0" rtl="0" algn="l">
              <a:lnSpc>
                <a:spcPct val="115000"/>
              </a:lnSpc>
              <a:spcBef>
                <a:spcPts val="0"/>
              </a:spcBef>
              <a:spcAft>
                <a:spcPts val="0"/>
              </a:spcAft>
              <a:buClr>
                <a:schemeClr val="dk2"/>
              </a:buClr>
              <a:buSzPts val="1100"/>
              <a:buFont typeface="Arial"/>
              <a:buNone/>
            </a:pPr>
            <a:r>
              <a:rPr lang="en" sz="1100"/>
              <a:t>As the LSTM autoencoder was our best performing model, the advantages from the other baseline algorithms were incorporated into the LSTM autoencoder to create an enhanced version which we will be showcased over the coming sections.</a:t>
            </a:r>
            <a:endParaRPr sz="1100"/>
          </a:p>
          <a:p>
            <a:pPr indent="0" lvl="0" marL="0" rtl="0" algn="l">
              <a:lnSpc>
                <a:spcPct val="115000"/>
              </a:lnSpc>
              <a:spcBef>
                <a:spcPts val="0"/>
              </a:spcBef>
              <a:spcAft>
                <a:spcPts val="0"/>
              </a:spcAft>
              <a:buClr>
                <a:schemeClr val="dk2"/>
              </a:buClr>
              <a:buSzPts val="1100"/>
              <a:buFont typeface="Arial"/>
              <a:buNone/>
            </a:pPr>
            <a:r>
              <a:t/>
            </a:r>
            <a:endParaRPr sz="1100"/>
          </a:p>
          <a:p>
            <a:pPr indent="0" lvl="0" marL="0" rtl="0" algn="l">
              <a:spcBef>
                <a:spcPts val="120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ctrTitle"/>
          </p:nvPr>
        </p:nvSpPr>
        <p:spPr>
          <a:xfrm>
            <a:off x="441825" y="2098325"/>
            <a:ext cx="68580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VAR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Vector Autoregression (Prediction)</a:t>
            </a:r>
            <a:endParaRPr/>
          </a:p>
        </p:txBody>
      </p:sp>
      <p:sp>
        <p:nvSpPr>
          <p:cNvPr id="246" name="Google Shape;246;p40"/>
          <p:cNvSpPr txBox="1"/>
          <p:nvPr>
            <p:ph idx="1" type="body"/>
          </p:nvPr>
        </p:nvSpPr>
        <p:spPr>
          <a:xfrm>
            <a:off x="457200" y="1143000"/>
            <a:ext cx="8229600" cy="3486000"/>
          </a:xfrm>
          <a:prstGeom prst="rect">
            <a:avLst/>
          </a:prstGeom>
        </p:spPr>
        <p:txBody>
          <a:bodyPr anchorCtr="0" anchor="t" bIns="45700" lIns="91425" spcFirstLastPara="1" rIns="91425" wrap="square" tIns="45700">
            <a:noAutofit/>
          </a:bodyPr>
          <a:lstStyle/>
          <a:p>
            <a:pPr indent="-323850" lvl="0" marL="457200" rtl="0" algn="l">
              <a:spcBef>
                <a:spcPts val="1200"/>
              </a:spcBef>
              <a:spcAft>
                <a:spcPts val="0"/>
              </a:spcAft>
              <a:buSzPts val="1500"/>
              <a:buChar char="•"/>
            </a:pPr>
            <a:r>
              <a:rPr lang="en" sz="2100"/>
              <a:t>Each variable (time series) is modeled as a function of the past values</a:t>
            </a:r>
            <a:endParaRPr sz="2100"/>
          </a:p>
          <a:p>
            <a:pPr indent="-323850" lvl="1" marL="914400" rtl="0" algn="l">
              <a:spcBef>
                <a:spcPts val="0"/>
              </a:spcBef>
              <a:spcAft>
                <a:spcPts val="0"/>
              </a:spcAft>
              <a:buSzPts val="1500"/>
              <a:buChar char="─"/>
            </a:pPr>
            <a:r>
              <a:rPr lang="en" sz="1700"/>
              <a:t>The predictors are nothing but the lags (time delated value) of the series</a:t>
            </a:r>
            <a:endParaRPr sz="1700"/>
          </a:p>
          <a:p>
            <a:pPr indent="-323850" lvl="0" marL="457200" rtl="0" algn="l">
              <a:spcBef>
                <a:spcPts val="0"/>
              </a:spcBef>
              <a:spcAft>
                <a:spcPts val="0"/>
              </a:spcAft>
              <a:buSzPts val="1500"/>
              <a:buChar char="•"/>
            </a:pPr>
            <a:r>
              <a:rPr lang="en" sz="2100"/>
              <a:t>Bi-directional</a:t>
            </a:r>
            <a:endParaRPr sz="2100"/>
          </a:p>
          <a:p>
            <a:pPr indent="-323850" lvl="1" marL="914400" rtl="0" algn="l">
              <a:spcBef>
                <a:spcPts val="0"/>
              </a:spcBef>
              <a:spcAft>
                <a:spcPts val="0"/>
              </a:spcAft>
              <a:buSzPts val="1500"/>
              <a:buChar char="─"/>
            </a:pPr>
            <a:r>
              <a:rPr lang="en" sz="1700"/>
              <a:t>The variables influence one another</a:t>
            </a:r>
            <a:endParaRPr sz="1700"/>
          </a:p>
          <a:p>
            <a:pPr indent="-323850" lvl="0" marL="457200" rtl="0" algn="l">
              <a:spcBef>
                <a:spcPts val="0"/>
              </a:spcBef>
              <a:spcAft>
                <a:spcPts val="0"/>
              </a:spcAft>
              <a:buSzPts val="1500"/>
              <a:buChar char="•"/>
            </a:pPr>
            <a:r>
              <a:rPr lang="en" sz="2100"/>
              <a:t>Each variable is modeled as a linear combination of past values of itself and the past values of other variables in the system</a:t>
            </a:r>
            <a:endParaRPr sz="2100"/>
          </a:p>
          <a:p>
            <a:pPr indent="-323850" lvl="0" marL="457200" rtl="0" algn="l">
              <a:spcBef>
                <a:spcPts val="0"/>
              </a:spcBef>
              <a:spcAft>
                <a:spcPts val="0"/>
              </a:spcAft>
              <a:buSzPts val="1500"/>
              <a:buChar char="•"/>
            </a:pPr>
            <a:r>
              <a:rPr lang="en" sz="2100"/>
              <a:t>Advantages- quickly tests every possible combination of time series and their effects</a:t>
            </a:r>
            <a:endParaRPr sz="2100"/>
          </a:p>
          <a:p>
            <a:pPr indent="-323850" lvl="0" marL="457200" rtl="0" algn="l">
              <a:spcBef>
                <a:spcPts val="0"/>
              </a:spcBef>
              <a:spcAft>
                <a:spcPts val="0"/>
              </a:spcAft>
              <a:buSzPts val="1500"/>
              <a:buChar char="•"/>
            </a:pPr>
            <a:r>
              <a:rPr lang="en" sz="2100"/>
              <a:t>Disadvantages- does not work well if variables do not affect one another</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700"/>
              <a:t>How do we detect anomalies with VAR?</a:t>
            </a:r>
            <a:endParaRPr sz="2700"/>
          </a:p>
        </p:txBody>
      </p:sp>
      <p:sp>
        <p:nvSpPr>
          <p:cNvPr id="252" name="Google Shape;252;p41"/>
          <p:cNvSpPr txBox="1"/>
          <p:nvPr>
            <p:ph idx="1" type="body"/>
          </p:nvPr>
        </p:nvSpPr>
        <p:spPr>
          <a:xfrm>
            <a:off x="457200" y="1001700"/>
            <a:ext cx="8229600" cy="3486000"/>
          </a:xfrm>
          <a:prstGeom prst="rect">
            <a:avLst/>
          </a:prstGeom>
        </p:spPr>
        <p:txBody>
          <a:bodyPr anchorCtr="0" anchor="t" bIns="45700" lIns="91425" spcFirstLastPara="1" rIns="91425" wrap="square" tIns="45700">
            <a:noAutofit/>
          </a:bodyPr>
          <a:lstStyle/>
          <a:p>
            <a:pPr indent="-311150" lvl="0" marL="457200" rtl="0" algn="l">
              <a:spcBef>
                <a:spcPts val="1200"/>
              </a:spcBef>
              <a:spcAft>
                <a:spcPts val="0"/>
              </a:spcAft>
              <a:buSzPts val="1300"/>
              <a:buAutoNum type="arabicPeriod"/>
            </a:pPr>
            <a:r>
              <a:rPr lang="en" sz="1300"/>
              <a:t>Use the AUgmented-Dickey Fuller test to test whether each column of the data is stationary or not</a:t>
            </a:r>
            <a:endParaRPr sz="1300"/>
          </a:p>
          <a:p>
            <a:pPr indent="-311150" lvl="1" marL="914400" rtl="0" algn="l">
              <a:spcBef>
                <a:spcPts val="0"/>
              </a:spcBef>
              <a:spcAft>
                <a:spcPts val="0"/>
              </a:spcAft>
              <a:buSzPts val="1300"/>
              <a:buAutoNum type="alphaLcPeriod"/>
            </a:pPr>
            <a:r>
              <a:rPr lang="en" sz="1300"/>
              <a:t>If the p-value is less than the significance level than the data is stationary</a:t>
            </a:r>
            <a:endParaRPr sz="1300"/>
          </a:p>
          <a:p>
            <a:pPr indent="-311150" lvl="1" marL="914400" rtl="0" algn="l">
              <a:spcBef>
                <a:spcPts val="0"/>
              </a:spcBef>
              <a:spcAft>
                <a:spcPts val="0"/>
              </a:spcAft>
              <a:buSzPts val="1300"/>
              <a:buAutoNum type="alphaLcPeriod"/>
            </a:pPr>
            <a:r>
              <a:rPr lang="en" sz="1300"/>
              <a:t>If not, convert the non-stationary data into stationary data using the “differencing” technique</a:t>
            </a:r>
            <a:endParaRPr sz="1300"/>
          </a:p>
          <a:p>
            <a:pPr indent="-311150" lvl="0" marL="457200" rtl="0" algn="l">
              <a:spcBef>
                <a:spcPts val="0"/>
              </a:spcBef>
              <a:spcAft>
                <a:spcPts val="0"/>
              </a:spcAft>
              <a:buSzPts val="1300"/>
              <a:buAutoNum type="arabicPeriod"/>
            </a:pPr>
            <a:r>
              <a:rPr lang="en" sz="1300"/>
              <a:t>Fit a time series model to model the relationships between the data using the Vector Auto-Regression model</a:t>
            </a:r>
            <a:endParaRPr sz="1300"/>
          </a:p>
          <a:p>
            <a:pPr indent="-311150" lvl="0" marL="457200" rtl="0" algn="l">
              <a:spcBef>
                <a:spcPts val="0"/>
              </a:spcBef>
              <a:spcAft>
                <a:spcPts val="0"/>
              </a:spcAft>
              <a:buSzPts val="1300"/>
              <a:buAutoNum type="arabicPeriod"/>
            </a:pPr>
            <a:r>
              <a:rPr lang="en" sz="1300"/>
              <a:t>Find the best lag for the data</a:t>
            </a:r>
            <a:endParaRPr sz="1300"/>
          </a:p>
          <a:p>
            <a:pPr indent="-311150" lvl="1" marL="914400" rtl="0" algn="l">
              <a:spcBef>
                <a:spcPts val="0"/>
              </a:spcBef>
              <a:spcAft>
                <a:spcPts val="0"/>
              </a:spcAft>
              <a:buSzPts val="1300"/>
              <a:buAutoNum type="alphaLcPeriod"/>
            </a:pPr>
            <a:r>
              <a:rPr lang="en" sz="1300"/>
              <a:t>Whatever gives the minimum AIC value for the model</a:t>
            </a:r>
            <a:endParaRPr sz="1300"/>
          </a:p>
          <a:p>
            <a:pPr indent="-311150" lvl="1" marL="914400" rtl="0" algn="l">
              <a:spcBef>
                <a:spcPts val="0"/>
              </a:spcBef>
              <a:spcAft>
                <a:spcPts val="0"/>
              </a:spcAft>
              <a:buSzPts val="1300"/>
              <a:buAutoNum type="alphaLcPeriod"/>
            </a:pPr>
            <a:r>
              <a:rPr lang="en" sz="1300"/>
              <a:t>In our case, it was lag = 3</a:t>
            </a:r>
            <a:endParaRPr sz="1300"/>
          </a:p>
          <a:p>
            <a:pPr indent="-311150" lvl="0" marL="457200" rtl="0" algn="l">
              <a:spcBef>
                <a:spcPts val="0"/>
              </a:spcBef>
              <a:spcAft>
                <a:spcPts val="0"/>
              </a:spcAft>
              <a:buSzPts val="1300"/>
              <a:buAutoNum type="arabicPeriod"/>
            </a:pPr>
            <a:r>
              <a:rPr lang="en" sz="1300"/>
              <a:t>The VAR model uses the lags of every column of the data as features and the columns in the provided data as targets</a:t>
            </a:r>
            <a:endParaRPr sz="1300"/>
          </a:p>
          <a:p>
            <a:pPr indent="-311150" lvl="0" marL="457200" rtl="0" algn="l">
              <a:spcBef>
                <a:spcPts val="0"/>
              </a:spcBef>
              <a:spcAft>
                <a:spcPts val="0"/>
              </a:spcAft>
              <a:buSzPts val="1300"/>
              <a:buAutoNum type="arabicPeriod"/>
            </a:pPr>
            <a:r>
              <a:rPr lang="en" sz="1300"/>
              <a:t>The VAR model is going to fit the generated features and fit the least-squares or linear regression by using every column of the data as targets separately</a:t>
            </a:r>
            <a:endParaRPr sz="1300"/>
          </a:p>
          <a:p>
            <a:pPr indent="-311150" lvl="1" marL="914400" rtl="0" algn="l">
              <a:spcBef>
                <a:spcPts val="0"/>
              </a:spcBef>
              <a:spcAft>
                <a:spcPts val="0"/>
              </a:spcAft>
              <a:buSzPts val="1300"/>
              <a:buAutoNum type="alphaLcPeriod"/>
            </a:pPr>
            <a:r>
              <a:rPr lang="en" sz="1300"/>
              <a:t>the reason behind using this kind of method is the presence of autocorrelation in the data</a:t>
            </a:r>
            <a:endParaRPr sz="1300"/>
          </a:p>
          <a:p>
            <a:pPr indent="-311150" lvl="0" marL="457200" rtl="0" algn="l">
              <a:spcBef>
                <a:spcPts val="0"/>
              </a:spcBef>
              <a:spcAft>
                <a:spcPts val="0"/>
              </a:spcAft>
              <a:buSzPts val="1300"/>
              <a:buAutoNum type="arabicPeriod"/>
            </a:pPr>
            <a:r>
              <a:rPr lang="en" sz="1300"/>
              <a:t>Now by using the selected lag, fit the VAR model and find the squared errors of the data</a:t>
            </a:r>
            <a:endParaRPr sz="1300"/>
          </a:p>
          <a:p>
            <a:pPr indent="-311150" lvl="0" marL="457200" rtl="0" algn="l">
              <a:spcBef>
                <a:spcPts val="0"/>
              </a:spcBef>
              <a:spcAft>
                <a:spcPts val="0"/>
              </a:spcAft>
              <a:buSzPts val="1300"/>
              <a:buAutoNum type="arabicPeriod"/>
            </a:pPr>
            <a:r>
              <a:rPr lang="en" sz="1300"/>
              <a:t>The squared errors are then used to find the threshold, </a:t>
            </a:r>
            <a:r>
              <a:rPr b="1" lang="en" sz="1300"/>
              <a:t>above which the observations are considered to be anomalies</a:t>
            </a:r>
            <a:endParaRPr b="1" sz="1300"/>
          </a:p>
          <a:p>
            <a:pPr indent="-311150" lvl="0" marL="457200" rtl="0" algn="l">
              <a:spcBef>
                <a:spcPts val="0"/>
              </a:spcBef>
              <a:spcAft>
                <a:spcPts val="0"/>
              </a:spcAft>
              <a:buSzPts val="1300"/>
              <a:buAutoNum type="arabicPeriod"/>
            </a:pPr>
            <a:r>
              <a:rPr lang="en" sz="1300"/>
              <a:t>This is the method to find the threshold- threshold = mean(squared_errors) + z * standard_deviation(squared_errors)</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VAR in Python</a:t>
            </a:r>
            <a:endParaRPr/>
          </a:p>
        </p:txBody>
      </p:sp>
      <p:sp>
        <p:nvSpPr>
          <p:cNvPr id="258" name="Google Shape;258;p42"/>
          <p:cNvSpPr txBox="1"/>
          <p:nvPr>
            <p:ph idx="1" type="body"/>
          </p:nvPr>
        </p:nvSpPr>
        <p:spPr>
          <a:xfrm>
            <a:off x="457200" y="1143000"/>
            <a:ext cx="8229600" cy="3486000"/>
          </a:xfrm>
          <a:prstGeom prst="rect">
            <a:avLst/>
          </a:prstGeom>
        </p:spPr>
        <p:txBody>
          <a:bodyPr anchorCtr="0" anchor="t" bIns="45700" lIns="91425" spcFirstLastPara="1" rIns="91425" wrap="square" tIns="45700">
            <a:noAutofit/>
          </a:bodyPr>
          <a:lstStyle/>
          <a:p>
            <a:pPr indent="-355600" lvl="0" marL="457200" rtl="0" algn="l">
              <a:spcBef>
                <a:spcPts val="1200"/>
              </a:spcBef>
              <a:spcAft>
                <a:spcPts val="0"/>
              </a:spcAft>
              <a:buSzPts val="2000"/>
              <a:buAutoNum type="arabicPeriod"/>
            </a:pPr>
            <a:r>
              <a:rPr lang="en" sz="2000"/>
              <a:t>Analyze the time series characteristics</a:t>
            </a:r>
            <a:endParaRPr sz="2000"/>
          </a:p>
          <a:p>
            <a:pPr indent="-355600" lvl="0" marL="457200" rtl="0" algn="l">
              <a:spcBef>
                <a:spcPts val="0"/>
              </a:spcBef>
              <a:spcAft>
                <a:spcPts val="0"/>
              </a:spcAft>
              <a:buSzPts val="2000"/>
              <a:buAutoNum type="arabicPeriod"/>
            </a:pPr>
            <a:r>
              <a:rPr lang="en" sz="2000"/>
              <a:t>Test for causation amongst the time series</a:t>
            </a:r>
            <a:endParaRPr sz="2000"/>
          </a:p>
          <a:p>
            <a:pPr indent="-355600" lvl="0" marL="457200" rtl="0" algn="l">
              <a:spcBef>
                <a:spcPts val="0"/>
              </a:spcBef>
              <a:spcAft>
                <a:spcPts val="0"/>
              </a:spcAft>
              <a:buSzPts val="2000"/>
              <a:buAutoNum type="arabicPeriod"/>
            </a:pPr>
            <a:r>
              <a:rPr lang="en" sz="2000"/>
              <a:t>Test for stationarity</a:t>
            </a:r>
            <a:endParaRPr sz="2000"/>
          </a:p>
          <a:p>
            <a:pPr indent="-355600" lvl="0" marL="457200" rtl="0" algn="l">
              <a:spcBef>
                <a:spcPts val="0"/>
              </a:spcBef>
              <a:spcAft>
                <a:spcPts val="0"/>
              </a:spcAft>
              <a:buSzPts val="2000"/>
              <a:buAutoNum type="arabicPeriod"/>
            </a:pPr>
            <a:r>
              <a:rPr lang="en" sz="2000"/>
              <a:t>Transform the series to make it stationary, if needed</a:t>
            </a:r>
            <a:endParaRPr sz="2000"/>
          </a:p>
          <a:p>
            <a:pPr indent="-355600" lvl="0" marL="457200" rtl="0" algn="l">
              <a:spcBef>
                <a:spcPts val="0"/>
              </a:spcBef>
              <a:spcAft>
                <a:spcPts val="0"/>
              </a:spcAft>
              <a:buSzPts val="2000"/>
              <a:buAutoNum type="arabicPeriod"/>
            </a:pPr>
            <a:r>
              <a:rPr lang="en" sz="2000"/>
              <a:t>Find optimal order (p)</a:t>
            </a:r>
            <a:endParaRPr sz="2000"/>
          </a:p>
          <a:p>
            <a:pPr indent="-355600" lvl="0" marL="457200" rtl="0" algn="l">
              <a:spcBef>
                <a:spcPts val="0"/>
              </a:spcBef>
              <a:spcAft>
                <a:spcPts val="0"/>
              </a:spcAft>
              <a:buSzPts val="2000"/>
              <a:buAutoNum type="arabicPeriod"/>
            </a:pPr>
            <a:r>
              <a:rPr lang="en" sz="2000"/>
              <a:t>Prepare training and test datasets</a:t>
            </a:r>
            <a:endParaRPr sz="2000"/>
          </a:p>
          <a:p>
            <a:pPr indent="-355600" lvl="0" marL="457200" rtl="0" algn="l">
              <a:spcBef>
                <a:spcPts val="0"/>
              </a:spcBef>
              <a:spcAft>
                <a:spcPts val="0"/>
              </a:spcAft>
              <a:buSzPts val="2000"/>
              <a:buAutoNum type="arabicPeriod"/>
            </a:pPr>
            <a:r>
              <a:rPr lang="en" sz="2000"/>
              <a:t>Train the model</a:t>
            </a:r>
            <a:endParaRPr sz="2000"/>
          </a:p>
          <a:p>
            <a:pPr indent="-355600" lvl="0" marL="457200" rtl="0" algn="l">
              <a:spcBef>
                <a:spcPts val="0"/>
              </a:spcBef>
              <a:spcAft>
                <a:spcPts val="0"/>
              </a:spcAft>
              <a:buSzPts val="2000"/>
              <a:buAutoNum type="arabicPeriod"/>
            </a:pPr>
            <a:r>
              <a:rPr lang="en" sz="2000"/>
              <a:t>Roll back the transformations, if any.</a:t>
            </a:r>
            <a:endParaRPr sz="2000"/>
          </a:p>
          <a:p>
            <a:pPr indent="-355600" lvl="0" marL="457200" rtl="0" algn="l">
              <a:spcBef>
                <a:spcPts val="0"/>
              </a:spcBef>
              <a:spcAft>
                <a:spcPts val="0"/>
              </a:spcAft>
              <a:buSzPts val="2000"/>
              <a:buAutoNum type="arabicPeriod"/>
            </a:pPr>
            <a:r>
              <a:rPr lang="en" sz="2000"/>
              <a:t>Evaluate the model using test set</a:t>
            </a:r>
            <a:endParaRPr sz="2000"/>
          </a:p>
          <a:p>
            <a:pPr indent="-355600" lvl="0" marL="457200" rtl="0" algn="l">
              <a:spcBef>
                <a:spcPts val="0"/>
              </a:spcBef>
              <a:spcAft>
                <a:spcPts val="0"/>
              </a:spcAft>
              <a:buSzPts val="2000"/>
              <a:buAutoNum type="arabicPeriod"/>
            </a:pPr>
            <a:r>
              <a:rPr lang="en" sz="2000"/>
              <a:t>Forecast to future</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400"/>
              <a:t>System of equations for VAR with two time series</a:t>
            </a:r>
            <a:endParaRPr sz="2400"/>
          </a:p>
        </p:txBody>
      </p:sp>
      <p:pic>
        <p:nvPicPr>
          <p:cNvPr id="264" name="Google Shape;264;p43"/>
          <p:cNvPicPr preferRelativeResize="0"/>
          <p:nvPr/>
        </p:nvPicPr>
        <p:blipFill>
          <a:blip r:embed="rId3">
            <a:alphaModFix/>
          </a:blip>
          <a:stretch>
            <a:fillRect/>
          </a:stretch>
        </p:blipFill>
        <p:spPr>
          <a:xfrm>
            <a:off x="1028700" y="1857375"/>
            <a:ext cx="7086600" cy="1428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How to detect anomalies with VAR</a:t>
            </a:r>
            <a:endParaRPr/>
          </a:p>
        </p:txBody>
      </p:sp>
      <p:sp>
        <p:nvSpPr>
          <p:cNvPr id="270" name="Google Shape;270;p44"/>
          <p:cNvSpPr txBox="1"/>
          <p:nvPr>
            <p:ph idx="1" type="body"/>
          </p:nvPr>
        </p:nvSpPr>
        <p:spPr>
          <a:xfrm>
            <a:off x="457200" y="1143000"/>
            <a:ext cx="8229600" cy="3486000"/>
          </a:xfrm>
          <a:prstGeom prst="rect">
            <a:avLst/>
          </a:prstGeom>
        </p:spPr>
        <p:txBody>
          <a:bodyPr anchorCtr="0" anchor="t" bIns="45700" lIns="91425" spcFirstLastPara="1" rIns="91425" wrap="square" tIns="45700">
            <a:noAutofit/>
          </a:bodyPr>
          <a:lstStyle/>
          <a:p>
            <a:pPr indent="-355600" lvl="0" marL="457200" rtl="0" algn="l">
              <a:spcBef>
                <a:spcPts val="1200"/>
              </a:spcBef>
              <a:spcAft>
                <a:spcPts val="0"/>
              </a:spcAft>
              <a:buSzPts val="2000"/>
              <a:buChar char="•"/>
            </a:pPr>
            <a:r>
              <a:rPr lang="en" sz="2000"/>
              <a:t>Conduct an ADF test to check whether the data is stationary or not. If the data is not stationary convert the data into stationary data.</a:t>
            </a:r>
            <a:endParaRPr sz="2000"/>
          </a:p>
          <a:p>
            <a:pPr indent="-355600" lvl="0" marL="457200" rtl="0" algn="l">
              <a:spcBef>
                <a:spcPts val="0"/>
              </a:spcBef>
              <a:spcAft>
                <a:spcPts val="0"/>
              </a:spcAft>
              <a:buSzPts val="2000"/>
              <a:buChar char="•"/>
            </a:pPr>
            <a:r>
              <a:rPr lang="en" sz="2000"/>
              <a:t>After converting the data into stationary data, fit a time-series model to model the relationship between the data.</a:t>
            </a:r>
            <a:endParaRPr sz="2000"/>
          </a:p>
          <a:p>
            <a:pPr indent="-355600" lvl="0" marL="457200" rtl="0" algn="l">
              <a:spcBef>
                <a:spcPts val="0"/>
              </a:spcBef>
              <a:spcAft>
                <a:spcPts val="0"/>
              </a:spcAft>
              <a:buSzPts val="2000"/>
              <a:buChar char="•"/>
            </a:pPr>
            <a:r>
              <a:rPr lang="en" sz="2000"/>
              <a:t>Find the squared residual errors for each observation and find a threshold for those squared errors.</a:t>
            </a:r>
            <a:endParaRPr sz="2000"/>
          </a:p>
          <a:p>
            <a:pPr indent="-355600" lvl="0" marL="457200" rtl="0" algn="l">
              <a:spcBef>
                <a:spcPts val="0"/>
              </a:spcBef>
              <a:spcAft>
                <a:spcPts val="0"/>
              </a:spcAft>
              <a:buSzPts val="2000"/>
              <a:buChar char="•"/>
            </a:pPr>
            <a:r>
              <a:rPr lang="en" sz="2000"/>
              <a:t>Any observation’s squared error exceeding the threshold can be marked as an anomaly.</a:t>
            </a:r>
            <a:endParaRPr sz="2000"/>
          </a:p>
          <a:p>
            <a:pPr indent="0" lvl="0" marL="0" rtl="0" algn="l">
              <a:spcBef>
                <a:spcPts val="12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5"/>
          <p:cNvPicPr preferRelativeResize="0"/>
          <p:nvPr/>
        </p:nvPicPr>
        <p:blipFill>
          <a:blip r:embed="rId3">
            <a:alphaModFix/>
          </a:blip>
          <a:stretch>
            <a:fillRect/>
          </a:stretch>
        </p:blipFill>
        <p:spPr>
          <a:xfrm>
            <a:off x="213825" y="1518450"/>
            <a:ext cx="2749601" cy="2106601"/>
          </a:xfrm>
          <a:prstGeom prst="rect">
            <a:avLst/>
          </a:prstGeom>
          <a:noFill/>
          <a:ln>
            <a:noFill/>
          </a:ln>
        </p:spPr>
      </p:pic>
      <p:pic>
        <p:nvPicPr>
          <p:cNvPr id="276" name="Google Shape;276;p45"/>
          <p:cNvPicPr preferRelativeResize="0"/>
          <p:nvPr/>
        </p:nvPicPr>
        <p:blipFill>
          <a:blip r:embed="rId4">
            <a:alphaModFix/>
          </a:blip>
          <a:stretch>
            <a:fillRect/>
          </a:stretch>
        </p:blipFill>
        <p:spPr>
          <a:xfrm>
            <a:off x="3123501" y="768650"/>
            <a:ext cx="5937201" cy="36062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152400" y="743125"/>
            <a:ext cx="8839202" cy="36572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Estimation Method Details </a:t>
            </a:r>
            <a:endParaRPr/>
          </a:p>
        </p:txBody>
      </p:sp>
      <p:sp>
        <p:nvSpPr>
          <p:cNvPr id="107" name="Google Shape;107;p20"/>
          <p:cNvSpPr txBox="1"/>
          <p:nvPr>
            <p:ph idx="1" type="body"/>
          </p:nvPr>
        </p:nvSpPr>
        <p:spPr>
          <a:xfrm>
            <a:off x="762000" y="1122552"/>
            <a:ext cx="3657600" cy="479700"/>
          </a:xfrm>
          <a:prstGeom prst="rect">
            <a:avLst/>
          </a:prstGeom>
        </p:spPr>
        <p:txBody>
          <a:bodyPr anchorCtr="0" anchor="b" bIns="45700" lIns="91425" spcFirstLastPara="1" rIns="91425" wrap="square" tIns="45700">
            <a:noAutofit/>
          </a:bodyPr>
          <a:lstStyle/>
          <a:p>
            <a:pPr indent="0" lvl="0" marL="0" rtl="0" algn="l">
              <a:spcBef>
                <a:spcPts val="1200"/>
              </a:spcBef>
              <a:spcAft>
                <a:spcPts val="0"/>
              </a:spcAft>
              <a:buNone/>
            </a:pPr>
            <a:r>
              <a:rPr lang="en"/>
              <a:t>LOF</a:t>
            </a:r>
            <a:endParaRPr/>
          </a:p>
        </p:txBody>
      </p:sp>
      <p:sp>
        <p:nvSpPr>
          <p:cNvPr id="108" name="Google Shape;108;p20"/>
          <p:cNvSpPr txBox="1"/>
          <p:nvPr>
            <p:ph idx="2" type="body"/>
          </p:nvPr>
        </p:nvSpPr>
        <p:spPr>
          <a:xfrm>
            <a:off x="762000" y="1662300"/>
            <a:ext cx="3657600" cy="29670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
              <a:t>An unsupervised anomaly detection method which computes the local density deviation of a given data point with respect to its neighbors. It considers as outliers the samples that have a substantially lower density than their neighbors.</a:t>
            </a:r>
            <a:endParaRPr/>
          </a:p>
        </p:txBody>
      </p:sp>
      <p:sp>
        <p:nvSpPr>
          <p:cNvPr id="109" name="Google Shape;109;p20"/>
          <p:cNvSpPr txBox="1"/>
          <p:nvPr>
            <p:ph idx="3" type="body"/>
          </p:nvPr>
        </p:nvSpPr>
        <p:spPr>
          <a:xfrm>
            <a:off x="4648200" y="1122552"/>
            <a:ext cx="3657600" cy="479700"/>
          </a:xfrm>
          <a:prstGeom prst="rect">
            <a:avLst/>
          </a:prstGeom>
        </p:spPr>
        <p:txBody>
          <a:bodyPr anchorCtr="0" anchor="b" bIns="45700" lIns="91425" spcFirstLastPara="1" rIns="91425" wrap="square" tIns="45700">
            <a:noAutofit/>
          </a:bodyPr>
          <a:lstStyle/>
          <a:p>
            <a:pPr indent="0" lvl="0" marL="0" rtl="0" algn="l">
              <a:spcBef>
                <a:spcPts val="1200"/>
              </a:spcBef>
              <a:spcAft>
                <a:spcPts val="0"/>
              </a:spcAft>
              <a:buNone/>
            </a:pPr>
            <a:r>
              <a:rPr lang="en"/>
              <a:t>PCA</a:t>
            </a:r>
            <a:endParaRPr/>
          </a:p>
        </p:txBody>
      </p:sp>
      <p:sp>
        <p:nvSpPr>
          <p:cNvPr id="110" name="Google Shape;110;p20"/>
          <p:cNvSpPr txBox="1"/>
          <p:nvPr>
            <p:ph idx="4" type="body"/>
          </p:nvPr>
        </p:nvSpPr>
        <p:spPr>
          <a:xfrm>
            <a:off x="4648200" y="1662300"/>
            <a:ext cx="3657600" cy="29670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 sz="1900"/>
              <a:t>Solves the problem by analyzing available features to determine what constitutes a "normal" class. The component then applies distance metrics to identify cases that represent anomalies. This approach lets you train a model by using existing imbalanced data</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7"/>
          <p:cNvPicPr preferRelativeResize="0"/>
          <p:nvPr/>
        </p:nvPicPr>
        <p:blipFill>
          <a:blip r:embed="rId3">
            <a:alphaModFix/>
          </a:blip>
          <a:stretch>
            <a:fillRect/>
          </a:stretch>
        </p:blipFill>
        <p:spPr>
          <a:xfrm>
            <a:off x="152400" y="773175"/>
            <a:ext cx="8839200" cy="4269334"/>
          </a:xfrm>
          <a:prstGeom prst="rect">
            <a:avLst/>
          </a:prstGeom>
          <a:noFill/>
          <a:ln>
            <a:noFill/>
          </a:ln>
        </p:spPr>
      </p:pic>
      <p:sp>
        <p:nvSpPr>
          <p:cNvPr id="287" name="Google Shape;287;p47"/>
          <p:cNvSpPr txBox="1"/>
          <p:nvPr/>
        </p:nvSpPr>
        <p:spPr>
          <a:xfrm>
            <a:off x="152175" y="51500"/>
            <a:ext cx="8855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chemeClr val="dk1"/>
                </a:highlight>
                <a:latin typeface="Verdana"/>
                <a:ea typeface="Verdana"/>
                <a:cs typeface="Verdana"/>
                <a:sym typeface="Verdana"/>
              </a:rPr>
              <a:t>Causality Test Results</a:t>
            </a:r>
            <a:endParaRPr b="1" sz="2200">
              <a:highlight>
                <a:schemeClr val="dk1"/>
              </a:highlight>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8"/>
          <p:cNvPicPr preferRelativeResize="0"/>
          <p:nvPr/>
        </p:nvPicPr>
        <p:blipFill>
          <a:blip r:embed="rId3">
            <a:alphaModFix/>
          </a:blip>
          <a:stretch>
            <a:fillRect/>
          </a:stretch>
        </p:blipFill>
        <p:spPr>
          <a:xfrm>
            <a:off x="152400" y="152400"/>
            <a:ext cx="7755894" cy="4838700"/>
          </a:xfrm>
          <a:prstGeom prst="rect">
            <a:avLst/>
          </a:prstGeom>
          <a:noFill/>
          <a:ln>
            <a:noFill/>
          </a:ln>
        </p:spPr>
      </p:pic>
      <p:sp>
        <p:nvSpPr>
          <p:cNvPr id="293" name="Google Shape;293;p48"/>
          <p:cNvSpPr txBox="1"/>
          <p:nvPr/>
        </p:nvSpPr>
        <p:spPr>
          <a:xfrm>
            <a:off x="4231325" y="3040500"/>
            <a:ext cx="3319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11111"/>
                </a:solidFill>
                <a:highlight>
                  <a:srgbClr val="FFFFFF"/>
                </a:highlight>
              </a:rPr>
              <a:t>when you have two or more time series, and there exists a linear combination of them that has an order of integration (d) less than that of the individual series, then the collection of series is said to be cointegrated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500"/>
              <a:t>Split the data into training and testing data</a:t>
            </a:r>
            <a:endParaRPr sz="2500"/>
          </a:p>
        </p:txBody>
      </p:sp>
      <p:pic>
        <p:nvPicPr>
          <p:cNvPr id="299" name="Google Shape;299;p49"/>
          <p:cNvPicPr preferRelativeResize="0"/>
          <p:nvPr/>
        </p:nvPicPr>
        <p:blipFill>
          <a:blip r:embed="rId3">
            <a:alphaModFix/>
          </a:blip>
          <a:stretch>
            <a:fillRect/>
          </a:stretch>
        </p:blipFill>
        <p:spPr>
          <a:xfrm>
            <a:off x="1857375" y="1199600"/>
            <a:ext cx="5429250" cy="3009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Select the Order (P) of VAR Model</a:t>
            </a:r>
            <a:endParaRPr/>
          </a:p>
        </p:txBody>
      </p:sp>
      <p:sp>
        <p:nvSpPr>
          <p:cNvPr id="305" name="Google Shape;305;p50"/>
          <p:cNvSpPr txBox="1"/>
          <p:nvPr>
            <p:ph idx="1" type="body"/>
          </p:nvPr>
        </p:nvSpPr>
        <p:spPr>
          <a:xfrm>
            <a:off x="457200" y="1143000"/>
            <a:ext cx="8229600" cy="8088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
              <a:t>iteratively fit increasing orders of VAR model and pick the order that gives a model with least AIC</a:t>
            </a:r>
            <a:endParaRPr/>
          </a:p>
        </p:txBody>
      </p:sp>
      <p:pic>
        <p:nvPicPr>
          <p:cNvPr id="306" name="Google Shape;306;p50"/>
          <p:cNvPicPr preferRelativeResize="0"/>
          <p:nvPr/>
        </p:nvPicPr>
        <p:blipFill>
          <a:blip r:embed="rId3">
            <a:alphaModFix/>
          </a:blip>
          <a:stretch>
            <a:fillRect/>
          </a:stretch>
        </p:blipFill>
        <p:spPr>
          <a:xfrm>
            <a:off x="1466850" y="2073700"/>
            <a:ext cx="6210300" cy="2667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51"/>
          <p:cNvPicPr preferRelativeResize="0"/>
          <p:nvPr/>
        </p:nvPicPr>
        <p:blipFill>
          <a:blip r:embed="rId3">
            <a:alphaModFix/>
          </a:blip>
          <a:stretch>
            <a:fillRect/>
          </a:stretch>
        </p:blipFill>
        <p:spPr>
          <a:xfrm>
            <a:off x="152400" y="152400"/>
            <a:ext cx="2390318" cy="4838700"/>
          </a:xfrm>
          <a:prstGeom prst="rect">
            <a:avLst/>
          </a:prstGeom>
          <a:noFill/>
          <a:ln>
            <a:noFill/>
          </a:ln>
        </p:spPr>
      </p:pic>
      <p:pic>
        <p:nvPicPr>
          <p:cNvPr id="312" name="Google Shape;312;p51"/>
          <p:cNvPicPr preferRelativeResize="0"/>
          <p:nvPr/>
        </p:nvPicPr>
        <p:blipFill>
          <a:blip r:embed="rId4">
            <a:alphaModFix/>
          </a:blip>
          <a:stretch>
            <a:fillRect/>
          </a:stretch>
        </p:blipFill>
        <p:spPr>
          <a:xfrm>
            <a:off x="2695118" y="152400"/>
            <a:ext cx="2993640" cy="4838700"/>
          </a:xfrm>
          <a:prstGeom prst="rect">
            <a:avLst/>
          </a:prstGeom>
          <a:noFill/>
          <a:ln>
            <a:noFill/>
          </a:ln>
        </p:spPr>
      </p:pic>
      <p:sp>
        <p:nvSpPr>
          <p:cNvPr id="313" name="Google Shape;313;p51"/>
          <p:cNvSpPr txBox="1"/>
          <p:nvPr/>
        </p:nvSpPr>
        <p:spPr>
          <a:xfrm>
            <a:off x="5895875" y="2048400"/>
            <a:ext cx="3039300" cy="1046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AIC drops to lowest at lag 3, then increases then drops again, so we are going to go with 3</a:t>
            </a:r>
            <a:endParaRPr>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Train the VAR Model</a:t>
            </a:r>
            <a:endParaRPr/>
          </a:p>
        </p:txBody>
      </p:sp>
      <p:pic>
        <p:nvPicPr>
          <p:cNvPr id="319" name="Google Shape;319;p52"/>
          <p:cNvPicPr preferRelativeResize="0"/>
          <p:nvPr/>
        </p:nvPicPr>
        <p:blipFill>
          <a:blip r:embed="rId3">
            <a:alphaModFix/>
          </a:blip>
          <a:stretch>
            <a:fillRect/>
          </a:stretch>
        </p:blipFill>
        <p:spPr>
          <a:xfrm>
            <a:off x="152400" y="1009575"/>
            <a:ext cx="4492299" cy="1989775"/>
          </a:xfrm>
          <a:prstGeom prst="rect">
            <a:avLst/>
          </a:prstGeom>
          <a:noFill/>
          <a:ln>
            <a:noFill/>
          </a:ln>
        </p:spPr>
      </p:pic>
      <p:pic>
        <p:nvPicPr>
          <p:cNvPr id="320" name="Google Shape;320;p52"/>
          <p:cNvPicPr preferRelativeResize="0"/>
          <p:nvPr/>
        </p:nvPicPr>
        <p:blipFill>
          <a:blip r:embed="rId4">
            <a:alphaModFix/>
          </a:blip>
          <a:stretch>
            <a:fillRect/>
          </a:stretch>
        </p:blipFill>
        <p:spPr>
          <a:xfrm>
            <a:off x="4782925" y="1089025"/>
            <a:ext cx="4312530" cy="1839350"/>
          </a:xfrm>
          <a:prstGeom prst="rect">
            <a:avLst/>
          </a:prstGeom>
          <a:noFill/>
          <a:ln>
            <a:noFill/>
          </a:ln>
        </p:spPr>
      </p:pic>
      <p:pic>
        <p:nvPicPr>
          <p:cNvPr id="321" name="Google Shape;321;p52"/>
          <p:cNvPicPr preferRelativeResize="0"/>
          <p:nvPr/>
        </p:nvPicPr>
        <p:blipFill>
          <a:blip r:embed="rId5">
            <a:alphaModFix/>
          </a:blip>
          <a:stretch>
            <a:fillRect/>
          </a:stretch>
        </p:blipFill>
        <p:spPr>
          <a:xfrm>
            <a:off x="1148525" y="3160225"/>
            <a:ext cx="7278450" cy="1903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400"/>
              <a:t>Check for Serial Correlation of Residuals (Errors) using Durbin Watson Statistic</a:t>
            </a:r>
            <a:endParaRPr sz="2400"/>
          </a:p>
        </p:txBody>
      </p:sp>
      <p:sp>
        <p:nvSpPr>
          <p:cNvPr id="327" name="Google Shape;327;p53"/>
          <p:cNvSpPr txBox="1"/>
          <p:nvPr>
            <p:ph idx="1" type="body"/>
          </p:nvPr>
        </p:nvSpPr>
        <p:spPr>
          <a:xfrm>
            <a:off x="457200" y="1090025"/>
            <a:ext cx="4462800" cy="1578000"/>
          </a:xfrm>
          <a:prstGeom prst="rect">
            <a:avLst/>
          </a:prstGeom>
        </p:spPr>
        <p:txBody>
          <a:bodyPr anchorCtr="0" anchor="t" bIns="45700" lIns="91425" spcFirstLastPara="1" rIns="91425" wrap="square" tIns="45700">
            <a:noAutofit/>
          </a:bodyPr>
          <a:lstStyle/>
          <a:p>
            <a:pPr indent="-304800" lvl="0" marL="457200" rtl="0" algn="l">
              <a:spcBef>
                <a:spcPts val="1200"/>
              </a:spcBef>
              <a:spcAft>
                <a:spcPts val="0"/>
              </a:spcAft>
              <a:buSzPts val="1200"/>
              <a:buChar char="•"/>
            </a:pPr>
            <a:r>
              <a:rPr lang="en" sz="1800"/>
              <a:t>Serial correlation of residuals is used to check if there is any leftover pattern in the residuals (errors).</a:t>
            </a:r>
            <a:endParaRPr sz="1800"/>
          </a:p>
          <a:p>
            <a:pPr indent="-304800" lvl="0" marL="457200" rtl="0" algn="l">
              <a:spcBef>
                <a:spcPts val="0"/>
              </a:spcBef>
              <a:spcAft>
                <a:spcPts val="0"/>
              </a:spcAft>
              <a:buSzPts val="1200"/>
              <a:buChar char="•"/>
            </a:pPr>
            <a:r>
              <a:rPr lang="en" sz="1800"/>
              <a:t>If there is any correlation left in the residuals, then, there is some pattern in the time series that is still left to be explained by the model.</a:t>
            </a:r>
            <a:endParaRPr sz="1800"/>
          </a:p>
          <a:p>
            <a:pPr indent="-342900" lvl="0" marL="457200" rtl="0" algn="l">
              <a:spcBef>
                <a:spcPts val="0"/>
              </a:spcBef>
              <a:spcAft>
                <a:spcPts val="0"/>
              </a:spcAft>
              <a:buSzPts val="1800"/>
              <a:buChar char="•"/>
            </a:pPr>
            <a:r>
              <a:rPr lang="en" sz="1800"/>
              <a:t>In that case, the typical course of action is to either increase the order of the model or induce more predictors into the system or look for a different algorithm to model the time series</a:t>
            </a:r>
            <a:endParaRPr sz="1800"/>
          </a:p>
        </p:txBody>
      </p:sp>
      <p:pic>
        <p:nvPicPr>
          <p:cNvPr id="328" name="Google Shape;328;p53"/>
          <p:cNvPicPr preferRelativeResize="0"/>
          <p:nvPr/>
        </p:nvPicPr>
        <p:blipFill>
          <a:blip r:embed="rId3">
            <a:alphaModFix/>
          </a:blip>
          <a:stretch>
            <a:fillRect/>
          </a:stretch>
        </p:blipFill>
        <p:spPr>
          <a:xfrm>
            <a:off x="5255250" y="2227575"/>
            <a:ext cx="1861009" cy="2117700"/>
          </a:xfrm>
          <a:prstGeom prst="rect">
            <a:avLst/>
          </a:prstGeom>
          <a:noFill/>
          <a:ln>
            <a:noFill/>
          </a:ln>
        </p:spPr>
      </p:pic>
      <p:pic>
        <p:nvPicPr>
          <p:cNvPr id="329" name="Google Shape;329;p53"/>
          <p:cNvPicPr preferRelativeResize="0"/>
          <p:nvPr/>
        </p:nvPicPr>
        <p:blipFill>
          <a:blip r:embed="rId4">
            <a:alphaModFix/>
          </a:blip>
          <a:stretch>
            <a:fillRect/>
          </a:stretch>
        </p:blipFill>
        <p:spPr>
          <a:xfrm>
            <a:off x="5356100" y="1090025"/>
            <a:ext cx="3571634" cy="904700"/>
          </a:xfrm>
          <a:prstGeom prst="rect">
            <a:avLst/>
          </a:prstGeom>
          <a:noFill/>
          <a:ln>
            <a:noFill/>
          </a:ln>
        </p:spPr>
      </p:pic>
      <p:sp>
        <p:nvSpPr>
          <p:cNvPr id="330" name="Google Shape;330;p53"/>
          <p:cNvSpPr txBox="1"/>
          <p:nvPr/>
        </p:nvSpPr>
        <p:spPr>
          <a:xfrm>
            <a:off x="7288475" y="2547675"/>
            <a:ext cx="1758600" cy="1477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The closer the values are to 2, there is no significant serial correlation. So we can move on!</a:t>
            </a:r>
            <a:endParaRPr>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500"/>
              <a:t>How to Forecast VAR model using statsmodels</a:t>
            </a:r>
            <a:endParaRPr sz="2500"/>
          </a:p>
        </p:txBody>
      </p:sp>
      <p:sp>
        <p:nvSpPr>
          <p:cNvPr id="336" name="Google Shape;336;p54"/>
          <p:cNvSpPr txBox="1"/>
          <p:nvPr>
            <p:ph idx="1" type="body"/>
          </p:nvPr>
        </p:nvSpPr>
        <p:spPr>
          <a:xfrm>
            <a:off x="457200" y="1000088"/>
            <a:ext cx="8229600" cy="1917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 sz="2100"/>
              <a:t>In order to forecast, the VAR model expects up to the lag order number of observations from the past data. This is because, the terms in the VAR model are essentially the lags of the various time series in the dataset, so you need to provide it as many of the previous values as indicated by the lag order used by the model.</a:t>
            </a:r>
            <a:endParaRPr sz="2100"/>
          </a:p>
        </p:txBody>
      </p:sp>
      <p:pic>
        <p:nvPicPr>
          <p:cNvPr id="337" name="Google Shape;337;p54"/>
          <p:cNvPicPr preferRelativeResize="0"/>
          <p:nvPr/>
        </p:nvPicPr>
        <p:blipFill>
          <a:blip r:embed="rId3">
            <a:alphaModFix/>
          </a:blip>
          <a:stretch>
            <a:fillRect/>
          </a:stretch>
        </p:blipFill>
        <p:spPr>
          <a:xfrm>
            <a:off x="2520850" y="2989175"/>
            <a:ext cx="3908751" cy="182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900"/>
              <a:t>Review of PCA for Anomaly Detection</a:t>
            </a:r>
            <a:endParaRPr sz="2900"/>
          </a:p>
        </p:txBody>
      </p:sp>
      <p:sp>
        <p:nvSpPr>
          <p:cNvPr id="116" name="Google Shape;116;p21"/>
          <p:cNvSpPr txBox="1"/>
          <p:nvPr>
            <p:ph idx="1" type="body"/>
          </p:nvPr>
        </p:nvSpPr>
        <p:spPr>
          <a:xfrm>
            <a:off x="457200" y="1143000"/>
            <a:ext cx="8229600" cy="3486000"/>
          </a:xfrm>
          <a:prstGeom prst="rect">
            <a:avLst/>
          </a:prstGeom>
        </p:spPr>
        <p:txBody>
          <a:bodyPr anchorCtr="0" anchor="t" bIns="45700" lIns="91425" spcFirstLastPara="1" rIns="91425" wrap="square" tIns="45700">
            <a:noAutofit/>
          </a:bodyPr>
          <a:lstStyle/>
          <a:p>
            <a:pPr indent="-336550" lvl="0" marL="457200" rtl="0" algn="l">
              <a:spcBef>
                <a:spcPts val="1200"/>
              </a:spcBef>
              <a:spcAft>
                <a:spcPts val="0"/>
              </a:spcAft>
              <a:buSzPts val="1700"/>
              <a:buChar char="•"/>
            </a:pPr>
            <a:r>
              <a:rPr lang="en" sz="2300"/>
              <a:t>Every time point is a vector in high dimensional space</a:t>
            </a:r>
            <a:endParaRPr sz="2300"/>
          </a:p>
          <a:p>
            <a:pPr indent="-336550" lvl="0" marL="457200" rtl="0" algn="l">
              <a:spcBef>
                <a:spcPts val="0"/>
              </a:spcBef>
              <a:spcAft>
                <a:spcPts val="0"/>
              </a:spcAft>
              <a:buSzPts val="1700"/>
              <a:buChar char="•"/>
            </a:pPr>
            <a:r>
              <a:rPr lang="en" sz="2300"/>
              <a:t>We track the reconstruction error of these vectors</a:t>
            </a:r>
            <a:endParaRPr sz="2300"/>
          </a:p>
          <a:p>
            <a:pPr indent="-336550" lvl="0" marL="457200" rtl="0" algn="l">
              <a:spcBef>
                <a:spcPts val="0"/>
              </a:spcBef>
              <a:spcAft>
                <a:spcPts val="0"/>
              </a:spcAft>
              <a:buSzPts val="1700"/>
              <a:buChar char="•"/>
            </a:pPr>
            <a:r>
              <a:rPr lang="en" sz="2300"/>
              <a:t>Analyze </a:t>
            </a:r>
            <a:r>
              <a:rPr lang="en" sz="2300"/>
              <a:t>available features to determine what constitutes a "normal" class</a:t>
            </a:r>
            <a:endParaRPr sz="2300"/>
          </a:p>
          <a:p>
            <a:pPr indent="-336550" lvl="0" marL="457200" rtl="0" algn="l">
              <a:spcBef>
                <a:spcPts val="0"/>
              </a:spcBef>
              <a:spcAft>
                <a:spcPts val="0"/>
              </a:spcAft>
              <a:buSzPts val="1700"/>
              <a:buChar char="•"/>
            </a:pPr>
            <a:r>
              <a:rPr lang="en" sz="2300"/>
              <a:t>The component then applies distance metrics to identify cases that represent anomalies</a:t>
            </a:r>
            <a:endParaRPr sz="2300"/>
          </a:p>
          <a:p>
            <a:pPr indent="0" lvl="0" marL="0" rtl="0" algn="ctr">
              <a:spcBef>
                <a:spcPts val="1200"/>
              </a:spcBef>
              <a:spcAft>
                <a:spcPts val="0"/>
              </a:spcAft>
              <a:buNone/>
            </a:pPr>
            <a:r>
              <a:rPr i="1" lang="en" sz="2300"/>
              <a:t>Before running the PCA outlier detection code, we run a basic PCA algorithm to get the number of principal components to use on our data.</a:t>
            </a:r>
            <a:endParaRPr i="1"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0" y="682100"/>
            <a:ext cx="5857601" cy="1745650"/>
          </a:xfrm>
          <a:prstGeom prst="rect">
            <a:avLst/>
          </a:prstGeom>
          <a:noFill/>
          <a:ln>
            <a:noFill/>
          </a:ln>
        </p:spPr>
      </p:pic>
      <p:pic>
        <p:nvPicPr>
          <p:cNvPr id="122" name="Google Shape;122;p22"/>
          <p:cNvPicPr preferRelativeResize="0"/>
          <p:nvPr/>
        </p:nvPicPr>
        <p:blipFill>
          <a:blip r:embed="rId4">
            <a:alphaModFix/>
          </a:blip>
          <a:stretch>
            <a:fillRect/>
          </a:stretch>
        </p:blipFill>
        <p:spPr>
          <a:xfrm>
            <a:off x="0" y="3010625"/>
            <a:ext cx="5857600" cy="1776525"/>
          </a:xfrm>
          <a:prstGeom prst="rect">
            <a:avLst/>
          </a:prstGeom>
          <a:noFill/>
          <a:ln>
            <a:noFill/>
          </a:ln>
        </p:spPr>
      </p:pic>
      <p:pic>
        <p:nvPicPr>
          <p:cNvPr id="123" name="Google Shape;123;p22"/>
          <p:cNvPicPr preferRelativeResize="0"/>
          <p:nvPr/>
        </p:nvPicPr>
        <p:blipFill>
          <a:blip r:embed="rId5">
            <a:alphaModFix/>
          </a:blip>
          <a:stretch>
            <a:fillRect/>
          </a:stretch>
        </p:blipFill>
        <p:spPr>
          <a:xfrm>
            <a:off x="5915000" y="720475"/>
            <a:ext cx="1527225" cy="3770999"/>
          </a:xfrm>
          <a:prstGeom prst="rect">
            <a:avLst/>
          </a:prstGeom>
          <a:noFill/>
          <a:ln>
            <a:noFill/>
          </a:ln>
        </p:spPr>
      </p:pic>
      <p:pic>
        <p:nvPicPr>
          <p:cNvPr id="124" name="Google Shape;124;p22"/>
          <p:cNvPicPr preferRelativeResize="0"/>
          <p:nvPr/>
        </p:nvPicPr>
        <p:blipFill>
          <a:blip r:embed="rId6">
            <a:alphaModFix/>
          </a:blip>
          <a:stretch>
            <a:fillRect/>
          </a:stretch>
        </p:blipFill>
        <p:spPr>
          <a:xfrm>
            <a:off x="7594625" y="152400"/>
            <a:ext cx="1467350" cy="2448926"/>
          </a:xfrm>
          <a:prstGeom prst="rect">
            <a:avLst/>
          </a:prstGeom>
          <a:noFill/>
          <a:ln>
            <a:noFill/>
          </a:ln>
        </p:spPr>
      </p:pic>
      <p:pic>
        <p:nvPicPr>
          <p:cNvPr id="125" name="Google Shape;125;p22"/>
          <p:cNvPicPr preferRelativeResize="0"/>
          <p:nvPr/>
        </p:nvPicPr>
        <p:blipFill>
          <a:blip r:embed="rId7">
            <a:alphaModFix/>
          </a:blip>
          <a:stretch>
            <a:fillRect/>
          </a:stretch>
        </p:blipFill>
        <p:spPr>
          <a:xfrm>
            <a:off x="7594625" y="2674425"/>
            <a:ext cx="1467350" cy="2448925"/>
          </a:xfrm>
          <a:prstGeom prst="rect">
            <a:avLst/>
          </a:prstGeom>
          <a:noFill/>
          <a:ln>
            <a:noFill/>
          </a:ln>
        </p:spPr>
      </p:pic>
      <p:sp>
        <p:nvSpPr>
          <p:cNvPr id="126" name="Google Shape;126;p22"/>
          <p:cNvSpPr txBox="1"/>
          <p:nvPr/>
        </p:nvSpPr>
        <p:spPr>
          <a:xfrm>
            <a:off x="2564150" y="91000"/>
            <a:ext cx="7293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K = 1</a:t>
            </a:r>
            <a:endParaRPr>
              <a:latin typeface="Verdana"/>
              <a:ea typeface="Verdana"/>
              <a:cs typeface="Verdana"/>
              <a:sym typeface="Verdana"/>
            </a:endParaRPr>
          </a:p>
        </p:txBody>
      </p:sp>
      <p:sp>
        <p:nvSpPr>
          <p:cNvPr id="127" name="Google Shape;127;p22"/>
          <p:cNvSpPr txBox="1"/>
          <p:nvPr/>
        </p:nvSpPr>
        <p:spPr>
          <a:xfrm>
            <a:off x="2564150" y="2485075"/>
            <a:ext cx="7293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K = 5</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500"/>
              <a:t>Getting the optimal numbers of principal components</a:t>
            </a:r>
            <a:endParaRPr sz="2500"/>
          </a:p>
        </p:txBody>
      </p:sp>
      <p:pic>
        <p:nvPicPr>
          <p:cNvPr id="133" name="Google Shape;133;p23"/>
          <p:cNvPicPr preferRelativeResize="0"/>
          <p:nvPr/>
        </p:nvPicPr>
        <p:blipFill>
          <a:blip r:embed="rId3">
            <a:alphaModFix/>
          </a:blip>
          <a:stretch>
            <a:fillRect/>
          </a:stretch>
        </p:blipFill>
        <p:spPr>
          <a:xfrm>
            <a:off x="152400" y="1009575"/>
            <a:ext cx="2743149" cy="3981525"/>
          </a:xfrm>
          <a:prstGeom prst="rect">
            <a:avLst/>
          </a:prstGeom>
          <a:noFill/>
          <a:ln>
            <a:noFill/>
          </a:ln>
        </p:spPr>
      </p:pic>
      <p:pic>
        <p:nvPicPr>
          <p:cNvPr id="134" name="Google Shape;134;p23"/>
          <p:cNvPicPr preferRelativeResize="0"/>
          <p:nvPr/>
        </p:nvPicPr>
        <p:blipFill>
          <a:blip r:embed="rId4">
            <a:alphaModFix/>
          </a:blip>
          <a:stretch>
            <a:fillRect/>
          </a:stretch>
        </p:blipFill>
        <p:spPr>
          <a:xfrm>
            <a:off x="3017249" y="1009575"/>
            <a:ext cx="3608529" cy="3981526"/>
          </a:xfrm>
          <a:prstGeom prst="rect">
            <a:avLst/>
          </a:prstGeom>
          <a:noFill/>
          <a:ln>
            <a:noFill/>
          </a:ln>
        </p:spPr>
      </p:pic>
      <p:sp>
        <p:nvSpPr>
          <p:cNvPr id="135" name="Google Shape;135;p23"/>
          <p:cNvSpPr txBox="1"/>
          <p:nvPr/>
        </p:nvSpPr>
        <p:spPr>
          <a:xfrm>
            <a:off x="6747475" y="2280575"/>
            <a:ext cx="22032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3 principal components will be used for our algorithm</a:t>
            </a:r>
            <a:endParaRPr>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ADTK PCA Process</a:t>
            </a:r>
            <a:endParaRPr/>
          </a:p>
        </p:txBody>
      </p:sp>
      <p:pic>
        <p:nvPicPr>
          <p:cNvPr id="141" name="Google Shape;141;p24"/>
          <p:cNvPicPr preferRelativeResize="0"/>
          <p:nvPr/>
        </p:nvPicPr>
        <p:blipFill>
          <a:blip r:embed="rId3">
            <a:alphaModFix/>
          </a:blip>
          <a:stretch>
            <a:fillRect/>
          </a:stretch>
        </p:blipFill>
        <p:spPr>
          <a:xfrm>
            <a:off x="152400" y="1009575"/>
            <a:ext cx="3402740" cy="3981524"/>
          </a:xfrm>
          <a:prstGeom prst="rect">
            <a:avLst/>
          </a:prstGeom>
          <a:noFill/>
          <a:ln>
            <a:noFill/>
          </a:ln>
        </p:spPr>
      </p:pic>
      <p:pic>
        <p:nvPicPr>
          <p:cNvPr id="142" name="Google Shape;142;p24"/>
          <p:cNvPicPr preferRelativeResize="0"/>
          <p:nvPr/>
        </p:nvPicPr>
        <p:blipFill>
          <a:blip r:embed="rId4">
            <a:alphaModFix/>
          </a:blip>
          <a:stretch>
            <a:fillRect/>
          </a:stretch>
        </p:blipFill>
        <p:spPr>
          <a:xfrm>
            <a:off x="3730590" y="1650600"/>
            <a:ext cx="5284059" cy="26994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0" y="0"/>
            <a:ext cx="3876900" cy="51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50">
                <a:solidFill>
                  <a:schemeClr val="dk2"/>
                </a:solidFill>
                <a:highlight>
                  <a:srgbClr val="FFFFFF"/>
                </a:highlight>
              </a:rPr>
              <a:t>[Timestamp('2020-11-03 03:00:00'),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Timestamp('2020-11-06 08:00:00'),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Timestamp('2020-11-08 15:00:00'),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Timestamp('2020-11-09 16:00:00'),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Timestamp('2020-11-10 10:00:00'),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Timestamp('2020-11-10 20:00:00'),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Timestamp('2020-11-10 21:00:00'),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Timestamp('2020-11-10 22:00:00'),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Timestamp('2020-11-12 03:00:00'),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Timestamp('2020-11-12 09:00:00'),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Timestamp('2020-11-12 15:00:00'),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Timestamp('2020-11-14 03:00:00'),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Timestamp('2020-11-14 14:00:00'),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Timestamp('2020-11-15 13:00:00'),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Timestamp('2020-11-20 16:00:00'),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Timestamp('2020-11-21 03:00:00'),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Timestamp('2020-11-21 19:00:00'),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Timestamp('2020-11-22 20:00:00'),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Timestamp('2020-11-24 01:00:00'),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Timestamp('2020-11-24 08:00:00'),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Timestamp('2020-11-24 09:00:00'),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Timestamp('2020-11-24 14:00:00'),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Timestamp('2020-11-26 01:00:00'),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Timestamp('2020-11-27 09:00:00'),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Timestamp('2020-11-28 01:00:00'),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Timestamp('2020-11-29 13:00:00'),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Timestamp('2020-11-30 11:00:00'),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Timestamp('2020-12-02 08:00:00'),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Timestamp('2020-12-02 14:00:00'),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Timestamp('2020-12-17 12:00:00'),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Timestamp('2020-12-20 10:00:00'),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Timestamp('2020-12-20 13:00:00'),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Timestamp('2020-12-22 10:00:00'),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Timestamp('2020-12-23 02:00:00'),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Timestamp('2020-12-23 22:00:00'),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Timestamp('2020-12-27 03:00:00'),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Timestamp('2020-12-27 07:00:00'),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Timestamp('2020-12-27 08:00:00'),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Timestamp('2020-12-27 09:00:00'),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Timestamp('2020-12-27 14:00:00'),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Timestamp('2020-12-27 19:00:00'),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Timestamp('2020-12-27 21:00:00'),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Timestamp('2020-12-27 22:00:00'),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Timestamp('2020-12-28 01:00:00'),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Timestamp('2020-12-28 05:00:00'),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Timestamp('2020-12-28 09:00:00'),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Timestamp('2020-12-28 10:00:00'),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Timestamp('2020-12-29 01:00:00'),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Timestamp('2020-12-29 04:00:00'),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Timestamp('2020-12-29 07:00:00'),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Timestamp('2020-12-30 00:00:00'),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Timestamp('2020-12-30 01:00:00'),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Timestamp('2020-12-30 02:00:00'),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Timestamp('2020-12-30 04:00:00'),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Timestamp('2020-12-30 13:00:00'),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Timestamp('2020-12-30 16:00:00'),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Timestamp('2020-12-30 18:00:00'),</a:t>
            </a:r>
            <a:endParaRPr sz="550">
              <a:solidFill>
                <a:schemeClr val="dk2"/>
              </a:solidFill>
              <a:highlight>
                <a:srgbClr val="FFFFFF"/>
              </a:highlight>
            </a:endParaRPr>
          </a:p>
          <a:p>
            <a:pPr indent="0" lvl="0" marL="0" rtl="0" algn="l">
              <a:spcBef>
                <a:spcPts val="0"/>
              </a:spcBef>
              <a:spcAft>
                <a:spcPts val="0"/>
              </a:spcAft>
              <a:buNone/>
            </a:pPr>
            <a:r>
              <a:rPr lang="en" sz="550">
                <a:solidFill>
                  <a:schemeClr val="dk2"/>
                </a:solidFill>
                <a:highlight>
                  <a:srgbClr val="FFFFFF"/>
                </a:highlight>
              </a:rPr>
              <a:t> Timestamp('2020-12-30 22:00:00'),</a:t>
            </a:r>
            <a:endParaRPr sz="550">
              <a:solidFill>
                <a:schemeClr val="dk2"/>
              </a:solidFill>
              <a:highlight>
                <a:srgbClr val="FFFFFF"/>
              </a:highlight>
            </a:endParaRPr>
          </a:p>
          <a:p>
            <a:pPr indent="0" lvl="0" marL="0" rtl="0" algn="l">
              <a:lnSpc>
                <a:spcPct val="115000"/>
              </a:lnSpc>
              <a:spcBef>
                <a:spcPts val="0"/>
              </a:spcBef>
              <a:spcAft>
                <a:spcPts val="0"/>
              </a:spcAft>
              <a:buNone/>
            </a:pPr>
            <a:r>
              <a:rPr lang="en" sz="550">
                <a:solidFill>
                  <a:schemeClr val="dk2"/>
                </a:solidFill>
                <a:highlight>
                  <a:srgbClr val="FFFFFF"/>
                </a:highlight>
              </a:rPr>
              <a:t> Timestamp('2020-12-30 23:00:00')]</a:t>
            </a:r>
            <a:endParaRPr sz="550">
              <a:solidFill>
                <a:schemeClr val="dk2"/>
              </a:solidFill>
              <a:highlight>
                <a:srgbClr val="FFFFFF"/>
              </a:highlight>
            </a:endParaRPr>
          </a:p>
        </p:txBody>
      </p:sp>
      <p:pic>
        <p:nvPicPr>
          <p:cNvPr id="148" name="Google Shape;148;p25"/>
          <p:cNvPicPr preferRelativeResize="0"/>
          <p:nvPr/>
        </p:nvPicPr>
        <p:blipFill>
          <a:blip r:embed="rId3">
            <a:alphaModFix/>
          </a:blip>
          <a:stretch>
            <a:fillRect/>
          </a:stretch>
        </p:blipFill>
        <p:spPr>
          <a:xfrm>
            <a:off x="1330925" y="1926125"/>
            <a:ext cx="7736326" cy="2093342"/>
          </a:xfrm>
          <a:prstGeom prst="rect">
            <a:avLst/>
          </a:prstGeom>
          <a:noFill/>
          <a:ln>
            <a:noFill/>
          </a:ln>
        </p:spPr>
      </p:pic>
      <p:sp>
        <p:nvSpPr>
          <p:cNvPr id="149" name="Google Shape;149;p25"/>
          <p:cNvSpPr/>
          <p:nvPr/>
        </p:nvSpPr>
        <p:spPr>
          <a:xfrm>
            <a:off x="1704424" y="675751"/>
            <a:ext cx="7183404" cy="80637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Training Data K = 3</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0" y="0"/>
            <a:ext cx="46677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50">
                <a:solidFill>
                  <a:schemeClr val="dk2"/>
                </a:solidFill>
                <a:highlight>
                  <a:srgbClr val="FFFFFF"/>
                </a:highlight>
              </a:rPr>
              <a:t>[(Timestamp('2021-01-06 16:00:00',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Timestamp('2021-01-06 16:59:59.999999999',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05:00:00',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05:59:59.999999999',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11:00:00',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11:59:59.999999999',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14:00:00', freq='H'),</a:t>
            </a:r>
            <a:endParaRPr sz="4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14:59:59.999999999',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16:00:00',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16:59:59.999999999',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20:00:00',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Timestamp('2021-01-11 21:59:59.999999999',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(Timestamp('2021-01-13 19:00:00',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Timestamp('2021-01-13 19:59:59.999999999',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(Timestamp('2021-01-16 00:00:00',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Timestamp('2021-01-16 00:59:59.999999999',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(Timestamp('2021-01-16 14:00:00',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Timestamp('2021-01-16 14:59:59.999999999',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(Timestamp('2021-01-18 17:00:00',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Timestamp('2021-01-18 17:59:59.999999999',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(Timestamp('2021-01-22 16:00:00',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Timestamp('2021-01-22 16:59:59.999999999',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(Timestamp('2021-01-23 11:00:00',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Timestamp('2021-01-23 11:59:59.999999999', freq='H')),</a:t>
            </a:r>
            <a:endParaRPr sz="650">
              <a:solidFill>
                <a:schemeClr val="dk2"/>
              </a:solidFill>
              <a:highlight>
                <a:srgbClr val="FFFFFF"/>
              </a:highlight>
            </a:endParaRPr>
          </a:p>
          <a:p>
            <a:pPr indent="0" lvl="0" marL="0" rtl="0" algn="l">
              <a:spcBef>
                <a:spcPts val="0"/>
              </a:spcBef>
              <a:spcAft>
                <a:spcPts val="0"/>
              </a:spcAft>
              <a:buNone/>
            </a:pPr>
            <a:r>
              <a:rPr lang="en" sz="650">
                <a:solidFill>
                  <a:schemeClr val="dk2"/>
                </a:solidFill>
                <a:highlight>
                  <a:srgbClr val="FFFFFF"/>
                </a:highlight>
              </a:rPr>
              <a:t> (Timestamp('2021-01-23 20:00:00', freq='H'),</a:t>
            </a:r>
            <a:endParaRPr sz="650">
              <a:solidFill>
                <a:schemeClr val="dk2"/>
              </a:solidFill>
              <a:highlight>
                <a:srgbClr val="FFFFFF"/>
              </a:highlight>
            </a:endParaRPr>
          </a:p>
          <a:p>
            <a:pPr indent="0" lvl="0" marL="0" rtl="0" algn="l">
              <a:lnSpc>
                <a:spcPct val="115000"/>
              </a:lnSpc>
              <a:spcBef>
                <a:spcPts val="0"/>
              </a:spcBef>
              <a:spcAft>
                <a:spcPts val="0"/>
              </a:spcAft>
              <a:buNone/>
            </a:pPr>
            <a:r>
              <a:rPr lang="en" sz="650">
                <a:solidFill>
                  <a:schemeClr val="dk2"/>
                </a:solidFill>
                <a:highlight>
                  <a:srgbClr val="FFFFFF"/>
                </a:highlight>
              </a:rPr>
              <a:t>  Timestamp('2021-01-23 21:59:59.999999999', freq='H'))]</a:t>
            </a:r>
            <a:endParaRPr sz="650">
              <a:solidFill>
                <a:schemeClr val="dk2"/>
              </a:solidFill>
              <a:highlight>
                <a:srgbClr val="FFFFFF"/>
              </a:highlight>
            </a:endParaRPr>
          </a:p>
        </p:txBody>
      </p:sp>
      <p:pic>
        <p:nvPicPr>
          <p:cNvPr id="155" name="Google Shape;155;p26"/>
          <p:cNvPicPr preferRelativeResize="0"/>
          <p:nvPr/>
        </p:nvPicPr>
        <p:blipFill>
          <a:blip r:embed="rId3">
            <a:alphaModFix/>
          </a:blip>
          <a:stretch>
            <a:fillRect/>
          </a:stretch>
        </p:blipFill>
        <p:spPr>
          <a:xfrm>
            <a:off x="87275" y="2709913"/>
            <a:ext cx="8877300" cy="2390775"/>
          </a:xfrm>
          <a:prstGeom prst="rect">
            <a:avLst/>
          </a:prstGeom>
          <a:noFill/>
          <a:ln>
            <a:noFill/>
          </a:ln>
        </p:spPr>
      </p:pic>
      <p:sp>
        <p:nvSpPr>
          <p:cNvPr id="156" name="Google Shape;156;p26"/>
          <p:cNvSpPr/>
          <p:nvPr/>
        </p:nvSpPr>
        <p:spPr>
          <a:xfrm>
            <a:off x="2241799" y="790926"/>
            <a:ext cx="6840135" cy="80637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Testing Data K = 3</a:t>
            </a: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I_Gray">
  <a:themeElements>
    <a:clrScheme name="Custom 57">
      <a:dk1>
        <a:srgbClr val="FFFFFF"/>
      </a:dk1>
      <a:lt1>
        <a:srgbClr val="6D6D6D"/>
      </a:lt1>
      <a:dk2>
        <a:srgbClr val="000000"/>
      </a:dk2>
      <a:lt2>
        <a:srgbClr val="FFFFFF"/>
      </a:lt2>
      <a:accent1>
        <a:srgbClr val="AB192D"/>
      </a:accent1>
      <a:accent2>
        <a:srgbClr val="B2B7BB"/>
      </a:accent2>
      <a:accent3>
        <a:srgbClr val="2C6A8C"/>
      </a:accent3>
      <a:accent4>
        <a:srgbClr val="B7A079"/>
      </a:accent4>
      <a:accent5>
        <a:srgbClr val="46A0DC"/>
      </a:accent5>
      <a:accent6>
        <a:srgbClr val="D9CD95"/>
      </a:accent6>
      <a:hlink>
        <a:srgbClr val="46A0DC"/>
      </a:hlink>
      <a:folHlink>
        <a:srgbClr val="808D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