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2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D1410-EEF6-72EF-816A-CE0D70E79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9533B-637D-474A-A96E-21F8AE346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252AE-E094-A0F7-AFBE-338095C6E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928A-FFCB-4A0A-A8B9-945D7F83415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B79F2-FDAD-91B0-B954-4AACA4D1A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DD1AB-FBA3-82BF-41C5-82EB061E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7610-055F-43F1-B7A6-DF302B879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00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F3D1D-2EB1-7727-1882-4C1B17BA4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2CE58F-CE1F-F052-9212-5E00486ED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B79B4-43F8-BAD3-16F7-A730D9EDA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928A-FFCB-4A0A-A8B9-945D7F83415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DEE1A-E921-1E83-F5EB-0E572249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D2528-B971-13A5-6453-C557FD378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7610-055F-43F1-B7A6-DF302B879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5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00BB2C-F3AE-F82C-24E1-3B03BFE0DE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39C87-91B6-7B0E-1FBE-9C7588517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9FB52-49CE-AF7F-BCCE-BF299313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928A-FFCB-4A0A-A8B9-945D7F83415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4E2C2-01AE-82AC-CD52-5A596A163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BB274-60E7-51CE-13F1-E7CAFB653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7610-055F-43F1-B7A6-DF302B879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86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D1480-9A82-AD2B-F346-4C9003844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5698C-05F0-044E-5969-A39A4E275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95448-4B88-B52F-8D29-24C9D25BB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928A-FFCB-4A0A-A8B9-945D7F83415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779F3-E3DE-9332-0EC9-F062D6CAB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0ECAB-BB55-A60F-C652-76F5D07BC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7610-055F-43F1-B7A6-DF302B879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8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3AAAF-C3D4-2007-17C8-602BDF246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8AEE2-9D6B-B5E4-D4C4-16F739C19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89300-F92D-003B-55A4-A1093A27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928A-FFCB-4A0A-A8B9-945D7F83415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99974-0340-55BF-9B04-D111664A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E07EC-E7A4-37EF-7875-DC154D41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7610-055F-43F1-B7A6-DF302B879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4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F757-9868-4B80-C785-C31F89D77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7682E-0E0A-7B94-FDBA-6FAE4C5C6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E1E4D-FE12-A35A-C3DA-803121009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EF5AF-85F2-87AF-1449-6A097036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928A-FFCB-4A0A-A8B9-945D7F83415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A4E15-E135-DFFC-000E-3F4E274B2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8D202-072C-72AB-BF36-42E9063C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7610-055F-43F1-B7A6-DF302B879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B69C4-7B5B-2669-C7DA-68B5E3F41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0EE99-9AFC-B691-D938-2C0B24D06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536C4-1C77-B7E4-6526-42FFC9409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EFEF2D-A6D3-E303-2DE2-1038B578F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6DFF1E-0F61-9C7B-2F45-377DAB1BA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0BE8DF-9972-17C5-0226-3B1E41501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928A-FFCB-4A0A-A8B9-945D7F83415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3CC5A1-00D2-6B5E-5422-ED233B4F1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5EE638-A009-8D78-6208-02921025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7610-055F-43F1-B7A6-DF302B879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1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AB61A-2BD4-A115-F7F5-3507163CD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4D62B0-A667-D62B-6781-F595D3621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928A-FFCB-4A0A-A8B9-945D7F83415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ED7EB-6CF5-301E-48F1-F222A18F4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8B303-A1F7-86AC-1E7E-036AD105C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7610-055F-43F1-B7A6-DF302B879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C5A2C5-12E6-47AF-F18E-BC1F89C74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928A-FFCB-4A0A-A8B9-945D7F83415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82003E-5E77-0A47-FBF7-535B8E362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E2705-E7E1-611F-92A0-7FFBEFE3A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7610-055F-43F1-B7A6-DF302B879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2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9A0C9-614E-C9E4-7AA6-26B55A6BD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DEA35-3491-006B-99B9-C96EBD447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6C700-46EB-9437-76AA-3D7248FF0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1CE1A-E6A9-1607-2BB1-59E95169C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928A-FFCB-4A0A-A8B9-945D7F83415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CCF73-CD1F-C51D-9C23-47FA9DBB1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FF3AF-1FBF-106E-9439-211D9173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7610-055F-43F1-B7A6-DF302B879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63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06F00-524F-DED4-1796-BE1F05A88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F0852B-637C-28A3-52D5-CCC60233F4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1A9D5-3A53-0202-879A-AE0C0EDB7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E5920-CC38-5A7A-B73A-5AD9E465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928A-FFCB-4A0A-A8B9-945D7F83415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D39CC-D51E-A014-68DB-C6E573A92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EFEC9-F0E1-E321-A6DC-2C6DF286A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7610-055F-43F1-B7A6-DF302B879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6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086C82-5814-B995-F3FF-DAB0B9CB3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D8EEC-6F93-81F2-D1B1-F45DAD6DB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1B29E-75D1-61F0-D0F8-BB625EA64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B928A-FFCB-4A0A-A8B9-945D7F83415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C31A0-BB70-1F0D-BAEC-3F25A50B2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78287-2447-AA65-3C53-D7B2108F4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C7610-055F-43F1-B7A6-DF302B879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45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orful Circle Widescreen Wallpapers 17890 - Baltana">
            <a:extLst>
              <a:ext uri="{FF2B5EF4-FFF2-40B4-BE49-F238E27FC236}">
                <a16:creationId xmlns:a16="http://schemas.microsoft.com/office/drawing/2014/main" id="{6FB825B0-0BED-B396-5360-DDF1877C5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16022" cy="769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2CB863-03BF-98FD-CAD9-D8CBE253704F}"/>
              </a:ext>
            </a:extLst>
          </p:cNvPr>
          <p:cNvSpPr/>
          <p:nvPr/>
        </p:nvSpPr>
        <p:spPr>
          <a:xfrm>
            <a:off x="2804159" y="1845092"/>
            <a:ext cx="2781038" cy="14188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F6B67B0-50B4-9C30-970E-90FFFFAA708B}"/>
              </a:ext>
            </a:extLst>
          </p:cNvPr>
          <p:cNvSpPr/>
          <p:nvPr/>
        </p:nvSpPr>
        <p:spPr>
          <a:xfrm>
            <a:off x="6606803" y="3594012"/>
            <a:ext cx="2781038" cy="14188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QUIT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876481-4C3E-6712-108E-5BFEFAEBE38F}"/>
              </a:ext>
            </a:extLst>
          </p:cNvPr>
          <p:cNvSpPr/>
          <p:nvPr/>
        </p:nvSpPr>
        <p:spPr>
          <a:xfrm>
            <a:off x="6606803" y="1799635"/>
            <a:ext cx="2781038" cy="14188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TOGGLE FULLSCREEN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2EC65C-08D9-FDA8-D25F-46C64AB2BFB4}"/>
              </a:ext>
            </a:extLst>
          </p:cNvPr>
          <p:cNvSpPr/>
          <p:nvPr/>
        </p:nvSpPr>
        <p:spPr>
          <a:xfrm>
            <a:off x="2804159" y="3594013"/>
            <a:ext cx="2781038" cy="14188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352102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amos reginald jr</dc:creator>
  <cp:lastModifiedBy>amos reginald jr</cp:lastModifiedBy>
  <cp:revision>1</cp:revision>
  <dcterms:created xsi:type="dcterms:W3CDTF">2023-08-18T00:17:58Z</dcterms:created>
  <dcterms:modified xsi:type="dcterms:W3CDTF">2023-08-18T00:54:34Z</dcterms:modified>
</cp:coreProperties>
</file>