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365"/>
    <a:srgbClr val="81B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BF0A7-DE9F-E0CA-961E-177544B39CFC}" v="822" dt="2024-05-01T15:36:59.234"/>
    <p1510:client id="{D8580448-048A-1992-319F-EA2F28898A17}" v="19" dt="2024-05-01T14:02:19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4FC620E0-EA23-E389-BC47-C975338EF171}"/>
              </a:ext>
            </a:extLst>
          </p:cNvPr>
          <p:cNvGrpSpPr/>
          <p:nvPr/>
        </p:nvGrpSpPr>
        <p:grpSpPr>
          <a:xfrm>
            <a:off x="970343" y="-2805"/>
            <a:ext cx="6433239" cy="6748478"/>
            <a:chOff x="970343" y="-2805"/>
            <a:chExt cx="6433239" cy="67484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17A5E9-8417-13A9-6AB8-20789B4F4A5E}"/>
                </a:ext>
              </a:extLst>
            </p:cNvPr>
            <p:cNvSpPr/>
            <p:nvPr/>
          </p:nvSpPr>
          <p:spPr>
            <a:xfrm>
              <a:off x="970343" y="-2805"/>
              <a:ext cx="6433239" cy="6748478"/>
            </a:xfrm>
            <a:prstGeom prst="rect">
              <a:avLst/>
            </a:prstGeom>
            <a:solidFill>
              <a:srgbClr val="81B8A2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EF7E66-F46C-59B3-ECD5-C73DCCC48FB5}"/>
                </a:ext>
              </a:extLst>
            </p:cNvPr>
            <p:cNvSpPr/>
            <p:nvPr/>
          </p:nvSpPr>
          <p:spPr>
            <a:xfrm>
              <a:off x="1083173" y="44082"/>
              <a:ext cx="6152677" cy="1505107"/>
            </a:xfrm>
            <a:prstGeom prst="rect">
              <a:avLst/>
            </a:prstGeom>
            <a:solidFill>
              <a:srgbClr val="4F73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7B777F-1EC4-7E69-DE8D-5F9F73E343CE}"/>
                </a:ext>
              </a:extLst>
            </p:cNvPr>
            <p:cNvSpPr txBox="1"/>
            <p:nvPr/>
          </p:nvSpPr>
          <p:spPr>
            <a:xfrm>
              <a:off x="1259503" y="119652"/>
              <a:ext cx="82875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Year 1</a:t>
              </a:r>
            </a:p>
          </p:txBody>
        </p:sp>
        <p:pic>
          <p:nvPicPr>
            <p:cNvPr id="6" name="Graphic 5" descr="Books with solid fill">
              <a:extLst>
                <a:ext uri="{FF2B5EF4-FFF2-40B4-BE49-F238E27FC236}">
                  <a16:creationId xmlns:a16="http://schemas.microsoft.com/office/drawing/2014/main" id="{B9F0C8A9-22DA-E943-7089-1947CB13E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62023" y="591337"/>
              <a:ext cx="523954" cy="5302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3B5FF5-3132-E8D7-EBFC-5B8C6FEBA125}"/>
                </a:ext>
              </a:extLst>
            </p:cNvPr>
            <p:cNvSpPr txBox="1"/>
            <p:nvPr/>
          </p:nvSpPr>
          <p:spPr>
            <a:xfrm>
              <a:off x="1788495" y="491207"/>
              <a:ext cx="2743200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Machine Learning Systems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Machine Learning Practical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Controversies in the Data Society</a:t>
              </a:r>
            </a:p>
          </p:txBody>
        </p:sp>
        <p:pic>
          <p:nvPicPr>
            <p:cNvPr id="8" name="Graphic 7" descr="Group with solid fill">
              <a:extLst>
                <a:ext uri="{FF2B5EF4-FFF2-40B4-BE49-F238E27FC236}">
                  <a16:creationId xmlns:a16="http://schemas.microsoft.com/office/drawing/2014/main" id="{62AB2305-47B1-C08D-3B19-8F69F8CFE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0437" y="119023"/>
              <a:ext cx="612120" cy="5995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7F722-3B37-4CAF-995E-1F23D5040F8B}"/>
                </a:ext>
              </a:extLst>
            </p:cNvPr>
            <p:cNvSpPr txBox="1"/>
            <p:nvPr/>
          </p:nvSpPr>
          <p:spPr>
            <a:xfrm>
              <a:off x="5189156" y="195222"/>
              <a:ext cx="194341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Group Mini-project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Company Engagement</a:t>
              </a:r>
            </a:p>
          </p:txBody>
        </p:sp>
        <p:pic>
          <p:nvPicPr>
            <p:cNvPr id="10" name="Graphic 9" descr="Desk outline">
              <a:extLst>
                <a:ext uri="{FF2B5EF4-FFF2-40B4-BE49-F238E27FC236}">
                  <a16:creationId xmlns:a16="http://schemas.microsoft.com/office/drawing/2014/main" id="{76B8BAE1-A8BB-FC3E-9B06-8C66159D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8601" y="748776"/>
              <a:ext cx="523954" cy="52395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AF3586-EB71-3B55-96D3-A48CCE13DF32}"/>
                </a:ext>
              </a:extLst>
            </p:cNvPr>
            <p:cNvSpPr txBox="1"/>
            <p:nvPr/>
          </p:nvSpPr>
          <p:spPr>
            <a:xfrm>
              <a:off x="5189155" y="963519"/>
              <a:ext cx="1981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Main Research Project</a:t>
              </a: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C81EF5-CC92-D922-19DF-5C75D887C127}"/>
                </a:ext>
              </a:extLst>
            </p:cNvPr>
            <p:cNvSpPr/>
            <p:nvPr/>
          </p:nvSpPr>
          <p:spPr>
            <a:xfrm>
              <a:off x="1083172" y="1637355"/>
              <a:ext cx="6152677" cy="1605867"/>
            </a:xfrm>
            <a:prstGeom prst="rect">
              <a:avLst/>
            </a:prstGeom>
            <a:solidFill>
              <a:srgbClr val="4F73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D7A78B-723E-B037-D70E-0ABB4A9C8AD3}"/>
                </a:ext>
              </a:extLst>
            </p:cNvPr>
            <p:cNvSpPr txBox="1"/>
            <p:nvPr/>
          </p:nvSpPr>
          <p:spPr>
            <a:xfrm>
              <a:off x="1259502" y="1712925"/>
              <a:ext cx="82875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Year 2</a:t>
              </a:r>
            </a:p>
          </p:txBody>
        </p:sp>
        <p:pic>
          <p:nvPicPr>
            <p:cNvPr id="18" name="Graphic 17" descr="Books with solid fill">
              <a:extLst>
                <a:ext uri="{FF2B5EF4-FFF2-40B4-BE49-F238E27FC236}">
                  <a16:creationId xmlns:a16="http://schemas.microsoft.com/office/drawing/2014/main" id="{C94D082F-DCFC-CFEB-4663-0CC241567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62022" y="2083849"/>
              <a:ext cx="523954" cy="53025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089CC9-D887-1011-AD2A-1CA44B6CFA4D}"/>
                </a:ext>
              </a:extLst>
            </p:cNvPr>
            <p:cNvSpPr txBox="1"/>
            <p:nvPr/>
          </p:nvSpPr>
          <p:spPr>
            <a:xfrm>
              <a:off x="1826279" y="2191537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Up to 3 Chosen Courses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phic 19" descr="Group with solid fill">
              <a:extLst>
                <a:ext uri="{FF2B5EF4-FFF2-40B4-BE49-F238E27FC236}">
                  <a16:creationId xmlns:a16="http://schemas.microsoft.com/office/drawing/2014/main" id="{F0F9AADB-362B-F7E3-73B9-F6FC87EAF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0436" y="1787867"/>
              <a:ext cx="612120" cy="59952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71240F-E73C-15CD-A066-66F206B9D4E0}"/>
                </a:ext>
              </a:extLst>
            </p:cNvPr>
            <p:cNvSpPr txBox="1"/>
            <p:nvPr/>
          </p:nvSpPr>
          <p:spPr>
            <a:xfrm>
              <a:off x="5189155" y="1826281"/>
              <a:ext cx="2044175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BonsApps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Networking/Outreach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Hackathon</a:t>
              </a:r>
            </a:p>
          </p:txBody>
        </p:sp>
        <p:pic>
          <p:nvPicPr>
            <p:cNvPr id="22" name="Graphic 21" descr="Desk outline">
              <a:extLst>
                <a:ext uri="{FF2B5EF4-FFF2-40B4-BE49-F238E27FC236}">
                  <a16:creationId xmlns:a16="http://schemas.microsoft.com/office/drawing/2014/main" id="{0177E6A5-2CA5-BAF2-9E5A-4B245BF28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8600" y="2499487"/>
              <a:ext cx="523954" cy="52395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0D5128-C988-AB8B-B8F4-238AC5EDB4F3}"/>
                </a:ext>
              </a:extLst>
            </p:cNvPr>
            <p:cNvSpPr txBox="1"/>
            <p:nvPr/>
          </p:nvSpPr>
          <p:spPr>
            <a:xfrm>
              <a:off x="5189154" y="2563090"/>
              <a:ext cx="1981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Research Project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Workshops</a:t>
              </a:r>
            </a:p>
          </p:txBody>
        </p:sp>
        <p:pic>
          <p:nvPicPr>
            <p:cNvPr id="24" name="Graphic 23" descr="City with solid fill">
              <a:extLst>
                <a:ext uri="{FF2B5EF4-FFF2-40B4-BE49-F238E27FC236}">
                  <a16:creationId xmlns:a16="http://schemas.microsoft.com/office/drawing/2014/main" id="{D6DCEEF5-510F-0B68-CD08-0A3D38EFF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8320" y="2625436"/>
              <a:ext cx="517657" cy="51765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7EB67C-33D5-DD58-4B17-777856DAB7F4}"/>
                </a:ext>
              </a:extLst>
            </p:cNvPr>
            <p:cNvSpPr txBox="1"/>
            <p:nvPr/>
          </p:nvSpPr>
          <p:spPr>
            <a:xfrm>
              <a:off x="1827538" y="2728086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Partner Engagement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621229F-0996-9908-822D-F7AFF6B1B1E0}"/>
                </a:ext>
              </a:extLst>
            </p:cNvPr>
            <p:cNvSpPr/>
            <p:nvPr/>
          </p:nvSpPr>
          <p:spPr>
            <a:xfrm>
              <a:off x="1083171" y="3343982"/>
              <a:ext cx="6152677" cy="1605867"/>
            </a:xfrm>
            <a:prstGeom prst="rect">
              <a:avLst/>
            </a:prstGeom>
            <a:solidFill>
              <a:srgbClr val="4F73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BF2797-DCA0-8AB8-E204-2BB5BB1EDCEA}"/>
                </a:ext>
              </a:extLst>
            </p:cNvPr>
            <p:cNvSpPr txBox="1"/>
            <p:nvPr/>
          </p:nvSpPr>
          <p:spPr>
            <a:xfrm>
              <a:off x="1259501" y="3419552"/>
              <a:ext cx="82875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Year 3</a:t>
              </a:r>
            </a:p>
          </p:txBody>
        </p:sp>
        <p:pic>
          <p:nvPicPr>
            <p:cNvPr id="73" name="Graphic 72" descr="Books with solid fill">
              <a:extLst>
                <a:ext uri="{FF2B5EF4-FFF2-40B4-BE49-F238E27FC236}">
                  <a16:creationId xmlns:a16="http://schemas.microsoft.com/office/drawing/2014/main" id="{D0320433-5195-2D8C-C194-A64B065C0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62021" y="3790476"/>
              <a:ext cx="523954" cy="530252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69867D-F936-0957-8E35-3A25D02F9680}"/>
                </a:ext>
              </a:extLst>
            </p:cNvPr>
            <p:cNvSpPr txBox="1"/>
            <p:nvPr/>
          </p:nvSpPr>
          <p:spPr>
            <a:xfrm>
              <a:off x="1826278" y="3898164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Entrepreneurship Taster</a:t>
              </a:r>
              <a:endParaRPr lang="en-US" dirty="0"/>
            </a:p>
          </p:txBody>
        </p:sp>
        <p:pic>
          <p:nvPicPr>
            <p:cNvPr id="75" name="Graphic 74" descr="Group with solid fill">
              <a:extLst>
                <a:ext uri="{FF2B5EF4-FFF2-40B4-BE49-F238E27FC236}">
                  <a16:creationId xmlns:a16="http://schemas.microsoft.com/office/drawing/2014/main" id="{44178035-5EE5-D1F8-B8C7-191C7708C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0435" y="3494494"/>
              <a:ext cx="612120" cy="599524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4DE354-D719-D23A-884D-BF9DC9BA34DC}"/>
                </a:ext>
              </a:extLst>
            </p:cNvPr>
            <p:cNvSpPr txBox="1"/>
            <p:nvPr/>
          </p:nvSpPr>
          <p:spPr>
            <a:xfrm>
              <a:off x="5189154" y="3532908"/>
              <a:ext cx="204417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Personal Development </a:t>
              </a:r>
              <a:endParaRPr lang="en-US" sz="140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Collaboration</a:t>
              </a:r>
            </a:p>
          </p:txBody>
        </p:sp>
        <p:pic>
          <p:nvPicPr>
            <p:cNvPr id="77" name="Graphic 76" descr="Desk outline">
              <a:extLst>
                <a:ext uri="{FF2B5EF4-FFF2-40B4-BE49-F238E27FC236}">
                  <a16:creationId xmlns:a16="http://schemas.microsoft.com/office/drawing/2014/main" id="{3E230C6F-42A8-750D-A1BF-2715F038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8599" y="4206114"/>
              <a:ext cx="523954" cy="523954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3D79D1E-D1D1-8FB0-FAEA-34E7786FF541}"/>
                </a:ext>
              </a:extLst>
            </p:cNvPr>
            <p:cNvSpPr txBox="1"/>
            <p:nvPr/>
          </p:nvSpPr>
          <p:spPr>
            <a:xfrm>
              <a:off x="5189153" y="4269718"/>
              <a:ext cx="1981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Research Project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Conferences</a:t>
              </a:r>
            </a:p>
          </p:txBody>
        </p:sp>
        <p:pic>
          <p:nvPicPr>
            <p:cNvPr id="79" name="Graphic 78" descr="City with solid fill">
              <a:extLst>
                <a:ext uri="{FF2B5EF4-FFF2-40B4-BE49-F238E27FC236}">
                  <a16:creationId xmlns:a16="http://schemas.microsoft.com/office/drawing/2014/main" id="{A9D68034-9847-AF39-4ACF-940E3C15D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8320" y="4332063"/>
              <a:ext cx="517657" cy="517657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74C759B-2673-845B-8B20-79E545F14FBB}"/>
                </a:ext>
              </a:extLst>
            </p:cNvPr>
            <p:cNvSpPr txBox="1"/>
            <p:nvPr/>
          </p:nvSpPr>
          <p:spPr>
            <a:xfrm>
              <a:off x="1827537" y="4434713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Company Internship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124F974-4213-745A-7027-25873500BDBB}"/>
                </a:ext>
              </a:extLst>
            </p:cNvPr>
            <p:cNvSpPr/>
            <p:nvPr/>
          </p:nvSpPr>
          <p:spPr>
            <a:xfrm>
              <a:off x="1083170" y="5056907"/>
              <a:ext cx="6152677" cy="1605867"/>
            </a:xfrm>
            <a:prstGeom prst="rect">
              <a:avLst/>
            </a:prstGeom>
            <a:solidFill>
              <a:srgbClr val="4F73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1B5B8A6-9573-E9A2-10FF-95C0ECD00EFF}"/>
                </a:ext>
              </a:extLst>
            </p:cNvPr>
            <p:cNvSpPr txBox="1"/>
            <p:nvPr/>
          </p:nvSpPr>
          <p:spPr>
            <a:xfrm>
              <a:off x="1259500" y="5132477"/>
              <a:ext cx="82875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Year 4</a:t>
              </a:r>
            </a:p>
          </p:txBody>
        </p:sp>
        <p:pic>
          <p:nvPicPr>
            <p:cNvPr id="83" name="Graphic 82" descr="Books with solid fill">
              <a:extLst>
                <a:ext uri="{FF2B5EF4-FFF2-40B4-BE49-F238E27FC236}">
                  <a16:creationId xmlns:a16="http://schemas.microsoft.com/office/drawing/2014/main" id="{5661148B-972A-BF76-FD2E-0C2C9D782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62020" y="5503401"/>
              <a:ext cx="523954" cy="530252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EE770C-9E07-171A-523B-A695698AA3BF}"/>
                </a:ext>
              </a:extLst>
            </p:cNvPr>
            <p:cNvSpPr txBox="1"/>
            <p:nvPr/>
          </p:nvSpPr>
          <p:spPr>
            <a:xfrm>
              <a:off x="1826277" y="5611090"/>
              <a:ext cx="2743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Entrepreneurship Training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(optional)</a:t>
              </a:r>
            </a:p>
          </p:txBody>
        </p:sp>
        <p:pic>
          <p:nvPicPr>
            <p:cNvPr id="85" name="Graphic 84" descr="Group with solid fill">
              <a:extLst>
                <a:ext uri="{FF2B5EF4-FFF2-40B4-BE49-F238E27FC236}">
                  <a16:creationId xmlns:a16="http://schemas.microsoft.com/office/drawing/2014/main" id="{05BA7147-2C4A-F88F-6CED-23C369368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0434" y="5207420"/>
              <a:ext cx="612120" cy="59952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4E2181-B934-5FD4-3857-AA3E00D8980C}"/>
                </a:ext>
              </a:extLst>
            </p:cNvPr>
            <p:cNvSpPr txBox="1"/>
            <p:nvPr/>
          </p:nvSpPr>
          <p:spPr>
            <a:xfrm>
              <a:off x="5189153" y="5352891"/>
              <a:ext cx="2044175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Thesis writing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7" name="Graphic 86" descr="Desk outline">
              <a:extLst>
                <a:ext uri="{FF2B5EF4-FFF2-40B4-BE49-F238E27FC236}">
                  <a16:creationId xmlns:a16="http://schemas.microsoft.com/office/drawing/2014/main" id="{DEE578DC-89E0-B94A-C28B-F0EA6AAC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8598" y="5919039"/>
              <a:ext cx="523954" cy="52395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01EFDC-088C-704C-32E0-B81CF104A121}"/>
                </a:ext>
              </a:extLst>
            </p:cNvPr>
            <p:cNvSpPr txBox="1"/>
            <p:nvPr/>
          </p:nvSpPr>
          <p:spPr>
            <a:xfrm>
              <a:off x="5189152" y="5982643"/>
              <a:ext cx="1981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Research Project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Conferences, Thesis</a:t>
              </a:r>
            </a:p>
          </p:txBody>
        </p:sp>
        <p:pic>
          <p:nvPicPr>
            <p:cNvPr id="89" name="Graphic 88" descr="City with solid fill">
              <a:extLst>
                <a:ext uri="{FF2B5EF4-FFF2-40B4-BE49-F238E27FC236}">
                  <a16:creationId xmlns:a16="http://schemas.microsoft.com/office/drawing/2014/main" id="{73E95A63-67AC-2732-EA4F-888089997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8320" y="6044988"/>
              <a:ext cx="517657" cy="517657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C4985C-65A5-DC79-4A1E-DB7B7B997E71}"/>
                </a:ext>
              </a:extLst>
            </p:cNvPr>
            <p:cNvSpPr txBox="1"/>
            <p:nvPr/>
          </p:nvSpPr>
          <p:spPr>
            <a:xfrm>
              <a:off x="1827536" y="6147638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Careers and Networking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239</cp:revision>
  <dcterms:created xsi:type="dcterms:W3CDTF">2024-05-01T14:00:00Z</dcterms:created>
  <dcterms:modified xsi:type="dcterms:W3CDTF">2024-05-01T15:37:22Z</dcterms:modified>
</cp:coreProperties>
</file>