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Fyle_App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Pitch Deck: Fyle_App - Digitalize and Manage Documents Seamlessly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 the digital age, many businesses still struggle with manual document management processes:</a:t>
            </a:r>
            <a:endParaRPr lang="en-US"/>
          </a:p>
          <a:p>
            <a:endParaRPr lang="en-US"/>
          </a:p>
          <a:p>
            <a:r>
              <a:rPr lang="en-US"/>
              <a:t>Time-consuming and inefficient: Paper-based workflows lead to wasted time spent searching, filing, and retrieving documents.</a:t>
            </a:r>
            <a:endParaRPr lang="en-US"/>
          </a:p>
          <a:p>
            <a:r>
              <a:rPr lang="en-US"/>
              <a:t>Prone to errors: Manual processes create opportunities for human error, leading to lost or misplaced documents.</a:t>
            </a:r>
            <a:endParaRPr lang="en-US"/>
          </a:p>
          <a:p>
            <a:r>
              <a:rPr lang="en-US"/>
              <a:t>Difficult to access: Physical documents can be difficult to access remotely or by multiple authorized parties.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Solution: Fyle_App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0" indent="0">
              <a:buNone/>
            </a:pPr>
            <a:r>
              <a:rPr lang="en-US"/>
              <a:t>Fyle_App is an innovative digital document management platform that solves these challenges by:</a:t>
            </a:r>
            <a:endParaRPr lang="en-US"/>
          </a:p>
          <a:p>
            <a:endParaRPr lang="en-US"/>
          </a:p>
          <a:p>
            <a:r>
              <a:rPr lang="en-US"/>
              <a:t>Digitizing documents: Our mobile app allows users to scan and upload documents from anywhere, creating digital copies that are instantly accessible.</a:t>
            </a:r>
            <a:endParaRPr lang="en-US"/>
          </a:p>
          <a:p>
            <a:r>
              <a:rPr lang="en-US"/>
              <a:t>Centralized storage and organization: All digitized documents are securely stored in a central cloud-based repository, accessible through our user-friendly platform.</a:t>
            </a:r>
            <a:endParaRPr lang="en-US"/>
          </a:p>
          <a:p>
            <a:r>
              <a:rPr lang="en-US"/>
              <a:t>Automated workflows: Fyle_App integrates with popular business systems to automate workflows, such as document approval and invoice processing.</a:t>
            </a:r>
            <a:endParaRPr lang="en-US"/>
          </a:p>
          <a:p>
            <a:r>
              <a:rPr lang="en-US"/>
              <a:t>Real-time collaboration: Multiple authorized users can collaborate on documents simultaneously, streamlining decision-making and improving efficiency.</a:t>
            </a:r>
            <a:endParaRPr lang="en-US"/>
          </a:p>
          <a:p>
            <a:r>
              <a:rPr lang="en-US"/>
              <a:t>Advanced search and retrieval: Our powerful search engine allows users to easily find and retrieve documents based on keywords, tags, and metadata.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Market Opportunity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digital document management market is rapidly growing, driven by increasing adoption of digital technologies in businesses of all sizes.</a:t>
            </a:r>
            <a:endParaRPr lang="en-US"/>
          </a:p>
          <a:p>
            <a:endParaRPr lang="en-US"/>
          </a:p>
          <a:p>
            <a:r>
              <a:rPr lang="en-US"/>
              <a:t>Market size: The global market is projected to reach $12.8 billion by 2025.</a:t>
            </a:r>
            <a:endParaRPr lang="en-US"/>
          </a:p>
          <a:p>
            <a:r>
              <a:rPr lang="en-US"/>
              <a:t>Target market: Fyle_App targets small and medium-sized businesses that need to improve their document management processes and increase productivity.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Competitive Advantage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Fyle_App differentiates itself from competitors through its:</a:t>
            </a:r>
            <a:endParaRPr lang="en-US"/>
          </a:p>
          <a:p>
            <a:endParaRPr lang="en-US"/>
          </a:p>
          <a:p>
            <a:r>
              <a:rPr lang="en-US"/>
              <a:t>User-friendly interface: Our intuitive platform is easy to learn and use, even for non-technical users.</a:t>
            </a:r>
            <a:endParaRPr lang="en-US"/>
          </a:p>
          <a:p>
            <a:r>
              <a:rPr lang="en-US"/>
              <a:t>Integrated workflows: Fyle_App seamlessly integrates with existing business systems, eliminating data silos and improving efficiency.</a:t>
            </a:r>
            <a:endParaRPr lang="en-US"/>
          </a:p>
          <a:p>
            <a:r>
              <a:rPr lang="en-US"/>
              <a:t>Cloud-based storage: Our secure cloud-based storage ensures data accessibility and protection.</a:t>
            </a:r>
            <a:endParaRPr lang="en-US"/>
          </a:p>
          <a:p>
            <a:r>
              <a:rPr lang="en-US"/>
              <a:t>Advanced search capabilities: Our powerful search engine enables users to quickly and easily find the documents they need.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Business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Fyle_App operates on a subscription-based model:</a:t>
            </a:r>
            <a:endParaRPr lang="en-US"/>
          </a:p>
          <a:p>
            <a:endParaRPr lang="en-US"/>
          </a:p>
          <a:p>
            <a:r>
              <a:rPr lang="en-US"/>
              <a:t>Monthly subscription fees: Businesses pay a monthly fee based on the number of users and storage space required.</a:t>
            </a:r>
            <a:endParaRPr lang="en-US"/>
          </a:p>
          <a:p>
            <a:r>
              <a:rPr lang="en-US"/>
              <a:t>Additional revenue streams: Fyle_App also offers premium features and integrations with third-party applications for an additional charge.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Financial Projections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Revenue projections: Fyle_App projects Ksh 1 million in revenue in the first year of operation, growing to Ksh 5 million in year 3.</a:t>
            </a:r>
            <a:endParaRPr lang="en-US"/>
          </a:p>
          <a:p>
            <a:r>
              <a:rPr lang="en-US"/>
              <a:t>Profitability: We anticipate reaching profitability within 18 months of launch.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Our team consists of experienced professionals with expertise in:</a:t>
            </a:r>
            <a:endParaRPr lang="en-US"/>
          </a:p>
          <a:p>
            <a:endParaRPr lang="en-US"/>
          </a:p>
          <a:p>
            <a:r>
              <a:rPr lang="en-US"/>
              <a:t>Software development: Our engineers have a proven track record of building scalable and user-friendly applications.</a:t>
            </a:r>
            <a:endParaRPr lang="en-US"/>
          </a:p>
          <a:p>
            <a:r>
              <a:rPr lang="en-US"/>
              <a:t>Document management: Our team has deep knowledge of document management best practices and industry standards.</a:t>
            </a:r>
            <a:endParaRPr lang="en-US"/>
          </a:p>
          <a:p>
            <a:r>
              <a:rPr lang="en-US"/>
              <a:t>Business strategy: Our management team has extensive experience in developing and executing successful business plans.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Call to Action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/>
              <a:t>We are seeking Ksh 500,000 in seed funding to launch Fyle_App and establish ourselves as a leading player in the digital document management market. Your investment will help us:</a:t>
            </a:r>
            <a:endParaRPr lang="en-US"/>
          </a:p>
          <a:p>
            <a:endParaRPr lang="en-US"/>
          </a:p>
          <a:p>
            <a:r>
              <a:rPr lang="en-US"/>
              <a:t>Develop and launch our platform: Enhance the user interface, add new features, and integrate with key business systems.</a:t>
            </a:r>
            <a:endParaRPr lang="en-US"/>
          </a:p>
          <a:p>
            <a:r>
              <a:rPr lang="en-US"/>
              <a:t>Market and grow our business: Build awareness, generate leads, and acquire new customers.</a:t>
            </a:r>
            <a:endParaRPr lang="en-US"/>
          </a:p>
          <a:p>
            <a:r>
              <a:rPr lang="en-US"/>
              <a:t>Hire and expand our team: Bring on additional engineers and support staff to scale our operations.</a:t>
            </a:r>
            <a:endParaRPr lang="en-US"/>
          </a:p>
          <a:p>
            <a:r>
              <a:rPr lang="en-US"/>
              <a:t>With your support, Fyle_App will revolutionize the way businesses manage their documents, transforming their operations and boosting their productivity.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3904</Words>
  <Application>WPS Presentation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roboto_light</vt:lpstr>
      <vt:lpstr>Arial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Fyle_App</dc:title>
  <dc:creator>amoswanyama</dc:creator>
  <cp:lastModifiedBy>amoswanyama</cp:lastModifiedBy>
  <cp:revision>1</cp:revision>
  <dcterms:created xsi:type="dcterms:W3CDTF">2024-07-09T09:53:42Z</dcterms:created>
  <dcterms:modified xsi:type="dcterms:W3CDTF">2024-07-09T09:53:42Z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BD881F0B8FED4425AB2D447437A48AD9_11</vt:lpwstr>
  </property>
  <property fmtid="{D5CDD505-2E9C-101B-9397-08002B2CF9AE}" pid="3" name="KSOProductBuildVer">
    <vt:lpwstr>1033-12.2.0.17119</vt:lpwstr>
  </property>
</Properties>
</file>