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大作业架构设计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huangrh</dc:creator>
  <cp:lastModifiedBy>huangrh</cp:lastModifiedBy>
  <cp:revision>1</cp:revision>
  <dcterms:created xsi:type="dcterms:W3CDTF">2021-02-07T15:13:34Z</dcterms:created>
  <dcterms:modified xsi:type="dcterms:W3CDTF">2021-02-07T15:13:34Z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