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2.png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image" Target="../media/image3.png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image" Target="../media/image2.png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image" Target="../media/image1.png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image" Target="../media/image3.png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image" Target="../media/image3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image" Target="../media/image3.png"/><Relationship Id="rId2" Type="http://schemas.openxmlformats.org/officeDocument/2006/relationships/tags" Target="../tags/tag84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image" Target="../media/image3.png"/><Relationship Id="rId2" Type="http://schemas.openxmlformats.org/officeDocument/2006/relationships/tags" Target="../tags/tag92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image" Target="../media/image3.png"/><Relationship Id="rId2" Type="http://schemas.openxmlformats.org/officeDocument/2006/relationships/tags" Target="../tags/tag100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image" Target="../media/image3.png"/><Relationship Id="rId2" Type="http://schemas.openxmlformats.org/officeDocument/2006/relationships/tags" Target="../tags/tag10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image" Target="../media/image6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../media/image5.png"/><Relationship Id="rId3" Type="http://schemas.openxmlformats.org/officeDocument/2006/relationships/tags" Target="../tags/tag14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3.png"/><Relationship Id="rId2" Type="http://schemas.openxmlformats.org/officeDocument/2006/relationships/tags" Target="../tags/tag27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image" Target="../media/image3.png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image" Target="../media/image3.png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screen"/>
          <a:srcRect/>
          <a:stretch>
            <a:fillRect/>
          </a:stretch>
        </p:blipFill>
        <p:spPr>
          <a:xfrm>
            <a:off x="8444230" y="3364865"/>
            <a:ext cx="4226560" cy="3524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4143375" y="2120900"/>
            <a:ext cx="6384925" cy="990607"/>
          </a:xfrm>
        </p:spPr>
        <p:txBody>
          <a:bodyPr lIns="0" tIns="46800" rIns="90000" bIns="46800" anchor="b" anchorCtr="0">
            <a:normAutofit/>
          </a:bodyPr>
          <a:lstStyle>
            <a:lvl1pPr algn="l">
              <a:defRPr sz="5400" spc="600" baseline="0">
                <a:solidFill>
                  <a:schemeClr val="accent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4143375" y="3406119"/>
            <a:ext cx="5940425" cy="753131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10"/>
            </p:custDataLst>
          </p:nvPr>
        </p:nvSpPr>
        <p:spPr>
          <a:xfrm>
            <a:off x="4143375" y="2979638"/>
            <a:ext cx="684803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微软雅黑" charset="-122"/>
                <a:ea typeface="微软雅黑" charset="-122"/>
                <a:cs typeface="Arial" panose="020B0604020202090204" pitchFamily="34" charset="0"/>
                <a:sym typeface="Calibri" charset="0"/>
              </a:rPr>
              <a:t>——</a:t>
            </a:r>
            <a:endParaRPr lang="en-US" altLang="zh-CN" b="1" dirty="0">
              <a:solidFill>
                <a:schemeClr val="accent1"/>
              </a:solidFill>
              <a:latin typeface="微软雅黑" charset="-122"/>
              <a:ea typeface="微软雅黑" charset="-122"/>
              <a:cs typeface="Arial" panose="020B0604020202090204" pitchFamily="34" charset="0"/>
              <a:sym typeface="Calibri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286385" y="273050"/>
            <a:ext cx="11905615" cy="6584950"/>
            <a:chOff x="286385" y="273050"/>
            <a:chExt cx="11905615" cy="6584950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ym typeface="+mn-ea"/>
              </a:endParaRPr>
            </a:p>
          </p:txBody>
        </p:sp>
        <p:pic>
          <p:nvPicPr>
            <p:cNvPr id="9" name="图片 8" descr="/Users/airbookpro/Desktop/2.png2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 cstate="screen"/>
            <a:srcRect/>
            <a:stretch>
              <a:fillRect/>
            </a:stretch>
          </p:blipFill>
          <p:spPr>
            <a:xfrm>
              <a:off x="10907665" y="5617143"/>
              <a:ext cx="1284335" cy="1240857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4116000" y="3419475"/>
            <a:ext cx="581025" cy="206946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微软雅黑" charset="-122"/>
                <a:ea typeface="微软雅黑" charset="-122"/>
                <a:cs typeface="Arial" panose="020B0604020202090204" pitchFamily="34" charset="0"/>
                <a:sym typeface="Calibri" charset="0"/>
              </a:rPr>
              <a:t>——</a:t>
            </a:r>
            <a:endParaRPr lang="en-US" altLang="zh-CN" b="1" dirty="0">
              <a:solidFill>
                <a:schemeClr val="accent1"/>
              </a:solidFill>
              <a:latin typeface="微软雅黑" charset="-122"/>
              <a:ea typeface="微软雅黑" charset="-122"/>
              <a:cs typeface="Arial" panose="020B0604020202090204" pitchFamily="34" charset="0"/>
              <a:sym typeface="Calibri" charset="0"/>
            </a:endParaRPr>
          </a:p>
        </p:txBody>
      </p:sp>
      <p:pic>
        <p:nvPicPr>
          <p:cNvPr id="9" name="图片 8" descr="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screen"/>
          <a:srcRect/>
          <a:stretch>
            <a:fillRect/>
          </a:stretch>
        </p:blipFill>
        <p:spPr>
          <a:xfrm>
            <a:off x="8444230" y="3364865"/>
            <a:ext cx="4226560" cy="3524885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116388" y="3638095"/>
            <a:ext cx="5967412" cy="714830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1600" baseline="0">
                <a:solidFill>
                  <a:schemeClr val="accent1"/>
                </a:solidFill>
                <a:latin typeface="Arial" panose="020B060402020209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104984" y="2085975"/>
            <a:ext cx="5978816" cy="1408244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/Users/airbookpro/Desktop/2.png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10907665" y="5617143"/>
            <a:ext cx="1284335" cy="124085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1" name="图片 10" descr="/Users/airbookpro/Desktop/2.png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screen"/>
          <a:srcRect/>
          <a:stretch>
            <a:fillRect/>
          </a:stretch>
        </p:blipFill>
        <p:spPr>
          <a:xfrm>
            <a:off x="10907395" y="5617210"/>
            <a:ext cx="1284605" cy="12407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/Users/airbookpro/Desktop/2.png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10907665" y="5617143"/>
            <a:ext cx="1284335" cy="1240857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905" y="-4445"/>
            <a:ext cx="489902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/Users/airbookpro/Desktop/2.png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10907665" y="5617143"/>
            <a:ext cx="1284335" cy="1240857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/Users/airbookpro/Desktop/2.png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screen"/>
          <a:srcRect/>
          <a:stretch>
            <a:fillRect/>
          </a:stretch>
        </p:blipFill>
        <p:spPr>
          <a:xfrm rot="10800000">
            <a:off x="10907665" y="1"/>
            <a:ext cx="1284335" cy="1240857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/Users/airbookpro/Desktop/2.png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10907665" y="5617143"/>
            <a:ext cx="1284335" cy="1240857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8589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 descr="/Users/airbookpro/Desktop/2.png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screen"/>
          <a:srcRect/>
          <a:stretch>
            <a:fillRect/>
          </a:stretch>
        </p:blipFill>
        <p:spPr>
          <a:xfrm rot="20296989">
            <a:off x="10971530" y="2697480"/>
            <a:ext cx="2128520" cy="2056130"/>
          </a:xfrm>
          <a:prstGeom prst="rect">
            <a:avLst/>
          </a:prstGeom>
        </p:spPr>
      </p:pic>
      <p:pic>
        <p:nvPicPr>
          <p:cNvPr id="9" name="图片 8" descr="/Users/airbookpro/Desktop/2.png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 cstate="screen"/>
          <a:srcRect/>
          <a:stretch>
            <a:fillRect/>
          </a:stretch>
        </p:blipFill>
        <p:spPr>
          <a:xfrm rot="1303011" flipH="1">
            <a:off x="-911225" y="2697480"/>
            <a:ext cx="2128520" cy="20561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/Users/airbookpro/Desktop/2.png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10907665" y="5617143"/>
            <a:ext cx="1284335" cy="12408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screen"/>
          <a:stretch>
            <a:fillRect/>
          </a:stretch>
        </p:blipFill>
        <p:spPr>
          <a:xfrm>
            <a:off x="-20320" y="785595"/>
            <a:ext cx="10058400" cy="60782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116000" y="3073400"/>
            <a:ext cx="6142425" cy="7524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0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115995" y="3903975"/>
            <a:ext cx="6142425" cy="11665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/Users/airbookpro/Desktop/2.png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10907665" y="5617143"/>
            <a:ext cx="1284335" cy="12408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/Users/airbookpro/Desktop/2.png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10907665" y="5617143"/>
            <a:ext cx="1284335" cy="12408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/Users/airbookpro/Desktop/2.png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10907665" y="5617143"/>
            <a:ext cx="1284335" cy="12408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286385" y="273050"/>
            <a:ext cx="11905615" cy="6584950"/>
            <a:chOff x="286385" y="273050"/>
            <a:chExt cx="11905615" cy="6584950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ym typeface="+mn-ea"/>
              </a:endParaRPr>
            </a:p>
          </p:txBody>
        </p:sp>
        <p:pic>
          <p:nvPicPr>
            <p:cNvPr id="9" name="图片 8" descr="/Users/airbookpro/Desktop/2.png2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 cstate="screen"/>
            <a:srcRect/>
            <a:stretch>
              <a:fillRect/>
            </a:stretch>
          </p:blipFill>
          <p:spPr>
            <a:xfrm>
              <a:off x="10907665" y="5617143"/>
              <a:ext cx="1284335" cy="1240857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1.xml"/><Relationship Id="rId23" Type="http://schemas.openxmlformats.org/officeDocument/2006/relationships/tags" Target="../tags/tag130.xml"/><Relationship Id="rId22" Type="http://schemas.openxmlformats.org/officeDocument/2006/relationships/tags" Target="../tags/tag129.xml"/><Relationship Id="rId21" Type="http://schemas.openxmlformats.org/officeDocument/2006/relationships/tags" Target="../tags/tag128.xml"/><Relationship Id="rId20" Type="http://schemas.openxmlformats.org/officeDocument/2006/relationships/tags" Target="../tags/tag12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2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43375" y="2120900"/>
            <a:ext cx="6384925" cy="990607"/>
          </a:xfrm>
        </p:spPr>
        <p:txBody>
          <a:bodyPr/>
          <a:p>
            <a:r>
              <a:rPr lang="zh-CN" altLang="en-US" sz="4800"/>
              <a:t>架构设计大作业</a:t>
            </a:r>
            <a:endParaRPr lang="zh-CN" altLang="en-US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44558"/>
            <a:ext cx="9144000" cy="1655762"/>
          </a:xfrm>
        </p:spPr>
        <p:txBody>
          <a:bodyPr/>
          <a:p>
            <a:r>
              <a:rPr lang="en-US" altLang="zh-CN" sz="3200"/>
              <a:t>                  </a:t>
            </a:r>
            <a:r>
              <a:rPr lang="zh-CN" altLang="en-US" sz="3200"/>
              <a:t>通达同城快递核心业务架构设计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满足产品基本需求</a:t>
            </a:r>
            <a:endParaRPr lang="zh-CN" altLang="en-US"/>
          </a:p>
          <a:p>
            <a:r>
              <a:rPr lang="zh-CN" altLang="en-US"/>
              <a:t>系统弹性可伸缩，满足上线后三个月日单超过1万，一年日单超过50万的要求</a:t>
            </a:r>
            <a:endParaRPr lang="zh-CN" altLang="en-US"/>
          </a:p>
          <a:p>
            <a:r>
              <a:rPr lang="zh-CN" altLang="en-US"/>
              <a:t>系统前期部署采用精简方案，节约成本。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用例设计</a:t>
            </a:r>
            <a:endParaRPr lang="zh-CN" altLang="en-US"/>
          </a:p>
        </p:txBody>
      </p:sp>
      <p:pic>
        <p:nvPicPr>
          <p:cNvPr id="5" name="内容占位符 4" descr="用例模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0625" y="1546225"/>
            <a:ext cx="10163175" cy="66630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用例说明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核心业务都需要通过订单管理服务</a:t>
            </a:r>
            <a:endParaRPr lang="zh-CN" altLang="en-US"/>
          </a:p>
          <a:p>
            <a:r>
              <a:rPr lang="zh-CN" altLang="en-US"/>
              <a:t>匹配快递员操作单独为一个用例，此业务比较消耗机器性能，独立出一个订单匹配快递员服务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部署设计</a:t>
            </a:r>
            <a:endParaRPr lang="zh-CN" altLang="en-US"/>
          </a:p>
        </p:txBody>
      </p:sp>
      <p:pic>
        <p:nvPicPr>
          <p:cNvPr id="6" name="内容占位符 5" descr="部署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0035" y="248285"/>
            <a:ext cx="7098030" cy="63207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部署说明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微服务集群可扩展，可根据业务量持续扩容</a:t>
            </a:r>
            <a:endParaRPr lang="zh-CN" altLang="en-US"/>
          </a:p>
          <a:p>
            <a:r>
              <a:rPr lang="zh-CN" altLang="en-US"/>
              <a:t>负载均衡早期使用</a:t>
            </a:r>
            <a:r>
              <a:rPr lang="en-US" altLang="zh-CN"/>
              <a:t>nginx</a:t>
            </a:r>
            <a:r>
              <a:rPr lang="zh-CN" altLang="en-US"/>
              <a:t>，后续并发增加后使用</a:t>
            </a:r>
            <a:r>
              <a:rPr lang="en-US" altLang="zh-CN"/>
              <a:t>LVS</a:t>
            </a:r>
            <a:r>
              <a:rPr lang="zh-CN" altLang="en-US"/>
              <a:t>部署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下单场景时序图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待完善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订单状态转移图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89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89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89"/>
  <p:tag name="KSO_WM_TEMPLATE_THUMBS_INDEX" val="1、4、7、8、9、10、11、12、13、14、15"/>
  <p:tag name="KSO_WM_TEMPLATE_MASTER_THUMB_INDEX" val="12"/>
</p:tagLst>
</file>

<file path=ppt/tags/tag132.xml><?xml version="1.0" encoding="utf-8"?>
<p:tagLst xmlns:p="http://schemas.openxmlformats.org/presentationml/2006/main">
  <p:tag name="KSO_WM_TEMPLATE_CATEGORY" val=""/>
  <p:tag name="KSO_WM_TEMPLATE_INDEX" val="20202689"/>
</p:tagLst>
</file>

<file path=ppt/tags/tag133.xml><?xml version="1.0" encoding="utf-8"?>
<p:tagLst xmlns:p="http://schemas.openxmlformats.org/presentationml/2006/main">
  <p:tag name="KSO_WM_TEMPLATE_CATEGORY" val=""/>
  <p:tag name="KSO_WM_TEMPLATE_INDEX" val="20202689"/>
</p:tagLst>
</file>

<file path=ppt/tags/tag134.xml><?xml version="1.0" encoding="utf-8"?>
<p:tagLst xmlns:p="http://schemas.openxmlformats.org/presentationml/2006/main">
  <p:tag name="KSO_WM_TEMPLATE_CATEGORY" val=""/>
  <p:tag name="KSO_WM_TEMPLATE_INDEX" val="20202689"/>
</p:tagLst>
</file>

<file path=ppt/tags/tag135.xml><?xml version="1.0" encoding="utf-8"?>
<p:tagLst xmlns:p="http://schemas.openxmlformats.org/presentationml/2006/main">
  <p:tag name="KSO_WM_TEMPLATE_CATEGORY" val=""/>
  <p:tag name="KSO_WM_TEMPLATE_INDEX" val="20202689"/>
</p:tagLst>
</file>

<file path=ppt/tags/tag136.xml><?xml version="1.0" encoding="utf-8"?>
<p:tagLst xmlns:p="http://schemas.openxmlformats.org/presentationml/2006/main">
  <p:tag name="KSO_WM_TEMPLATE_CATEGORY" val=""/>
  <p:tag name="KSO_WM_TEMPLATE_INDEX" val="20202689"/>
</p:tagLst>
</file>

<file path=ppt/tags/tag137.xml><?xml version="1.0" encoding="utf-8"?>
<p:tagLst xmlns:p="http://schemas.openxmlformats.org/presentationml/2006/main">
  <p:tag name="KSO_WM_TEMPLATE_CATEGORY" val=""/>
  <p:tag name="KSO_WM_TEMPLATE_INDEX" val="20202689"/>
</p:tagLst>
</file>

<file path=ppt/tags/tag138.xml><?xml version="1.0" encoding="utf-8"?>
<p:tagLst xmlns:p="http://schemas.openxmlformats.org/presentationml/2006/main">
  <p:tag name="KSO_WM_TEMPLATE_CATEGORY" val=""/>
  <p:tag name="KSO_WM_TEMPLATE_INDEX" val="20202689"/>
</p:tagLst>
</file>

<file path=ppt/tags/tag139.xml><?xml version="1.0" encoding="utf-8"?>
<p:tagLst xmlns:p="http://schemas.openxmlformats.org/presentationml/2006/main">
  <p:tag name="KSO_WM_TEMPLATE_CATEGORY" val=""/>
  <p:tag name="KSO_WM_TEMPLATE_INDEX" val="20202689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自定义 97">
      <a:dk1>
        <a:srgbClr val="000000"/>
      </a:dk1>
      <a:lt1>
        <a:srgbClr val="FFFFFF"/>
      </a:lt1>
      <a:dk2>
        <a:srgbClr val="D8EBF2"/>
      </a:dk2>
      <a:lt2>
        <a:srgbClr val="ECF2F7"/>
      </a:lt2>
      <a:accent1>
        <a:srgbClr val="5CB9BD"/>
      </a:accent1>
      <a:accent2>
        <a:srgbClr val="7BC2B0"/>
      </a:accent2>
      <a:accent3>
        <a:srgbClr val="98C8A1"/>
      </a:accent3>
      <a:accent4>
        <a:srgbClr val="B6CF91"/>
      </a:accent4>
      <a:accent5>
        <a:srgbClr val="D3D582"/>
      </a:accent5>
      <a:accent6>
        <a:srgbClr val="EFDB73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WPS 演示</Application>
  <PresentationFormat>宽屏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汉仪旗黑-85S</vt:lpstr>
      <vt:lpstr>苹方-简</vt:lpstr>
      <vt:lpstr>Office 主题​​</vt:lpstr>
      <vt:lpstr>大作业架构设计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huangrh</dc:creator>
  <cp:lastModifiedBy>huangrh</cp:lastModifiedBy>
  <cp:revision>31</cp:revision>
  <dcterms:created xsi:type="dcterms:W3CDTF">2021-02-07T18:37:40Z</dcterms:created>
  <dcterms:modified xsi:type="dcterms:W3CDTF">2021-02-07T18:37:40Z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