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37"/>
    <p:restoredTop sz="93692"/>
  </p:normalViewPr>
  <p:slideViewPr>
    <p:cSldViewPr snapToGrid="0" snapToObjects="1">
      <p:cViewPr>
        <p:scale>
          <a:sx n="111" d="100"/>
          <a:sy n="111" d="100"/>
        </p:scale>
        <p:origin x="45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D861-A055-3243-B891-3209160CEC37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B322-A105-2D40-BCFC-62C600332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59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D861-A055-3243-B891-3209160CEC37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B322-A105-2D40-BCFC-62C600332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07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D861-A055-3243-B891-3209160CEC37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B322-A105-2D40-BCFC-62C600332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35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D861-A055-3243-B891-3209160CEC37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B322-A105-2D40-BCFC-62C600332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18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D861-A055-3243-B891-3209160CEC37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B322-A105-2D40-BCFC-62C600332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73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D861-A055-3243-B891-3209160CEC37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B322-A105-2D40-BCFC-62C600332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8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D861-A055-3243-B891-3209160CEC37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B322-A105-2D40-BCFC-62C600332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53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D861-A055-3243-B891-3209160CEC37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B322-A105-2D40-BCFC-62C600332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98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D861-A055-3243-B891-3209160CEC37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B322-A105-2D40-BCFC-62C600332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64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D861-A055-3243-B891-3209160CEC37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B322-A105-2D40-BCFC-62C600332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62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D861-A055-3243-B891-3209160CEC37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B322-A105-2D40-BCFC-62C600332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29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9D861-A055-3243-B891-3209160CEC37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6B322-A105-2D40-BCFC-62C600332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11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雲 3"/>
          <p:cNvSpPr/>
          <p:nvPr/>
        </p:nvSpPr>
        <p:spPr>
          <a:xfrm>
            <a:off x="7949556" y="1121862"/>
            <a:ext cx="1796327" cy="889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AWS API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3919638" y="1550124"/>
            <a:ext cx="2184400" cy="2038350"/>
          </a:xfrm>
          <a:prstGeom prst="roundRect">
            <a:avLst>
              <a:gd name="adj" fmla="val 365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bation</a:t>
            </a:r>
            <a:r>
              <a:rPr lang="ja-JP" altLang="en-US" dirty="0" smtClean="0">
                <a:solidFill>
                  <a:schemeClr val="tx1"/>
                </a:solidFill>
              </a:rPr>
              <a:t>サーバ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072038" y="1702524"/>
            <a:ext cx="1892300" cy="1332466"/>
          </a:xfrm>
          <a:prstGeom prst="roundRect">
            <a:avLst>
              <a:gd name="adj" fmla="val 365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ja-JP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ja-JP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en-US" altLang="ja-JP" dirty="0" err="1" smtClean="0">
                <a:solidFill>
                  <a:sysClr val="windowText" lastClr="000000"/>
                </a:solidFill>
              </a:rPr>
              <a:t>Jupyter</a:t>
            </a:r>
            <a:r>
              <a:rPr lang="ja-JP" altLang="en-US" dirty="0" smtClean="0">
                <a:solidFill>
                  <a:sysClr val="windowText" lastClr="000000"/>
                </a:solidFill>
              </a:rPr>
              <a:t>コンテナ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139380" y="1854923"/>
            <a:ext cx="850900" cy="672807"/>
          </a:xfrm>
          <a:prstGeom prst="roundRect">
            <a:avLst>
              <a:gd name="adj" fmla="val 365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ysClr val="windowText" lastClr="000000"/>
                </a:solidFill>
              </a:rPr>
              <a:t>notebook</a:t>
            </a:r>
            <a:endParaRPr kumimoji="1" lang="ja-JP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5046540" y="1854923"/>
            <a:ext cx="850900" cy="672807"/>
          </a:xfrm>
          <a:prstGeom prst="roundRect">
            <a:avLst>
              <a:gd name="adj" fmla="val 3659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err="1" smtClean="0">
                <a:solidFill>
                  <a:sysClr val="windowText" lastClr="000000"/>
                </a:solidFill>
              </a:rPr>
              <a:t>ansible</a:t>
            </a:r>
            <a:endParaRPr kumimoji="1" lang="ja-JP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カギ線コネクタ 11"/>
          <p:cNvCxnSpPr>
            <a:stCxn id="10" idx="3"/>
            <a:endCxn id="4" idx="2"/>
          </p:cNvCxnSpPr>
          <p:nvPr/>
        </p:nvCxnSpPr>
        <p:spPr>
          <a:xfrm flipV="1">
            <a:off x="5897440" y="1566362"/>
            <a:ext cx="2057688" cy="6249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>
            <a:off x="7949557" y="2581195"/>
            <a:ext cx="1796327" cy="1007279"/>
          </a:xfrm>
          <a:prstGeom prst="roundRect">
            <a:avLst>
              <a:gd name="adj" fmla="val 365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ansible</a:t>
            </a:r>
            <a:r>
              <a:rPr lang="en-US" altLang="ja-JP" dirty="0" smtClean="0">
                <a:solidFill>
                  <a:schemeClr val="tx1"/>
                </a:solidFill>
              </a:rPr>
              <a:t>-target</a:t>
            </a: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サーバ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7949557" y="3935433"/>
            <a:ext cx="1796327" cy="1007279"/>
          </a:xfrm>
          <a:prstGeom prst="roundRect">
            <a:avLst>
              <a:gd name="adj" fmla="val 365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ansible</a:t>
            </a:r>
            <a:r>
              <a:rPr lang="en-US" altLang="ja-JP" dirty="0" smtClean="0">
                <a:solidFill>
                  <a:schemeClr val="tx1"/>
                </a:solidFill>
              </a:rPr>
              <a:t>-target</a:t>
            </a: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サーバ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カギ線コネクタ 14"/>
          <p:cNvCxnSpPr>
            <a:stCxn id="10" idx="3"/>
            <a:endCxn id="13" idx="1"/>
          </p:cNvCxnSpPr>
          <p:nvPr/>
        </p:nvCxnSpPr>
        <p:spPr>
          <a:xfrm>
            <a:off x="5897440" y="2191327"/>
            <a:ext cx="2052117" cy="8935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10" idx="3"/>
            <a:endCxn id="14" idx="1"/>
          </p:cNvCxnSpPr>
          <p:nvPr/>
        </p:nvCxnSpPr>
        <p:spPr>
          <a:xfrm>
            <a:off x="5897440" y="2191327"/>
            <a:ext cx="2052117" cy="22477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4" idx="0"/>
            <a:endCxn id="13" idx="3"/>
          </p:cNvCxnSpPr>
          <p:nvPr/>
        </p:nvCxnSpPr>
        <p:spPr>
          <a:xfrm>
            <a:off x="9744386" y="1566362"/>
            <a:ext cx="1498" cy="1518473"/>
          </a:xfrm>
          <a:prstGeom prst="bentConnector3">
            <a:avLst>
              <a:gd name="adj1" fmla="val 5090340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4" idx="0"/>
            <a:endCxn id="14" idx="3"/>
          </p:cNvCxnSpPr>
          <p:nvPr/>
        </p:nvCxnSpPr>
        <p:spPr>
          <a:xfrm>
            <a:off x="9744386" y="1566362"/>
            <a:ext cx="1498" cy="2872711"/>
          </a:xfrm>
          <a:prstGeom prst="bentConnector3">
            <a:avLst>
              <a:gd name="adj1" fmla="val 5090340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4838218" y="2407534"/>
            <a:ext cx="38196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図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363" y="2303089"/>
            <a:ext cx="729131" cy="699628"/>
          </a:xfrm>
          <a:prstGeom prst="rect">
            <a:avLst/>
          </a:prstGeom>
        </p:spPr>
      </p:pic>
      <p:cxnSp>
        <p:nvCxnSpPr>
          <p:cNvPr id="34" name="カギ線コネクタ 33"/>
          <p:cNvCxnSpPr>
            <a:stCxn id="33" idx="3"/>
            <a:endCxn id="7" idx="1"/>
          </p:cNvCxnSpPr>
          <p:nvPr/>
        </p:nvCxnSpPr>
        <p:spPr>
          <a:xfrm flipV="1">
            <a:off x="1774494" y="2191327"/>
            <a:ext cx="2364886" cy="4615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92686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</Words>
  <Application>Microsoft Macintosh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中島倫明</dc:creator>
  <cp:lastModifiedBy>中島倫明</cp:lastModifiedBy>
  <cp:revision>2</cp:revision>
  <dcterms:created xsi:type="dcterms:W3CDTF">2018-01-11T12:02:12Z</dcterms:created>
  <dcterms:modified xsi:type="dcterms:W3CDTF">2018-01-11T12:14:54Z</dcterms:modified>
</cp:coreProperties>
</file>