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3"/>
    <p:restoredTop sz="93692"/>
  </p:normalViewPr>
  <p:slideViewPr>
    <p:cSldViewPr snapToGrid="0" snapToObjects="1">
      <p:cViewPr varScale="1">
        <p:scale>
          <a:sx n="150" d="100"/>
          <a:sy n="15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1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9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D861-A055-3243-B891-3209160CEC37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B5D27BBE-771C-D140-9EFB-1A65D6721C8A}"/>
              </a:ext>
            </a:extLst>
          </p:cNvPr>
          <p:cNvSpPr/>
          <p:nvPr/>
        </p:nvSpPr>
        <p:spPr>
          <a:xfrm>
            <a:off x="3632200" y="851925"/>
            <a:ext cx="6671732" cy="4363542"/>
          </a:xfrm>
          <a:prstGeom prst="roundRect">
            <a:avLst>
              <a:gd name="adj" fmla="val 36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雲 3"/>
          <p:cNvSpPr/>
          <p:nvPr/>
        </p:nvSpPr>
        <p:spPr>
          <a:xfrm>
            <a:off x="7949556" y="537226"/>
            <a:ext cx="1796327" cy="88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AWS API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19638" y="1550124"/>
            <a:ext cx="2184400" cy="2038350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bation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72038" y="1702524"/>
            <a:ext cx="1892300" cy="1332466"/>
          </a:xfrm>
          <a:prstGeom prst="roundRect">
            <a:avLst>
              <a:gd name="adj" fmla="val 36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Jupyter</a:t>
            </a:r>
            <a:r>
              <a:rPr lang="ja-JP" altLang="en-US" dirty="0">
                <a:solidFill>
                  <a:sysClr val="windowText" lastClr="000000"/>
                </a:solidFill>
              </a:rPr>
              <a:t>コンテナ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13938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notebook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4654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ansible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カギ線コネクタ 11"/>
          <p:cNvCxnSpPr>
            <a:cxnSpLocks/>
            <a:stCxn id="10" idx="0"/>
            <a:endCxn id="4" idx="3"/>
          </p:cNvCxnSpPr>
          <p:nvPr/>
        </p:nvCxnSpPr>
        <p:spPr>
          <a:xfrm rot="5400000" flipH="1" flipV="1">
            <a:off x="6526421" y="-466376"/>
            <a:ext cx="1266868" cy="3375730"/>
          </a:xfrm>
          <a:prstGeom prst="bentConnector3">
            <a:avLst>
              <a:gd name="adj1" fmla="val 1220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949557" y="2581195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949557" y="3935433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ansible</a:t>
            </a:r>
            <a:r>
              <a:rPr lang="en-US" altLang="ja-JP" dirty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15" name="カギ線コネクタ 14"/>
          <p:cNvCxnSpPr>
            <a:stCxn id="10" idx="3"/>
            <a:endCxn id="13" idx="1"/>
          </p:cNvCxnSpPr>
          <p:nvPr/>
        </p:nvCxnSpPr>
        <p:spPr>
          <a:xfrm>
            <a:off x="5897440" y="2191327"/>
            <a:ext cx="2052117" cy="893508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0" idx="3"/>
            <a:endCxn id="14" idx="1"/>
          </p:cNvCxnSpPr>
          <p:nvPr/>
        </p:nvCxnSpPr>
        <p:spPr>
          <a:xfrm>
            <a:off x="5897440" y="2191327"/>
            <a:ext cx="2052117" cy="2247746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" idx="0"/>
            <a:endCxn id="13" idx="3"/>
          </p:cNvCxnSpPr>
          <p:nvPr/>
        </p:nvCxnSpPr>
        <p:spPr>
          <a:xfrm>
            <a:off x="9744386" y="981726"/>
            <a:ext cx="1498" cy="2103109"/>
          </a:xfrm>
          <a:prstGeom prst="bentConnector3">
            <a:avLst>
              <a:gd name="adj1" fmla="val 153603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4" idx="0"/>
            <a:endCxn id="14" idx="3"/>
          </p:cNvCxnSpPr>
          <p:nvPr/>
        </p:nvCxnSpPr>
        <p:spPr>
          <a:xfrm>
            <a:off x="9744386" y="981726"/>
            <a:ext cx="1498" cy="3457347"/>
          </a:xfrm>
          <a:prstGeom prst="bentConnector3">
            <a:avLst>
              <a:gd name="adj1" fmla="val 153603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838218" y="2407534"/>
            <a:ext cx="3819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3" y="2303089"/>
            <a:ext cx="729131" cy="699628"/>
          </a:xfrm>
          <a:prstGeom prst="rect">
            <a:avLst/>
          </a:prstGeom>
        </p:spPr>
      </p:pic>
      <p:cxnSp>
        <p:nvCxnSpPr>
          <p:cNvPr id="34" name="カギ線コネクタ 33"/>
          <p:cNvCxnSpPr>
            <a:stCxn id="33" idx="3"/>
            <a:endCxn id="7" idx="1"/>
          </p:cNvCxnSpPr>
          <p:nvPr/>
        </p:nvCxnSpPr>
        <p:spPr>
          <a:xfrm flipV="1">
            <a:off x="1774494" y="2191327"/>
            <a:ext cx="2364886" cy="461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32197-BD16-AD48-910B-12B2C3F2FB6A}"/>
              </a:ext>
            </a:extLst>
          </p:cNvPr>
          <p:cNvSpPr txBox="1"/>
          <p:nvPr/>
        </p:nvSpPr>
        <p:spPr>
          <a:xfrm>
            <a:off x="1755507" y="18471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ブラウザでアクセス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C8461A-2E8A-6441-B40F-9C239522246D}"/>
              </a:ext>
            </a:extLst>
          </p:cNvPr>
          <p:cNvSpPr txBox="1"/>
          <p:nvPr/>
        </p:nvSpPr>
        <p:spPr>
          <a:xfrm>
            <a:off x="6391476" y="1863959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C634A6-C352-7F41-81E1-D4A09CD5199E}"/>
              </a:ext>
            </a:extLst>
          </p:cNvPr>
          <p:cNvSpPr txBox="1"/>
          <p:nvPr/>
        </p:nvSpPr>
        <p:spPr>
          <a:xfrm>
            <a:off x="6467197" y="383337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Ansible</a:t>
            </a:r>
            <a:r>
              <a:rPr lang="en-US" altLang="ja-JP" sz="1400" dirty="0"/>
              <a:t> </a:t>
            </a:r>
            <a:r>
              <a:rPr lang="ja-JP" altLang="en-US" sz="1400" dirty="0"/>
              <a:t>で操作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29268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Macintosh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中島倫明</dc:creator>
  <cp:lastModifiedBy>中島倫明</cp:lastModifiedBy>
  <cp:revision>3</cp:revision>
  <dcterms:created xsi:type="dcterms:W3CDTF">2018-01-11T12:02:12Z</dcterms:created>
  <dcterms:modified xsi:type="dcterms:W3CDTF">2018-03-05T05:48:25Z</dcterms:modified>
</cp:coreProperties>
</file>