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16941437007874E-2"/>
          <c:y val="0.22557589161452327"/>
          <c:w val="0.94583058562992128"/>
          <c:h val="0.723039817726389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200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1B-4ED7-BA6E-5345B7A94E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200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1B-4ED7-BA6E-5345B7A94E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200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8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1B-4ED7-BA6E-5345B7A94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3614959"/>
        <c:axId val="1796070047"/>
      </c:lineChart>
      <c:catAx>
        <c:axId val="189361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070047"/>
        <c:crosses val="autoZero"/>
        <c:auto val="1"/>
        <c:lblAlgn val="ctr"/>
        <c:lblOffset val="100"/>
        <c:noMultiLvlLbl val="0"/>
      </c:catAx>
      <c:valAx>
        <c:axId val="179607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61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9242145226173859"/>
          <c:y val="0.14707535635539132"/>
          <c:w val="0.36840474918186028"/>
          <c:h val="4.51032643169092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5:33:27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19873 11854 128,'32'0'0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3:48:42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11487 14569 128,'0'0'0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3:32:19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12342 16287 128,'0'0'0</inkml:trace>
  <inkml:trace contextRef="#ctx0" brushRef="#br0" timeOffset="982388.7789">12765 16710 128,'0'0'0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3:48:53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12765 16710 128,'0'0'0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3:48:53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11487 14569 128,'0'0'0</inkml:trace>
  <inkml:trace contextRef="#ctx0" brushRef="#br0" timeOffset="7694.9833">11487 14569 128,'0'0'0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3:49:01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12765 16710 128,'0'0'0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3:49:01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13132 14601 128,'0'32'0</inkml:trace>
  <inkml:trace contextRef="#ctx0" brushRef="#br0" timeOffset="-7694.9833">13132 14601 128,'0'32'0</inkml:trace>
  <inkml:trace contextRef="#ctx0" brushRef="#br0" timeOffset="-19383.488">13132 14601 128,'0'32'0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3:51:04.633"/>
    </inkml:context>
    <inkml:brush xml:id="br0">
      <inkml:brushProperty name="width" value="0.01172" units="cm"/>
      <inkml:brushProperty name="height" value="0.01172" units="cm"/>
    </inkml:brush>
  </inkml:definitions>
  <inkml:trace contextRef="#ctx0" brushRef="#br0">1647 34 128,'0'16'0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3:51:02.097"/>
    </inkml:context>
    <inkml:brush xml:id="br0">
      <inkml:brushProperty name="width" value="0.01237" units="cm"/>
      <inkml:brushProperty name="height" value="0.01237" units="cm"/>
    </inkml:brush>
  </inkml:definitions>
  <inkml:trace contextRef="#ctx0" brushRef="#br0">0 0 128,'0'0'0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3:51:02.098"/>
    </inkml:context>
    <inkml:brush xml:id="br0">
      <inkml:brushProperty name="width" value="0.01172" units="cm"/>
      <inkml:brushProperty name="height" value="0.01172" units="cm"/>
    </inkml:brush>
  </inkml:definitions>
  <inkml:trace contextRef="#ctx0" brushRef="#br0">0 31 128,'0'126'0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4:29:12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27565 5806 896,'0'0'352,"0"0"-192,0 0-544,0 0-96</inkml:trace>
  <inkml:trace contextRef="#ctx0" brushRef="#br0" timeOffset="2455">27517 5742 3456,'-32'-16'1408,"32"16"-768,0 0-768</inkml:trace>
  <inkml:trace contextRef="#ctx0" brushRef="#br0" timeOffset="-13667">26957 6126 2048,'-32'32'768,"64"-32"-384,-32 0 96,0 0 480,0 0-448,0 0-192,0 0 0,0 0 96,0 0 256,0 0 160,0 0-32,0 0 0,0 0-448,0 0 128,0 0 160,0 0-224,0 0 0,0 0-160,0 0-96,0 0-64,0 0-96,0 0 32,0 0-32,0 0 0,0 0 0,0 0 64,0 0 32,0 0 160,0 0 160,0 0-160,0 0 0,0 0-64,0 0 32,0 0-128,0 0 0,0 0 32,0 0 0,0 0-224,0 0 0,0 0-480,0 0-3456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5:33:31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18116 8467 6400,'-32'0'2368,"32"0"-1280,-16 0-1344,16 0 384,0 0-480,16 0-96,-16 0-2112</inkml:trace>
  <inkml:trace contextRef="#ctx0" brushRef="#br0" timeOffset="501">18020 10304 6016,'-16'-16'2272,"16"16"-1216,16 0-3776,0 0-800</inkml:trace>
  <inkml:trace contextRef="#ctx0" brushRef="#br0" timeOffset="917">18004 10416 4480,'-16'0'1760,"16"0"-960,16 0-2848,0 0-576</inkml:trace>
  <inkml:trace contextRef="#ctx0" brushRef="#br0" timeOffset="3653">17956 10352 3968,'0'0'1568,"0"0"-832,0 16-800,0-16 288,0 0-160,16 0 32,0 0-128,-16 0 0</inkml:trace>
</inkml:ink>
</file>

<file path=ppt/ink/ink20.xml><?xml version="1.0" encoding="utf-8"?>
<inkml:ink xmlns:inkml="http://www.w3.org/2003/InkML">
  <inkml:definitions/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4:29:07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29677 8349 128,'0'-32'0</inkml:trace>
  <inkml:trace contextRef="#ctx0" brushRef="#br0" timeOffset="302882">29133 5261 8320,'0'0'3168,"0"0"-1728,0 0-1248,0 0 704,0 0-480,16-16-64,-16 16-32,0-16 128,16 16-256,-16 0 384,0 0 159,0 0 65,0 0 64,0 0-288,0 0-96,0 0-192,0 0-128,0 0 0,0 0-96,0 0-64,0 0 160,0 0 128,0-16-96,0 16 64,0 0-160,0 0 0,0 0 32,0 0 64,0 0 32,0 0 96,0 16-96,0-16-64,0 0 0,0 0-96,0 0 32,0 0-64,0 0 64,0 0-64,0 0-32,0 0 32,0 0 32,0 0-32,0 0 64,0 0 0,0 0 32,0 0-160,0 0-32,0 0 32,0 0 64,0 0 0,0 0-32,0 0 32,0 0-32,0 0-96,0 0 64,0 0 32,0 0 64,0 0-32,0 0 64,0 0-128,0 0 0,0 0 32,0 0 0,0 0 0,0 0 64,0 0-96,0 0 0,0 0-32,0 0 0,0 0 64,0 0 64,0 0-96,0 0 0,0 0 32,0 0 0,0 0 0,0 0 64,0 0-32,0 0 64,0 0-128,0 0 0,0 0 32,0 0 0,0 0 0,0 0 0,0 0 64,0 0 32,0 0-32,0 0-64,0 0-64,0 0-32,0 0 64,0 0 0,0 0 96,0 0 32,0 0-32,0 0-64,0 0 32,0 0-32,0 0-96,0 0 0,0 0 128,0 0 32,0 0 0,0 0-64,0 0-64,0 0-32,0 0 128,0 0 32,0 0-96,0 0-32,0 0 96,0 0 32,0 0 0,0 0-64,0 0-64,0 0-32,0 0 64,0 0 0,0 0 32,0 0 0,0 0 0,0 0 0,0 0 0,0 0 0,0 0 64,0 0 32,0 0-32,0 0-64,0 0 32,0 0-32,0 0 0,0 0 0,0 0 0,0 0 0,0 0 0,0 0 0,0 0-96,0 0 64,0 0-32,0 0 0,0 0 128,0 0 32,0 0 32,0 0 64,0 0-256,0 0 0,0 0-768,0 0-1888,0 0-96,16-16-2815</inkml:trace>
  <inkml:trace contextRef="#ctx0" brushRef="#br0" timeOffset="149673">28909 3565 9600,'-32'0'3584,"48"16"-1920,-16-16-2016,-16 0 512,16 0-288,0 0 0,0 0-1312,0 0-576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5:41:21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20352 3722 7936,'-32'0'2976,"32"0"-1600,16 32-1664,-16-16 448,16 32-160,0 16 0,-16 16-96,16 0 0,0 16 64,0 16 64,16-1 64,-16-15-32,16 0 32,0-33-128,0-15 0,0-16 160,0-16 64,0-48 192,32-16 160,-16-15-224,15-1-32,-15-16-160,0 0-32,0-15-32,-16-1 32,-16 0-704,16 32-224,-16 0-512,-16 16-192,16 32-2624,-16 0 1184,0 16 1280,17 16 864</inkml:trace>
  <inkml:trace contextRef="#ctx0" brushRef="#br0" timeOffset="183">21342 4137 8704,'-16'0'3232,"16"0"-1728,0 0-1696,0 0 544,0 16-384,0-16 32,0 32-64,0 16 0,0 0 64,0 0 0,0 48 64,0-16-384,16 0-192,-16-1-512,16-15-160,-16 0-992</inkml:trace>
  <inkml:trace contextRef="#ctx0" brushRef="#br0" timeOffset="522">21550 3818 7040,'-64'-96'2720,"48"64"-1472,0 16-768,0 16 832,16-16-704,-16 16-160,0 0-352,-16 16-96,16 0 0,0 16-288,16 0-128,0 16-992,16 0-352,0-16-384,16 0-192,0-16 1152,16-16 1568,0-16 832,-16-16 544,0 16 192,0-16-640,0 0-224,-16 0-640,-16 0 0,-16 0 64,-16 16-192,0 0-32,-32 16-384,16-16-160,0 16-864,0 0-320,0 16-2016</inkml:trace>
  <inkml:trace contextRef="#ctx0" brushRef="#br0" timeOffset="1085">21470 4697 6144,'-16'0'2368,"16"0"-1280,0 0-768,0 0 640,0 0-384,0 0 160,16-16-224,0-16-288,16 0-128,0-15-64,16-1-32,-16 0 0,32-16 0,-16 0 0,0-16 64,-16 16 32,16-16 32,-32 16 64,16 32 32,-16-16 96,-16 32-224,16 0-64,-16 32-96,0 16 0,0 0 64,0 0 0,0 0 0,16 16-96,0-16 0,16 0-32,-16 0 96,0 0 64,0 15 64,0-14-128,-32 15 32,0-16 64,0 16 32,0 16 32,-16-16 64,-16-17-32,16 1 0,0-16-96,16 0-64,-16 0-416,16-32-128,0 0 0,16 0 64,0-16 288,16 1 96,16-17 0,-16 16 0,16 0-160,16 0-64,-16-16-992,16 16-384,16-17-1120</inkml:trace>
  <inkml:trace contextRef="#ctx0" brushRef="#br0" timeOffset="1538">22637 3818 7168,'0'0'2720,"0"0"-1472,0 0-1184,0 0 608,0 0-224,0 16 0,0 0-192,-16 32-96,16 0-64,-16 0-160,0 0 32,0 16 32,16 0 0,-16 0 0,0-1 0,16 33-96,0-16 64,-16 0-32,16-1 0,0-15 128,16-16 32,16-16-128,-16 0-32,0-32-192,16 0-64,0-16 0,0-32 128,0-16 96,0 0 128,0 1 480,-16-1 288,0 0-96,0 0-32,0 0-320,0 17-128,-16 15-224,0 0 0,16 16-64,-16 16-64,0 0 0,16 32 96,-16 0 0,16 31 96,0 1-32,0 16-32,16-16-480,0 0-224,-1-1-1056,17-31-416,0 0-1024</inkml:trace>
  <inkml:trace contextRef="#ctx0" brushRef="#br0" timeOffset="2138">23595 4505 6656,'48'-48'2464,"-17"16"-1344,1-16-736,-32 48 672,16-32-256,-16 16-64,0 0-224,-16 0 0,-16 0-288,1 16-128,-1 16 0,-16-16 0,0 32 96,0 16-96,16 0-64,0 16-96,0 0-32,32-1-224,-16-15-128,16-16-32,16 0-32,0-16 192,16 0 128,-16-16 256,16-16 192,-16 0-64,16-16-32,-16 0 352,0 0 128,-16 1-64,16 15 0,0 0-128,-16 0-33,0 16-223,0 0-128,0 16-32,16 16-32,0-1-96,0 1 64,0 0-128,15-16 33,-15 0-161,16 0 32,16-32-32,-16-16 96,16 0 64,0-16 64,-16-15 32,16-1 32,-16-16 128,0 0 64,0-16 0,-16 0 32,0 0-128,-16 1-64,16-1 0,-32 16 32,16 0-32,0 16 64,-16 16 0,0 16 95,16 32-95,-16 16-64,16 16-160,-16 32 1,0 16 63,0 16 32,16 16 96,16-17 32,-16 1-128,16-16 32,0 0-864,16 0-288,0-32-992,0 0-384,16-32-768</inkml:trace>
  <inkml:trace contextRef="#ctx0" brushRef="#br0" timeOffset="4186">25560 4025 8064,'-32'16'2976,"16"-16"-1600,16 16-1600,0 0 512,0 0-320,0 16-64,0 16 64,0 0 64,-16 0 0,16 16-32,0 16 32,0 0-32,0 0 0,-16-33 0,16 1 64,0 0-32,-16-16-32,16 0 96,0-16 0,-16 0 32,16-16 192,-16-16 128,16 0-160,0-32-96,0 0-96,0 0 0,16 1-128,0-1-64,16 0-32,16 16 0,-16 0 160,16 16 32,16 0-96,-32 32 32,16 0 0,0 16 0,-16 16 0,-16 0 0,-1 0 64,1 15 32,-16-15-32,0 0 32,0-16-128,0 0-64,0-16 64,0 0 64,0-16 64,0-16-32,0 0-64,16-16 32,0-16 32,16 0-96,0-16 0,0 17 32,0 15 0,0 0-96,0 0 64,0 16 32,0 16 0,-1 16-96,1 0 64,-16 32 96,16 0 32,-16-1-32,0 1-64,-16-16 32,32 16-32,-16-16 0,16 0 64,0-16-32,0 0-32,0-16-64,16-16-32,-16 0-32,16-16 0,-16 0 96,0-32 64,0 16 64,-16 0 32,0 1 64,0 15 96,-32-16 64,16 16 32,-32 16 0,16 0 0,0 0-192,-16 32-129,16 0-126,-16 16 31,16 16 32,0 0 63,16 15-190,0-15 31,16 0-128,0-16 0,16 0-32,0-16 0,16 0 160,-16-16 32,32 0-160,-16-16-96,0-16 32,16-16 96,0 0 96,-16-16 64,0 1-64,15-17 64,-15 0 32,0 0 64,0-32-32,-16 0 64,0 16-64,-16-15-32,16 15 224,-32 16 96,15 16 96,-15 32 96,16 0-384,-32 16-32,16 32-96,-15 32 0,-1 32-96,0 0 0,16 32 64,-16-17 64,16 1 0,0 0-32,16-16-64,0 0-32,0 16 128,-16-32 32,15-16 0,1-16-64,0-1-128,16-46-64,-16-1-64,16-16 0,16-16 64,-16 0 64,0-16-32,16-32 128,-16 0 64,0-16 128,0 16 0,0-15 64,-16 15 64,0 16 160,0 0-64,0 32 32,-16 16-321,0 32-31,0 0-128,0 32-63,-16 32 95,0 32 0,0 0 32,0 16 64,16-17 32,-32 17 31,32-16-159,-16 16 32,0-32 0,16 0 0,0-32-95,-16-1-1,16-15 128,16-32-96,0-16-32,0-15-32,16-1 0,-16-16 96,0 0 64,16 0 64,-16-16 32,0 0-64,16 32 32,-32-16-64,16 16 63,0 16-126,16 16-65,-16 0 64,0 32 0,0 0-64,0 16 64,0 0 32,0 0 64,-16 16-32,32 0 64,-16-16-224,0-16 32,16-1-32,0 1 64,0-32 96,0 0 64,16-16-32,-17-15-64,1-1 32,0 0-32,-16 0 0,0 0 64,0 0-32,0-16-32,-16 16 32,0 0-32,0 0 128,0 32-1,0 16-127,-16 0 0,0 32 0,16 16-95,0 0 63,16-16-128,0 0 32,-16-1-96,32-15 0,-16-16 128,16 0 32,-16-16 64,32 0 0,-32-16 64,15-16 32,1 0-32,0 1 32,-16-1-64,0-16-32,-32 16 32,0-16 32,16 0-32,-32 0 64,0 16 0,1-16 32,-1 16 0,-32 16-1,16 0-350,0 0-97,0 16-608,16 16-288,0 16-1984,17-16-1792,15 16 1696</inkml:trace>
  <inkml:trace contextRef="#ctx0" brushRef="#br0" timeOffset="5425">27030 3850 5632,'-64'16'2112,"48"16"-1152,0 16-704,16-32 576,0 0-352,0 16-96,32-16-160,16 0-64,16 0-96,47 0-64,1 0 96,48-16-640,0 0-256,-1 0-2144</inkml:trace>
  <inkml:trace contextRef="#ctx0" brushRef="#br0" timeOffset="5087">29666 4361 6272,'0'0'2368,"0"0"-1280,0 0-1216,0 0 416,0 0-320,-16 0-32,16 0-64,-16 0 96,-16 0 0,-16 0 224,16 16 128,0 0 192,-16 0 64,0 16-32,0 16 0,0 16-384,16 0-160,-16-16 64,32 16 0,-16-16-160,32 0 0,0-16-128,0-16 0,32-16 128,-16 0 96,16-16 96,16 0 32,-16-16 192,0-16 128,16-16-160,0 16-96,0-16-32,-16-16-32,16 16-160,0-32 32,-16-15 64,-1-1 32,1-16-128,-16 16 32,0 0 128,0 16 160,0 17 128,-16 31 128,0 0-288,0 32-128,0 0-96,-16 48-32,0 0 0,0 32 0,0 31-96,0-15 0,0 32 64,1-16 64,15 0-64,-16-16 0,16 16 96,0-17 32,0-15-128,16 0-32,-1-16 32,1-16 64,0-16 64,16-16 96,0-16-32,16 0 0,0-16-96,0 0 32,-16-16-64,15 0-32,-15 0 32,0 1 32,-16-1-96,16 16 0,-32 0 32,16 16 0,-16 0-96,0 16 0,0 16 64,-16 16-64,16-16 32,0 16 0,0 0-64,0 0-128,16-17 0,0 17 64,16 0 32,0 0 160,0 0 64,-16 0-96,0 16 32,0 0 0,-16 0 64,-16 0 32,-16 0 32,0 16-160,0-16-32,-16-16-960,-32 0-448,17-1-2336</inkml:trace>
  <inkml:trace contextRef="#ctx0" brushRef="#br0" timeOffset="9847">31742 2892 8064,'-32'32'3072,"16"-16"-1664,16 64-1728,-16-48 448,16 64-160,0 16 0,0-1-64,16 65 64,-16 0 32,0-16 0,0 31 0,0-15 0,0-32 0,0-16 64,-16-17 96,-16-31 0,0-16 64,16 0-64,-16-31 64,-16-33-2304,16-17-1056,-16-31 64</inkml:trace>
  <inkml:trace contextRef="#ctx0" brushRef="#br0" timeOffset="10548">31279 3819 7552,'16'-16'2880,"16"0"-1536,0 0-1440,0 16 512,16-16-384,16 0 0,16 0-32,0 0 0,0 0 0,-16 16-96,16 0 64,-33 16 160,17 16 64,-32 0 416,0 16 160,0 16-256,-16 0-128,0-17-224,0 1-64,0 0 32,0 0 0,0-16 0,16-16 0,0 16-64,16-32 32,-16 0 0,16-32 32,-16 0-64,0-32-64,0 0 96,-16 1 0,0-1-32,-16 0 32,-16 32 64,0 0 127,-16 16-63,16 0-64,-16 16-64,0 16-96,0 0-64,16 0 32,0 16-32,32-16 0,0 0 64,0-16 64,32-16-192,0 0 32,0 0 32,15 0 32,-15 0 32,0 0 0,-16 16-96,0 0 0,0 16-31,0 32-1,-16 0 96,0 16 64,0-17 0,-16 1-32,16-16 160,-16 16 31,0-16 1,0-16 32,16 16 0,-16-32 32,16 16 0,0-16 0,0 0-64,0-16-32,16 16-96,0-16-64,0 0 32,0 0-32,0-16 0,16 0 0,-16 0 0,15 0 0,-15 0-448,-16 1-160,0 15-1311,0 0-513,0 0-1792</inkml:trace>
  <inkml:trace contextRef="#ctx0" brushRef="#br0" timeOffset="21144">25944 5816 3712,'-32'-64'1472,"16"64"-768,0 0-768,0 0 288,0 0-96,-16 16 0,0 0-64,0 0 32,0 0-64,16 32-32,0 0 32,16-16-32,0 16 0,32-16 64,-16 16 32,16-32-32,16 0 32,-16-16 0,16 0 32,-16 0 128,16-48 96,-16 16 288,-16 0 224,0-16-256,0 16-96,-32 16-288,0 0-160,-16 16-256,0 0-128,0 16-2080,0 16-1376,16 16 1504</inkml:trace>
  <inkml:trace contextRef="#ctx0" brushRef="#br0" timeOffset="20859">21230 6375 2688,'0'-16'1056,"0"16"-576,0-16-576,0 16 192,0-32-96,0 16 64,0-16 320,0 0 224,-16-15 576,-16 15 384,0-16-352,16 16-128,-31 16-576,-1 16-224,0 16-192,0 16-96,-16 0 96,16 0 0,16 15 32,0-15-160,0 0 32,16 0-64,16 0 0,0 0 64,0-16 64,16-16 32,0 16 32,0-16 0,16-16 64,0 0-32,0 16 0,-16-32-32,16 16 64,0 0-32,-16-16 0,16 16-192,-16 16 32,0-16-160,-16 16 32,16 0 64,-16 16 96,0 16-64,16-16 0,-16 16 32,16 0 64,-16 0-32,16 0 64,0-16-64,15 16 64,-15-32 0,16 16 96,0-32-96,0 16 0,0-16-256,0 0-128,-16-16 352,16 16 256,-16 0-160,0 0 0,0-16-96,-16 32-64,16-16-64,-16 0 32,0 16-32,0 0-64,0 16 96,0 0 0,0 0 32,0 16 0,0 0-96,0 0 0,0 0-96,0-16 32,0 15 224,0-15 192,0-16-64,0 16-32,0 0 0,0-16-32,0 0 192,0-16 128,16 0-224,-16 0-64,0-15-96,16-1 32,0 0-64,0 0-32,16 0-64,0-16-32,0 16 64,0 16 0,0 0-64,0 16 0,-16 16-32,16 0 96,-16 0 0,-1 16 32,-15-16 0,16 16 64,-16 16-96,16-16-64,-16 0 128,16 15 32,0-15 0,0 0-64,0 0 32,16-16-32,-16 0 0,0-16 64,16-16-32,0 0 64,0 0-64,0 0 64,-16-16-64,16 16 64,-16 0-128,16 0 0,-16 0-128,0 16 32,0 0 64,0 16 96,0 0 0,16 16-32,-16-16-64,16 16 32,16-16 96,-16 0 32,15-16-32,1-16-64,0 0 32,0 0 32,0-16-32,0 16-32,-16-32 32,0 17 32,-16-1-32,-16-16-32,0 16 32,-16 0 32,-16 0-96,0 16 0,0 16-32,-32 0-64,16 16 0,0 0 96,-16 16 0,33 0 32,-1 16-96,0-16 64,16 15 32,16-15 64,16 0-96,0 0 0,32 0 32,-17-32 64,17-16-32,0 0-32,0 16-64,0-16 32,0 0-32,-16 16 0,0 0 64,0 0 0,-16 0-96,16 0 64,-16 32 32,0 0 0,0-16-96,0 16 0,0-16 128,16 0 32,0-16 0,0 0 32,0 0-64,-1-32-32,17 0 32,0-16 32,0 16-32,0-32 64,0 1-64,1-17-32,-18-32 32,17 1 32,-16 15-32,-16 0-32,0 0 32,0 32-32,-16 0-96,0 16 64,-16 16-32,0 32-64,0 0-64,-16 32 32,16 0 96,-16 48 96,17 0-64,15 0 0,-16 16 32,16-16 0,0-1 0,0 1 0,16 0-96,-1 0 64,1-17 96,16 1 32,-16-16-32,16-16 32,0 0-64,0-16 64,0-16 0,0-16 96,0-16-160,16 0-32,0-16 0,0 0 0,0 1 0,0-17 64,0 32-96,-16-16-64,0 16 64,-1 16 0,-15 0-64,0 0 0,-16 32 64,16 0 0,-16 0 32,0 0 0,0 16-96,0 0 0,0 0 128,0 16 32,0-16 0,16 15-64,0-15 32,0 0 32,16 0-32,0-32-32,0 0 96,0-16 0,16-16-32,-16 0-64,16-16 96,0 17 0,-16-17 96,0 0 32,0 16-192,-16 0-64,16 16-96,-16 0 0,0 16 0,-16 16 96,16 0-64,-16 32 32,0 0 64,16 47 0,-16 1 0,0 0 64,-16 16 32,16 32 32,0 0-160,-16 0 32,0 0 0,0-33 64,0 17-32,16-16-32,-32-17 32,32-15-32,-32-32 64,16 0 32,0-16 32,-16-16 0,16-32-160,-16 0 32,16-16 64,0 0 32,16-16-128,-16-16-32,16 0-128,16 1-32,0-33-32,16-16 0,0 1 160,0-1 32,16-48 64,0 16 0,16 16-96,-17 16 0,17 32-32,0 0 96,0 32-64,-16 16 32,16 17 64,-16-1 0,0 16-96,-16 16 0,0 15 64,0-15 64,-16 16-64,0 0 0,0 0 32,-16 0 0,0 0 0,-16 0 64,0-16-32,16 0 64,-32 0-64,32 0-32,-16 0 32,0-16-32,0 0 0,0 0 0,16-16 0,0 16 0,0-16 0,16-16 64,0 16-96,0 0-64,0 16-32,16 0 0,0 0 96,0 16 0,15 0 32,-15 16 0,0 0 0,0 16 64,-16 0-96,0 16-64,0 0 64,-16 16 0,0 0 32,-16 0 64,0-16-32,-16 0 64,16-16-64,-16-1-32,16-15 32,0-16-32,1 16 0,15-16 0,0 0 64,0 0-96,0 0-64,31 0-96,-15 0 32,0 0 96,16 0 96,-16 16-64,0-1-64,16 1-96,-32 16 32,16 16 96,-16-32 32,0 16 32,0-32 64,-16 16-32,0-32 64,-16 0 0,16-16 96,-16-16 256,0 0 160,16-16-160,1 0-96,-1-16-128,16 1 0,16-33-192,-1 0-32,17-15-160,0 15-32,16-16 96,0 0 32,0 16-32,-16 0 64,16 0 32,0 16 0,-16 16-96,0 0 64,0 16 32,-16 16 0,0 0-96,0 1 64,0 31-32,-32 0-64,16 0 96,0 16 0,-16 15-128,16 17 32,0 16 64,16-16 96,-16-16 0,16 16-32,0 0 32,0-16-32,0 0-352,0-16-96,0 0-288,0-16-64,0 0-288,-1-16-64,1-16-224,0-32-64,1 0-800</inkml:trace>
  <inkml:trace contextRef="#ctx0" brushRef="#br0" timeOffset="22146">25943 6711 8192,'0'-64'3072,"0"32"-1664,0 0-1504,16 16 608,-16 0-384,32 0 0,0 0-64,0 0-64,-16 0 32,16 0-32,-16 16 0,0-16-160,0 32-32,16 0 96,-32 0 32,15 16-32,1 16 64,-16 16 32,16-16 0,-16-16 64,0 0 96,0 0-64,0-16-64,0 0 64,16-1 64,-16-15 64,16-15 96,0-17 32,-16-16 32,32 0-64,-16 0-32,16-16-160,0 16-96,0 0 0,16 0-32,-16 32-96,-16-16 0,16 16-32,-16 16 0,0 0 0,-16 16 0,0 16 96,0 16 64,16 16 0,-16 16-32,16-16 32,-16-16 32,32 0-96,0 0 0,16-17 96,0-31 32,32 16-32,0-32-64,0 0 32,0-31 32,15-1-96,-15 0 0,0-16 96,-16 16 96,-16 0-64,-1 0-64,-15 16 0,-32 0-32,0 16-96,-16 0 0,-32 0 64,1 16 0,15 0 32,-16 0 0,16 16 0,0 16 0,0-16 0,16 16 0,16 0 0,16-16 0,0 16 0,16-16 0,16-16 0,0 0 64,16 0-32,-1 0-32,1-16-64,0 16 32,-32 16-32,16-16 0,-16 32 0,0 0 0,0 32 64,-16-16 0,0 16 0,0 15 0,-16 17 0,0 32 64,0-16-32,0 16 64,-16-16-128,0 15 0,0 1 32,0-48 0,0 0 0,0-16 64,0 0-32,0 0-32,-16-17 448,0 1 160,0-32-161,16 0-95,-16-32 160,16-32 96,0-15 128,0-17 32,16-16-224,0-32 0,0-16-320,48-15-64,0 15-736,32-48-320,0 0-896,-16 81-383,0 15-833,32-48-288,-16 16-128</inkml:trace>
  <inkml:trace contextRef="#ctx0" brushRef="#br0" timeOffset="25629">29234 6311 6656,'-64'0'2464,"64"0"-1344,0 0-1312,32 0 384,16 0-192,32 0 64,32-16 32,16-16-32,31 16-64,-31 0 96,16 16-64,-16-16-32,0 16-64,-33 16-32,-15 0 64,-16 16 64,-16 0 288,-32 0 160,0 32-96,-16-16 32,0 15-256,0 1-32,0-16-64,-16-16 32,16 0-64,-16 0-32,16-16-672,0 0-288,0-32-2272</inkml:trace>
  <inkml:trace contextRef="#ctx0" brushRef="#br0" timeOffset="25328">29985 5816 4992,'0'-96'1824,"0"64"-960,0 16-224,16 0 672,-16 16-768,0 0-288,0 0-352,0 0-32,0 48 64,0 0 96,16 48 64,-16 0-32,0 16-64,16-16 96,-16 15 0,0 1-32,0 0-64,0-33 96,0 1 0,0-32 32,0 0 0,0 0-64,0-32 32,0 0-1472,0-16-576,-16-32-736</inkml:trace>
  <inkml:trace contextRef="#ctx0" brushRef="#br0" timeOffset="25914">30400 5688 3328,'-80'-16'1312,"64"32"-704,0 0-704,16-16 192,-16 16-192,16 0 0,16 0 128,0 16 32,0-16 0,32 0-64,0-16 96,16 0 0,0 0 384,0-16 160,-17 0 96,1 0 32,-16-16 64,1 16 96,-33 0-480,0 0-192,-17 0-96,-31 16-96,16 0-64,-31 32-832,15 0-320,16 0-1536</inkml:trace>
  <inkml:trace contextRef="#ctx0" brushRef="#br0" timeOffset="26783">30831 6518 6272,'16'-47'2368,"16"31"-1280,16-16-928,-32 32 544,0-16-544,16 16-128,0 0-32,-16 0 32,16 0 0,-16 16-96,0 16 32,0 0 32,-16 16 64,0 16-32,0 0-32,-16-16 96,0-16 0,0 16 32,0-32 0,0 15-64,-16-15 32,16-16 0,-16 0 32,16-16-64,0-15 32,0-17 0,16 0 96,16-16-32,16 0 64,16-16-192,0 0-32,32 16 0,-16 16 0,15 16-96,-15 16 0,0 16-32,0 16 96,-16 0-64,-16 16-32,-16 16 96,0 0 64,0 0 0,-16-1 64,-16 2 0,16-1 32,-16-32 0,0 0 64,-16-16 96,16 0 64,0-32-160,0 0-64,16 0 0,-16-1 64,32-14-160,0-1-32,32-16 64,0 0 32,16 16-192,16 16 0,-16 0-32,16 32 64,-33 0-32,17 16-32,-16 16 96,-16 0 64,-16 0-64,0 16 0,-16 0 32,0-16 64,-16 16-96,16-1-64,0-14 128,0-1 32,16 0 0,-16 0-64,16 0 32,16-16 32,0-16-32,0 0 64,0-16-64,0-16 64,16 0-64,-16-16-32,0-1 32,0 2-32,0-1 0,-16 0 64,0 16-96,-16 0 0,0 0-32,-16 32 0,16 0 0,-32 16 0,16 0 64,0 16 0,16 0 0,0 0 0,0 16 0,0-16 0,16-1 64,16 2 32,16-17-896,15 0-320,1-16-2496</inkml:trace>
  <inkml:trace contextRef="#ctx0" brushRef="#br0" timeOffset="28183">21263 8436 5120,'-16'-32'2016,"16"32"-1088,-16 0-864,16 0 384,-32 16-224,0 0-64,0 32 128,-16 0 64,0 32-192,0 0 32,16-1 32,0 1-192,16 16 0,16-16 32,16 0 32,16 0-32,0-16 32,16-16 0,16-32 32,16-32 0,0-16 0,16 0-64,-17-16 32,17 0-64,-32-32 64,0-16-64,-16 0 64,-32 0-64,-16 1-32,-16 15 32,0 0-32,-32 32 0,0 16 0,-16 16 64,-16 16 32,17 32-32,-1 0-64,16 0-64,0 32 32,16 0 32,16-16 64,32-1 32,0-15 32,32 0-64,16-16 32,16-32-64,15-16 64,1 0-64,-16-15-32,16-1 32,0 16 32,-16-16-96,0 32-64,-1-16-32,-31 32 96,0 0-160,-32 32 64,0 16 64,-16 16 32,-16 15 32,0-15 64,-16 0 160,0 16 128,0-16-128,0 0-64,32 0-64,-15-16 0,30 16-64,1-16-32,16-16 96,16-32 0,0 0-256,0 0-128,16-16 64,0-16 64,-16-16 0,16 16 128,-32 0 0,16 0 96,-32 16 96,16 0 64,-32 0-32,0 16-32,0 32-96,0-16-64,0 16 32,0 0-32,16 16 0,0 0 0,16 0 0,-17-17 0,33-15-96,-16 0 64,0-16-672,16-32-256,-16 17-1344,0-17-1600,0 0 1088</inkml:trace>
  <inkml:trace contextRef="#ctx0" brushRef="#br0" timeOffset="28452">22684 8420 6016,'-64'0'2272,"48"16"-1216,0 16-1312,16-16 384,0 0-128,0 16 64,16 0-192,16 0-32,0 0 64,0-16-192,16-16-32,16 0 192,-16 0 32,0-16 96,0 0 0,-16 0 256,0-16 224,-16 0 128,-16 16 96,-16 0-320,-16 0-128,16 0-256,-16 0-64,0 32-1664,16 0-1952,0 0 704</inkml:trace>
  <inkml:trace contextRef="#ctx0" brushRef="#br0" timeOffset="30016">23148 9555 8832,'-16'-32'3328,"16"32"-1792,0 0-1728,0 0 544,16 0-384,0 0 32,16-16-640,0 0-224,16-32 448,-16 16-352,0-32-32,0 16 416,0 0 192,-16 16 352,-16 0 160,-16 0 608,0 16 256,-16 0-384,0 0-192,0 16-320,0 16-32,-16 16-160,16 0-64,16 32-96,0-16 32,16 16 32,0-16 64,32 0-32,0-16 64,0-16-64,16 0 64,0-16-64,16-16-32,0-16 32,0 0-32,-16-32 0,16 16 0,-33 0 0,1 0 0,0 16 0,-16 0 0,0 16-96,0 0 64,-16 16-32,0 16-64,-16 32 96,16 0 64,-16 0-64,16 16-64,-16-16 64,16-16 64,-16 0 0,16 0 64,-16-16 224,16 0 160,0-16-160,0-16-96,0-16-128,16-16 0,0 0-64,0-16-32,0 16-64,16-16 32,16 16-128,-16 0 32,0 0-96,16 32 64,-17 1 32,1 30-32,0-15 128,-16 48 0,0 0 32,0 16 0,0 16-96,0-16 64,0-16 32,0 0 0,0 0 0,0-32 64,0 16 32,0-32 96,32-16-96,-16 0-64,16-32 0,-16-16 32,16-16 32,0-16 32,0 0-160,-16-48 32,0 16 0,0 0 64,-16 1-96,0 31-64,-16 16-32,0 16 0,0 32 0,-16 16 0,0 16 0,0 16 96,0 16-64,0 48-32,0 0 96,0 32 0,16-1 32,0 1 0,0 16-96,0 16 64,16-32 32,0 0 0,16-16 64,0-32 32,0 0 32,16-32 0,16 0-64,-16-16 32,0-32-64,15 0-32,-15 0 96,0-48 0,16 0-32,-32-16 32,16 16-128,-32 16-64,0 0 64,0 16 64,-32 0-64,0 16 0,-16 16 32,0 16 64,16 0-96,-16 16-64,16 16 64,16 0 64,16 16-64,16-16 0,16 0 96,16-16 32,31 0 32,1 0 0,32-16-160,0-16 32,0 0 0,-16-16 0,16 0 0,-16-16 0,-1-16-160,-47 0-32,-16 16 96,-16-16 32,-16 16 128,-32 16 32,-32 0-32,0 32-64,-32 16 32,1 0-32,-1 16 0,16 0 64,0 0-32,32 0-32,16-16 32,16 16 32,16-32-32,16 15 64,16-31 0,16 0 32,0-15-64,15-17-64,1-16 96,0-16 0,0-32-32,-17-16 32,1 0-128,0-32 0,-16 16 32,-16 0 64,0 33-32,-16 15-32,0 32-128,-16 0 0,0 32 0,0 32-32,-16 48 128,0 16 0,-16 31 32,16 1 64,-16 32-96,0-16 0,16 0 32,0-32 64,-16 0-32,16-32-32,0-16 96,0-16 64,-15 0-480,15-17-256,-16-15-2816,-16-31-2112,0-1 1984</inkml:trace>
  <inkml:trace contextRef="#ctx0" brushRef="#br0" timeOffset="30185">23803 8532 8960,'-32'-32'3424,"48"48"-1856,48-16-2176,-16 0 352,48 0-992,48 0-320,31-16-1632,49 0-768</inkml:trace>
  <inkml:trace contextRef="#ctx0" brushRef="#br0" timeOffset="31956">29761 8164 8320,'-16'-80'3072,"0"16"-1664,-16 16-1024,32 32 832,0 16-704,0-16-256,-15 16-288,15 16 0,0 32 32,-16 0 0,16 32 0,0-16 0,-16 32 64,16 31-96,-16 1 0,16 0 32,-16-17 0,0 1 0,16-32 64,-16 16-96,0-16 0,0-16 160,0-16 64,-16 0-64,16-32-32,-16-16 32,-16-16 64,0-16-160,-16-16-32,0 0 0,-32-16 0,1 0 0,-1-32 0,0 16 0,-16 16 0,0 16-96,-16 48 64,17 0-32,-17 32-64,32 16 0,16-16 0,16 16 160,16 0 96,48 16-96,0-16-32,48 16-64,32 16-64,48-16-832,32-16-320,15 0-992,17-16-384,32-16 256,-17 0 192,1-32 1312,0-16 576,-17 0 352,-15-16 1440,-32 0 672,-32-16-192,-16 16 0,-33-16-480,-31 0-128,-16 0-768,-32 16-256,0 16-160,-32 16-192,-15 16-32,-1 0 32,-16 32 0,16 0-64,16 0 64,-16 0-32,32 16 0,16-16 128,0 16 32,16 0-32,32 0-64,0 0-256,16-16-160,0-16 128,0-16 96,0 0 128,16-32 32,-16 16 32,0-16 64,-17 16-96,1-16 0,0 16 32,-16 0 0,0 16-96,0-16 64,0 32-128,0-16-32,0 32 96,0-16 96,0 16 32,0 16-32,0-16 96,16 0 64,-16-16-64,16-16 0,16-16-32,-16-16-64,16-16 32,0 0 32,-16-16-32,0-16-32,0-32 32,-1 0-32,1-16 0,0 1 64,0-33-32,-16 17 64,-16 31-128,16 16 0,-16 32-32,-16 32-64,0 16 0,0 64 0,-16 16 96,16 16 0,-16 48 32,17 15 64,-1 1-32,0 15-32,16 17 32,0-16 32,0-16-32,0-16-32,0-48 32,0 0 32,0-32 608,0-16 320,0 0-128,0-32-96,0-16-384,-16-16-160,0-32-65,16 0-31,0-16-224,16 16 0,0-16 96,0 16 64,15 0-160,1 16-63,32 0 63,0 16 32,0 16 64,16 0 0,16 0-96,0 16 64,0-16 32,-1 16 64,-31-16-32,16 0-32,-32 16 32,0-16-32,-16 16 128,-32 0 63,-16 0-63,-16 16-96,-32 16 64,0 0 64,-16 16-128,16 0-32,-15 0 0,31 16 64,0 0-32,0 0-32,32-16 32,-16 0 32,32-16-32,0 0-32,0-16 32,32 0 32,-16-32 32,16-16 32,16 0-64,0-32 32,0 0-64,-1 16 64,17-16-64,-16 16-32,0 0-128,0 32 0,-16 16-96,-16 0 64,0 16 160,0 32 64,0 0 0,-16 16 32,16 0 0,-16-16 32,16 0-64,0-16-64,-16 0 384,16-16 128,16-16-128,0 0 32,0-16-256,16-16-32,-16 0-64,16 0 32,-1 0-832,-15-16-320,16 16-1791,0-16-705,17-16-576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5:46:40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13563 12733 128,'-32'32'160,"32"-32"-64,0 0-192,0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4:58:49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13215 1118 7296,'-16'-32'2816,"16"32"-1536,0 16-3808,0-16-576,0 0 576,-16 0 544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5:15:51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3835 18835 128,'0'0'0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5:14:03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26263 19266 128,'0'32'0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5:10:36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17093 10864 4992,'-16'-16'1920,"16"16"-1024,16 16-3168,0-16-640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3:25:29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10592 11247 128,'16'33'0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3:33:20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8131 16647 128,'32'0'0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3:28:57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11786 14539 128,'0'0'0</inkml:trace>
  <inkml:trace contextRef="#ctx0" brushRef="#br0" timeOffset="312051">13132 14601 128,'0'34'0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3:35:17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5400 14011 128,'30'0'0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3:28:57.901"/>
    </inkml:context>
    <inkml:brush xml:id="br0">
      <inkml:brushProperty name="width" value="0.01429" units="cm"/>
      <inkml:brushProperty name="height" value="0.01429" units="cm"/>
    </inkml:brush>
  </inkml:definitions>
  <inkml:trace contextRef="#ctx0" brushRef="#br0">2 2 128,'0'0'0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3:32:19.675"/>
    </inkml:context>
    <inkml:brush xml:id="br0">
      <inkml:brushProperty name="width" value="0.01237" units="cm"/>
      <inkml:brushProperty name="height" value="0.01237" units="cm"/>
    </inkml:brush>
  </inkml:definitions>
  <inkml:trace contextRef="#ctx0" brushRef="#br0">0 2142 128,'0'0'0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3T03:34:09.952"/>
    </inkml:context>
    <inkml:brush xml:id="br0">
      <inkml:brushProperty name="width" value="0.01172" units="cm"/>
      <inkml:brushProperty name="height" value="0.01172" units="cm"/>
    </inkml:brush>
  </inkml:definitions>
  <inkml:trace contextRef="#ctx0" brushRef="#br0">0 31 128,'0'126'0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9185-F911-4498-AD11-D4EFCBAAEAF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C345-E71D-42C9-BE83-4B4DFC66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7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9185-F911-4498-AD11-D4EFCBAAEAF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C345-E71D-42C9-BE83-4B4DFC66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9185-F911-4498-AD11-D4EFCBAAEAF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C345-E71D-42C9-BE83-4B4DFC66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1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9185-F911-4498-AD11-D4EFCBAAEAF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C345-E71D-42C9-BE83-4B4DFC66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6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9185-F911-4498-AD11-D4EFCBAAEAF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C345-E71D-42C9-BE83-4B4DFC66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9185-F911-4498-AD11-D4EFCBAAEAF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C345-E71D-42C9-BE83-4B4DFC66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7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9185-F911-4498-AD11-D4EFCBAAEAF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C345-E71D-42C9-BE83-4B4DFC66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7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9185-F911-4498-AD11-D4EFCBAAEAF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C345-E71D-42C9-BE83-4B4DFC66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8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9185-F911-4498-AD11-D4EFCBAAEAF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C345-E71D-42C9-BE83-4B4DFC66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7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9185-F911-4498-AD11-D4EFCBAAEAF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C345-E71D-42C9-BE83-4B4DFC66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9185-F911-4498-AD11-D4EFCBAAEAF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C345-E71D-42C9-BE83-4B4DFC66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6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79185-F911-4498-AD11-D4EFCBAAEAF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3C345-E71D-42C9-BE83-4B4DFC66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0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5.png"/><Relationship Id="rId18" Type="http://schemas.openxmlformats.org/officeDocument/2006/relationships/customXml" Target="../ink/ink14.xml"/><Relationship Id="rId26" Type="http://schemas.openxmlformats.org/officeDocument/2006/relationships/customXml" Target="../ink/ink20.xml"/><Relationship Id="rId3" Type="http://schemas.openxmlformats.org/officeDocument/2006/relationships/image" Target="../media/image1.png"/><Relationship Id="rId21" Type="http://schemas.openxmlformats.org/officeDocument/2006/relationships/image" Target="../media/image6.png"/><Relationship Id="rId7" Type="http://schemas.openxmlformats.org/officeDocument/2006/relationships/image" Target="../media/image30.png"/><Relationship Id="rId12" Type="http://schemas.openxmlformats.org/officeDocument/2006/relationships/customXml" Target="../ink/ink9.xml"/><Relationship Id="rId17" Type="http://schemas.openxmlformats.org/officeDocument/2006/relationships/customXml" Target="../ink/ink13.xml"/><Relationship Id="rId25" Type="http://schemas.openxmlformats.org/officeDocument/2006/relationships/image" Target="../media/image7.png"/><Relationship Id="rId2" Type="http://schemas.openxmlformats.org/officeDocument/2006/relationships/customXml" Target="../ink/ink3.xml"/><Relationship Id="rId16" Type="http://schemas.openxmlformats.org/officeDocument/2006/relationships/customXml" Target="../ink/ink12.xml"/><Relationship Id="rId20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openxmlformats.org/officeDocument/2006/relationships/customXml" Target="../ink/ink8.xml"/><Relationship Id="rId24" Type="http://schemas.openxmlformats.org/officeDocument/2006/relationships/customXml" Target="../ink/ink19.xml"/><Relationship Id="rId5" Type="http://schemas.openxmlformats.org/officeDocument/2006/relationships/image" Target="../media/image2.png"/><Relationship Id="rId15" Type="http://schemas.openxmlformats.org/officeDocument/2006/relationships/customXml" Target="../ink/ink11.xml"/><Relationship Id="rId23" Type="http://schemas.openxmlformats.org/officeDocument/2006/relationships/customXml" Target="../ink/ink18.xml"/><Relationship Id="rId28" Type="http://schemas.openxmlformats.org/officeDocument/2006/relationships/image" Target="../media/image8.png"/><Relationship Id="rId10" Type="http://schemas.openxmlformats.org/officeDocument/2006/relationships/image" Target="../media/image40.png"/><Relationship Id="rId19" Type="http://schemas.openxmlformats.org/officeDocument/2006/relationships/customXml" Target="../ink/ink15.xml"/><Relationship Id="rId4" Type="http://schemas.openxmlformats.org/officeDocument/2006/relationships/customXml" Target="../ink/ink4.xml"/><Relationship Id="rId9" Type="http://schemas.openxmlformats.org/officeDocument/2006/relationships/customXml" Target="../ink/ink7.xml"/><Relationship Id="rId14" Type="http://schemas.openxmlformats.org/officeDocument/2006/relationships/customXml" Target="../ink/ink10.xml"/><Relationship Id="rId22" Type="http://schemas.openxmlformats.org/officeDocument/2006/relationships/customXml" Target="../ink/ink17.xml"/><Relationship Id="rId27" Type="http://schemas.openxmlformats.org/officeDocument/2006/relationships/customXml" Target="../ink/ink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customXml" Target="../ink/ink2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0.png"/><Relationship Id="rId7" Type="http://schemas.openxmlformats.org/officeDocument/2006/relationships/customXml" Target="../ink/ink26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25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510" y="0"/>
            <a:ext cx="6143751" cy="39009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71" y="0"/>
            <a:ext cx="5727749" cy="3663351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6124157" y="132272"/>
            <a:ext cx="37917" cy="3473571"/>
          </a:xfrm>
          <a:prstGeom prst="straightConnector1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7096591" y="4031291"/>
              <a:ext cx="11700" cy="18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5527" y="4030751"/>
                <a:ext cx="13827" cy="1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6406471" y="2812151"/>
              <a:ext cx="57780" cy="70182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3959" y="2808912"/>
                <a:ext cx="62804" cy="7075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669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1069675" y="5917721"/>
            <a:ext cx="7919050" cy="21566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 flipV="1">
            <a:off x="1404568" y="253042"/>
            <a:ext cx="34496" cy="581995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642130" y="2944941"/>
            <a:ext cx="462921" cy="29588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flipH="1">
            <a:off x="4522082" y="1382940"/>
            <a:ext cx="445593" cy="45317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9" name="Ink 58"/>
              <p14:cNvContentPartPr/>
              <p14:nvPr/>
            </p14:nvContentPartPr>
            <p14:xfrm>
              <a:off x="3938230" y="3384785"/>
              <a:ext cx="5940" cy="1170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7182" y="3383753"/>
                <a:ext cx="8036" cy="13765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Arrow: Right 79"/>
          <p:cNvSpPr/>
          <p:nvPr/>
        </p:nvSpPr>
        <p:spPr>
          <a:xfrm>
            <a:off x="2936345" y="4567169"/>
            <a:ext cx="0" cy="0"/>
          </a:xfrm>
          <a:prstGeom prst="rightArrow">
            <a:avLst/>
          </a:prstGeom>
          <a:solidFill>
            <a:srgbClr val="000000">
              <a:alpha val="2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flipH="1">
            <a:off x="2709264" y="2193588"/>
            <a:ext cx="479229" cy="37385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Ink 96"/>
              <p14:cNvContentPartPr/>
              <p14:nvPr/>
            </p14:nvContentPartPr>
            <p14:xfrm>
              <a:off x="3155031" y="5356900"/>
              <a:ext cx="11880" cy="36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3951" y="5355820"/>
                <a:ext cx="14040" cy="2520"/>
              </a:xfrm>
              <a:prstGeom prst="rect">
                <a:avLst/>
              </a:prstGeom>
            </p:spPr>
          </p:pic>
        </mc:Fallback>
      </mc:AlternateContent>
      <p:sp>
        <p:nvSpPr>
          <p:cNvPr id="99" name="Rectangle 98"/>
          <p:cNvSpPr/>
          <p:nvPr/>
        </p:nvSpPr>
        <p:spPr>
          <a:xfrm flipH="1">
            <a:off x="1858205" y="3104071"/>
            <a:ext cx="460080" cy="2820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1" name="Ink 100"/>
              <p14:cNvContentPartPr/>
              <p14:nvPr/>
            </p14:nvContentPartPr>
            <p14:xfrm>
              <a:off x="4260250" y="4581065"/>
              <a:ext cx="484810" cy="2834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59170" y="4580189"/>
                <a:ext cx="486970" cy="30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6" name="Ink 115"/>
              <p14:cNvContentPartPr/>
              <p14:nvPr/>
            </p14:nvContentPartPr>
            <p14:xfrm>
              <a:off x="2227513" y="4386375"/>
              <a:ext cx="5940" cy="18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6938" y="4385835"/>
                <a:ext cx="7090" cy="126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Rectangle 52"/>
          <p:cNvSpPr/>
          <p:nvPr/>
        </p:nvSpPr>
        <p:spPr>
          <a:xfrm>
            <a:off x="1858206" y="4327025"/>
            <a:ext cx="460080" cy="15835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859652" y="3574632"/>
            <a:ext cx="460080" cy="7435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642130" y="5524240"/>
            <a:ext cx="462921" cy="3939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3642130" y="3646536"/>
            <a:ext cx="462921" cy="18690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 flipH="1">
            <a:off x="2716569" y="2672032"/>
            <a:ext cx="460079" cy="16765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 flipH="1">
            <a:off x="2716570" y="4348590"/>
            <a:ext cx="469026" cy="15835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 flipH="1">
            <a:off x="4522081" y="2832177"/>
            <a:ext cx="445594" cy="30968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 flipH="1">
            <a:off x="4522082" y="1665319"/>
            <a:ext cx="445593" cy="11726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0" name="Ink 139"/>
              <p14:cNvContentPartPr/>
              <p14:nvPr/>
            </p14:nvContentPartPr>
            <p14:xfrm>
              <a:off x="5799138" y="3043238"/>
              <a:ext cx="1525" cy="1125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96088" y="3040988"/>
                <a:ext cx="7625" cy="5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1" name="Ink 140"/>
              <p14:cNvContentPartPr/>
              <p14:nvPr/>
            </p14:nvContentPartPr>
            <p14:xfrm>
              <a:off x="6259217" y="3813638"/>
              <a:ext cx="45719" cy="36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2" name="Ink 141"/>
              <p14:cNvContentPartPr/>
              <p14:nvPr/>
            </p14:nvContentPartPr>
            <p14:xfrm>
              <a:off x="6345979" y="3054757"/>
              <a:ext cx="45719" cy="45719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45979" y="3054037"/>
                <a:ext cx="45719" cy="47159"/>
              </a:xfrm>
              <a:prstGeom prst="rect">
                <a:avLst/>
              </a:prstGeom>
            </p:spPr>
          </p:pic>
        </mc:Fallback>
      </mc:AlternateContent>
      <p:sp>
        <p:nvSpPr>
          <p:cNvPr id="143" name="Rectangle 142"/>
          <p:cNvSpPr/>
          <p:nvPr/>
        </p:nvSpPr>
        <p:spPr>
          <a:xfrm flipH="1">
            <a:off x="5394484" y="1351366"/>
            <a:ext cx="445593" cy="45317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 flipH="1">
            <a:off x="5394483" y="2800603"/>
            <a:ext cx="445594" cy="31284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 flipH="1">
            <a:off x="5394482" y="2800601"/>
            <a:ext cx="445593" cy="1958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9" name="Ink 148"/>
              <p14:cNvContentPartPr/>
              <p14:nvPr/>
            </p14:nvContentPartPr>
            <p14:xfrm>
              <a:off x="4308549" y="4723238"/>
              <a:ext cx="180" cy="18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08009" y="4722698"/>
                <a:ext cx="1260" cy="1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0" name="Ink 149"/>
              <p14:cNvContentPartPr/>
              <p14:nvPr/>
            </p14:nvContentPartPr>
            <p14:xfrm>
              <a:off x="4612580" y="5362525"/>
              <a:ext cx="152580" cy="15258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11500" y="5361445"/>
                <a:ext cx="154739" cy="154739"/>
              </a:xfrm>
              <a:prstGeom prst="rect">
                <a:avLst/>
              </a:prstGeom>
            </p:spPr>
          </p:pic>
        </mc:Fallback>
      </mc:AlternateContent>
      <p:sp>
        <p:nvSpPr>
          <p:cNvPr id="156" name="Rectangle 155"/>
          <p:cNvSpPr/>
          <p:nvPr/>
        </p:nvSpPr>
        <p:spPr>
          <a:xfrm flipH="1">
            <a:off x="6259218" y="2849592"/>
            <a:ext cx="436780" cy="30968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 flipH="1">
            <a:off x="6259216" y="4334212"/>
            <a:ext cx="436779" cy="1261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9" name="Ink 158"/>
              <p14:cNvContentPartPr/>
              <p14:nvPr/>
            </p14:nvContentPartPr>
            <p14:xfrm>
              <a:off x="4764980" y="5514925"/>
              <a:ext cx="180" cy="18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64440" y="5514385"/>
                <a:ext cx="1260" cy="1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7" name="Ink 166"/>
              <p14:cNvContentPartPr/>
              <p14:nvPr/>
            </p14:nvContentPartPr>
            <p14:xfrm>
              <a:off x="4308549" y="4723238"/>
              <a:ext cx="180" cy="18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08009" y="4722698"/>
                <a:ext cx="1260" cy="1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8" name="Ink 167"/>
              <p14:cNvContentPartPr/>
              <p14:nvPr/>
            </p14:nvContentPartPr>
            <p14:xfrm>
              <a:off x="4764980" y="5514925"/>
              <a:ext cx="180" cy="18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64440" y="5514385"/>
                <a:ext cx="1260" cy="1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9" name="Ink 168"/>
              <p14:cNvContentPartPr/>
              <p14:nvPr/>
            </p14:nvContentPartPr>
            <p14:xfrm>
              <a:off x="4897280" y="4755865"/>
              <a:ext cx="180" cy="594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6740" y="4755325"/>
                <a:ext cx="1260" cy="7020"/>
              </a:xfrm>
              <a:prstGeom prst="rect">
                <a:avLst/>
              </a:prstGeom>
            </p:spPr>
          </p:pic>
        </mc:Fallback>
      </mc:AlternateContent>
      <p:sp>
        <p:nvSpPr>
          <p:cNvPr id="152" name="Rectangle 151"/>
          <p:cNvSpPr/>
          <p:nvPr/>
        </p:nvSpPr>
        <p:spPr>
          <a:xfrm flipH="1">
            <a:off x="6259219" y="1400355"/>
            <a:ext cx="436777" cy="29338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 flipH="1">
            <a:off x="7099092" y="5031971"/>
            <a:ext cx="465567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 flipH="1">
            <a:off x="7099088" y="4463569"/>
            <a:ext cx="465569" cy="125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 flipH="1">
            <a:off x="7099091" y="3207054"/>
            <a:ext cx="465567" cy="12565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 flipH="1">
            <a:off x="7960926" y="2849592"/>
            <a:ext cx="445594" cy="30968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 flipH="1">
            <a:off x="7960925" y="4334212"/>
            <a:ext cx="445593" cy="1261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 flipH="1">
            <a:off x="7960925" y="1400355"/>
            <a:ext cx="445591" cy="29338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5" name="Ink 184"/>
              <p14:cNvContentPartPr/>
              <p14:nvPr/>
            </p14:nvContentPartPr>
            <p14:xfrm>
              <a:off x="7745901" y="3054758"/>
              <a:ext cx="360" cy="612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45541" y="3054398"/>
                <a:ext cx="1440" cy="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7" name="Ink 186"/>
              <p14:cNvContentPartPr/>
              <p14:nvPr/>
            </p14:nvContentPartPr>
            <p14:xfrm>
              <a:off x="6366259" y="3966037"/>
              <a:ext cx="45719" cy="45719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8" name="Ink 187"/>
              <p14:cNvContentPartPr/>
              <p14:nvPr/>
            </p14:nvContentPartPr>
            <p14:xfrm>
              <a:off x="6498379" y="3207157"/>
              <a:ext cx="45719" cy="45719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98379" y="3206437"/>
                <a:ext cx="45719" cy="47159"/>
              </a:xfrm>
              <a:prstGeom prst="rect">
                <a:avLst/>
              </a:prstGeom>
            </p:spPr>
          </p:pic>
        </mc:Fallback>
      </mc:AlternateContent>
      <p:sp>
        <p:nvSpPr>
          <p:cNvPr id="256" name="TextBox 255"/>
          <p:cNvSpPr txBox="1"/>
          <p:nvPr/>
        </p:nvSpPr>
        <p:spPr>
          <a:xfrm>
            <a:off x="4818295" y="6109492"/>
            <a:ext cx="89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823323" y="1506814"/>
            <a:ext cx="492443" cy="26507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/>
              <a:t>Number of accidents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9617760" y="511560"/>
            <a:ext cx="365760" cy="365760"/>
          </a:xfrm>
          <a:prstGeom prst="rect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9612617" y="1093708"/>
            <a:ext cx="365760" cy="367032"/>
          </a:xfrm>
          <a:prstGeom prst="rect">
            <a:avLst/>
          </a:prstGeom>
          <a:solidFill>
            <a:srgbClr val="FFC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9604080" y="1687128"/>
            <a:ext cx="365760" cy="365760"/>
          </a:xfrm>
          <a:prstGeom prst="rect">
            <a:avLst/>
          </a:prstGeom>
          <a:solidFill>
            <a:srgbClr val="00B05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2" name="Ink 281"/>
              <p14:cNvContentPartPr/>
              <p14:nvPr/>
            </p14:nvContentPartPr>
            <p14:xfrm>
              <a:off x="9606556" y="1410963"/>
              <a:ext cx="230580" cy="149940"/>
            </p14:xfrm>
          </p:contentPart>
        </mc:Choice>
        <mc:Fallback xmlns="">
          <p:pic>
            <p:nvPicPr>
              <p:cNvPr id="282" name="Ink 28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604757" y="1408885"/>
                <a:ext cx="233817" cy="155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4" name="Ink 283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84" name="Ink 283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88" name="Ink 287"/>
              <p14:cNvContentPartPr/>
              <p14:nvPr/>
            </p14:nvContentPartPr>
            <p14:xfrm>
              <a:off x="10309096" y="633543"/>
              <a:ext cx="288180" cy="1722240"/>
            </p14:xfrm>
          </p:contentPart>
        </mc:Choice>
        <mc:Fallback xmlns="">
          <p:pic>
            <p:nvPicPr>
              <p:cNvPr id="288" name="Ink 28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04779" y="629584"/>
                <a:ext cx="293577" cy="1727279"/>
              </a:xfrm>
              <a:prstGeom prst="rect">
                <a:avLst/>
              </a:prstGeom>
            </p:spPr>
          </p:pic>
        </mc:Fallback>
      </mc:AlternateContent>
      <p:sp>
        <p:nvSpPr>
          <p:cNvPr id="292" name="TextBox 291"/>
          <p:cNvSpPr txBox="1"/>
          <p:nvPr/>
        </p:nvSpPr>
        <p:spPr>
          <a:xfrm flipH="1">
            <a:off x="10156166" y="511560"/>
            <a:ext cx="16562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Distraction #1</a:t>
            </a:r>
          </a:p>
        </p:txBody>
      </p:sp>
      <p:sp>
        <p:nvSpPr>
          <p:cNvPr id="295" name="TextBox 294"/>
          <p:cNvSpPr txBox="1"/>
          <p:nvPr/>
        </p:nvSpPr>
        <p:spPr>
          <a:xfrm flipH="1">
            <a:off x="10156166" y="1062553"/>
            <a:ext cx="162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Distraction #2</a:t>
            </a:r>
          </a:p>
        </p:txBody>
      </p:sp>
      <p:sp>
        <p:nvSpPr>
          <p:cNvPr id="296" name="TextBox 295"/>
          <p:cNvSpPr txBox="1"/>
          <p:nvPr/>
        </p:nvSpPr>
        <p:spPr>
          <a:xfrm flipH="1">
            <a:off x="10156166" y="1665319"/>
            <a:ext cx="162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Distraction #3</a:t>
            </a:r>
          </a:p>
        </p:txBody>
      </p:sp>
    </p:spTree>
    <p:extLst>
      <p:ext uri="{BB962C8B-B14F-4D97-AF65-F5344CB8AC3E}">
        <p14:creationId xmlns:p14="http://schemas.microsoft.com/office/powerpoint/2010/main" val="378685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60" b="11768"/>
          <a:stretch/>
        </p:blipFill>
        <p:spPr>
          <a:xfrm>
            <a:off x="707364" y="444350"/>
            <a:ext cx="5601141" cy="54158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7228756" y="390903"/>
              <a:ext cx="4676040" cy="24505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5156" y="388023"/>
                <a:ext cx="4682880" cy="24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0" name="Ink 89"/>
              <p14:cNvContentPartPr/>
              <p14:nvPr/>
            </p14:nvContentPartPr>
            <p14:xfrm>
              <a:off x="4784716" y="3933483"/>
              <a:ext cx="11880" cy="11880"/>
            </p14:xfrm>
          </p:contentPart>
        </mc:Choice>
        <mc:Fallback>
          <p:pic>
            <p:nvPicPr>
              <p:cNvPr id="90" name="Ink 8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83636" y="3932403"/>
                <a:ext cx="14040" cy="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52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1270960" y="983411"/>
            <a:ext cx="22836" cy="5170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920151" y="5975223"/>
            <a:ext cx="7913485" cy="23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/>
              <p14:cNvContentPartPr/>
              <p14:nvPr/>
            </p14:nvContentPartPr>
            <p14:xfrm>
              <a:off x="4659256" y="-259257"/>
              <a:ext cx="11700" cy="117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7838" y="-262802"/>
                <a:ext cx="15600" cy="17727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3773982004"/>
              </p:ext>
            </p:extLst>
          </p:nvPr>
        </p:nvGraphicFramePr>
        <p:xfrm>
          <a:off x="1043348" y="523568"/>
          <a:ext cx="7667089" cy="5762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1293796" y="6130383"/>
              <a:ext cx="180" cy="18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3256" y="6129843"/>
                <a:ext cx="1260" cy="1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3" name="Ink 72"/>
              <p14:cNvContentPartPr/>
              <p14:nvPr/>
            </p14:nvContentPartPr>
            <p14:xfrm>
              <a:off x="9368236" y="6285723"/>
              <a:ext cx="180" cy="594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7696" y="6285183"/>
                <a:ext cx="1260" cy="70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004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6061456" y="3254883"/>
              <a:ext cx="11880" cy="612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8576" y="3252003"/>
                <a:ext cx="16560" cy="1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87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Motupalli</dc:creator>
  <cp:lastModifiedBy>Anil Kumar Motupalli</cp:lastModifiedBy>
  <cp:revision>15</cp:revision>
  <dcterms:created xsi:type="dcterms:W3CDTF">2017-02-23T03:19:25Z</dcterms:created>
  <dcterms:modified xsi:type="dcterms:W3CDTF">2017-02-23T05:57:39Z</dcterms:modified>
</cp:coreProperties>
</file>