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4EA39-EED7-4D32-BFDE-780E095E7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8D2D41-7C48-4BA8-A1F1-0BE90DAA37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E33DE-090D-4759-8A88-1F578C52F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4574-93CA-4344-BBD6-674F5C1163EF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44ED-0A7B-4186-B557-5E85358B4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31C2F-7781-401E-824A-8194E01A6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E0D05-A614-4F25-9BC7-55891E25BF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48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3BA19-7E71-4E57-A109-B90B694A3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D54B29-3984-4DA7-A421-96BC9BC2D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4BF1A-E4ED-4658-AF8D-07C15CBE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4574-93CA-4344-BBD6-674F5C1163EF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FF634-1B3A-425B-AC53-BEC1AC884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AF0BE-FF46-4F41-8345-A2E8CFA69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E0D05-A614-4F25-9BC7-55891E25BF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032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ED7F36-7A85-456E-8B4E-2160595972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C66C6-DD4D-41E2-BBC6-141ADB429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3F015-D4E8-4FF5-A678-22D7C9010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4574-93CA-4344-BBD6-674F5C1163EF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8241C-C522-435C-8EF1-07C2379AA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54CD0-D22B-4B37-882B-5D70E0F8C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E0D05-A614-4F25-9BC7-55891E25BF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6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F7692-4A8A-4E0A-89BD-FB5CB3069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7851E-082B-41A9-ACA0-C7863D1BB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323D0-892E-4E8F-BFC3-110C862B8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4574-93CA-4344-BBD6-674F5C1163EF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586B9-92E8-431E-BF6F-2E7E14FB8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3D89E-C70A-443D-B589-84A2687CF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E0D05-A614-4F25-9BC7-55891E25BF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991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AC95D-2537-4EBC-A372-643A39F8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B9D14-2B6F-416B-9E1F-5A2841C38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9D575-15D7-4C13-91EA-122A0EEC5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4574-93CA-4344-BBD6-674F5C1163EF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DE28A-ACCA-4CC8-A309-214C63749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58CEE-E30A-435A-830A-1AAAE3730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E0D05-A614-4F25-9BC7-55891E25BF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0302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97EBA-EC8B-4CD1-8228-448F21E33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7278B-E8D4-473F-A290-ACC72A845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ABEF2-D20B-4704-A4DB-5A63A6A744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F40591-01E3-4381-AABF-2CA66CF16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4574-93CA-4344-BBD6-674F5C1163EF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7CE4D-17B8-43BD-A33D-B1577F1F3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42A92-C1A8-4442-B3F4-C80244771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E0D05-A614-4F25-9BC7-55891E25BF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33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4E37D-0CAF-48E7-8DF6-6055FF003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2B623-58CD-4564-A8C2-E12E20921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650BF-6D81-49FD-834C-B7255AE3D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991CB9-0CAB-45B4-A20F-AEADC00B13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046A57-6EC6-4912-B3C1-E64E71EDCD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40D004-1B82-4DA0-B849-991EAEAA9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4574-93CA-4344-BBD6-674F5C1163EF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8A895B-BD38-468F-AA97-7F0F8A733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5D9EE8-6B98-4797-9667-A7D59178E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E0D05-A614-4F25-9BC7-55891E25BF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045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9908-865D-47B0-8EBB-3F5E4CAE0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BA0F1B-F16B-41CE-B43A-5B0FD0385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4574-93CA-4344-BBD6-674F5C1163EF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0F26B7-9CAC-4572-88D8-25FC214A4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484333-3CC8-4111-8019-3DC6007B1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E0D05-A614-4F25-9BC7-55891E25BF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74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EB97-C39B-4E8A-BE14-F9D43CF9D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4574-93CA-4344-BBD6-674F5C1163EF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297AAF-7C11-4E3E-A7FE-F54D6AF59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5BC94-9A18-4782-A3D6-692B23B0E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E0D05-A614-4F25-9BC7-55891E25BF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105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B61D3-8988-4B9B-ADC3-CE1982F22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65335-3CE9-438C-8AD9-66BB34865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7DF744-05D9-4468-A4F6-2C448F1B0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B62DF-0739-4D33-A5CC-DA51D78CA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4574-93CA-4344-BBD6-674F5C1163EF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31B4D9-5E48-4473-A9FE-A535671A5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F0945-4324-45D8-9D18-8567A0EE8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E0D05-A614-4F25-9BC7-55891E25BF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7853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61BDB-1756-488A-A456-863CB00FD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E74704-BB0E-4FE6-B2A2-4527792D4D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2C17C-17A3-4056-8947-0B856579B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C8E78-5BF2-44E2-90FF-2B5E9672B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4574-93CA-4344-BBD6-674F5C1163EF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306F1-595C-4E0F-9D2B-A1AA7EE77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EEC71-35DE-4745-A5C9-4EFD41ED1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E0D05-A614-4F25-9BC7-55891E25BF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663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EDD5FE-0593-406B-BEDA-7098C7530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56639-709C-4F6E-9A03-39A1F972E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C9FED-8017-40F2-BD80-7E9A108660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94574-93CA-4344-BBD6-674F5C1163EF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735AC-045F-440D-87B9-3851896A98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EA8A8-AEDB-4930-97E8-A6391405E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E0D05-A614-4F25-9BC7-55891E25BF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436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98A51-9B62-4CFB-8EFA-E6C30CBAFD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LS-OPT RESULTS</a:t>
            </a:r>
          </a:p>
        </p:txBody>
      </p:sp>
    </p:spTree>
    <p:extLst>
      <p:ext uri="{BB962C8B-B14F-4D97-AF65-F5344CB8AC3E}">
        <p14:creationId xmlns:p14="http://schemas.microsoft.com/office/powerpoint/2010/main" val="922462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1E9BD-1C53-42D8-BC3C-B719444D7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2D OPTIMISATION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7489E5-61A9-48DE-BB3B-15CD1DF75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43575"/>
            <a:ext cx="2150644" cy="449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455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B1A39-81E4-404D-A738-22F6BEF52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TRANSLATION TO 3D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95BE38-1022-48D6-9A4C-5D1A7DD83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42" y="1786855"/>
            <a:ext cx="1927939" cy="406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136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7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LS-OPT RESULTS</vt:lpstr>
      <vt:lpstr>2D OPTIMISATION</vt:lpstr>
      <vt:lpstr>TRANSLATION TO 3D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LS-OPT RESULTS</dc:title>
  <dc:creator>FOWLER Kayleigh</dc:creator>
  <cp:lastModifiedBy>FOWLER Kayleigh</cp:lastModifiedBy>
  <cp:revision>2</cp:revision>
  <dcterms:created xsi:type="dcterms:W3CDTF">2022-04-04T06:57:34Z</dcterms:created>
  <dcterms:modified xsi:type="dcterms:W3CDTF">2022-04-04T07:34:40Z</dcterms:modified>
</cp:coreProperties>
</file>