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BF4-69C9-49F1-9FD3-289D2B48B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F437-6A41-46DE-AAA7-7C1D42BD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2CB1-D56D-4834-8024-0D6CE553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A3B6-8768-4121-BC90-B2F041B1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D604-B6BB-4A17-9D06-09F9DAE2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1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040D-157C-4A7D-847B-A3EF37A6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6AC1B-33E2-4AFE-B59D-31CF9542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FA75-A2FD-43C5-8DEA-C6618A57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5153-1756-44D0-9E6B-506F8321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FD9F-1A11-434C-8E72-C0A96178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B226C-657F-4C2B-BDA4-D8C0B875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8C11-EE10-451A-AB72-9D8AC6FC9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DE77-25A1-462A-9072-E2248F00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190E-5494-4CE5-B8CA-3FB98410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0C9A-4409-4D8C-B969-859D36ED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8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1CA-DBA6-465E-ACD4-12681B99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D642-5D99-4636-95E9-EF7734DE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A55E-DE7B-4632-9AA5-6BA1E42A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639F-0748-42FE-A75B-EB68CC2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D0AE-9E67-422D-B161-7E06DC27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D37D-6F06-488A-B7D9-753758E6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DB92-FCAE-4B0B-829A-CB8D7875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28F2-97FE-4131-9840-C79A12F1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00FE-A910-41AE-B0A4-003F8CFB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0B15-344F-41AF-8397-46C3C00A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5942-70F1-4186-A51A-091AC073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64AA-6942-459F-BECC-F88A512F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4AE27-3026-4132-B2D5-26E81900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B3FD-9476-4F33-A02B-4E3ABA03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A481-9B26-4206-94D2-54C13F49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8428-4596-4CCB-862C-78A29920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76B9-9411-4CAC-BD26-9373AE9C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499F-0BC2-43FF-B38F-BA85DCC9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99F7-F416-48DA-9A37-63A13623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D23C0-1D7B-43CC-8E51-F20C56C66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A4568-9CFB-4852-AF31-CCA08FD37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C8663-7D2E-4154-B248-4C5E7CB6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253F-B648-4D83-9719-3E54882C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D46E0-6FCA-4930-A918-79D105A3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146B-8757-428E-9C5B-E43B80C0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8A46C-A521-45EB-80D1-50427846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EFE7F-6B0F-4B22-9984-6BA41F60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9D3E-1BD5-411B-A6E6-A6162B16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30519-9706-48CD-B5E9-DA37898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D9358-622F-461D-A82A-6D72100B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6D02-5097-4C15-9D63-9AEEB59B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B2F4-0168-4E80-B04A-8C3213F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E6C8-CFA2-4C1D-8986-1613691E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042CF-2824-4D33-9563-4F19CF1C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5611-3C4E-4153-9128-35C96C44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EF99-5B8E-4415-A8F2-5E724A06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2787-B787-4FA6-A416-82404174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8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BBF-0888-4636-82AE-C5561FC7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00E0A-C4E3-4152-A6AC-D6FCDF7B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E6BB4-6410-4D1A-8C02-CF9A1AD4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E087A-E39C-4705-A891-9C453BAE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B2763-44CF-4525-8C58-7C1AF13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DEB0-64A9-4D8C-B58C-6AB5217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656D7-8FB0-4BA2-A982-2D5A8638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3E3A-38B3-4E55-9D03-4F56AEB72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C5DE-4717-4F38-8F3C-0D4C32CF1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5C19-111C-4433-8DA6-315F5DAC5ED1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1463-A46E-42BA-9BCE-19BC28B3C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8BF28-45CD-47CE-9FAE-7A256E7F1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FC0A-9046-4E08-9AE3-D274EFCDF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8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E591-F4AF-448B-9303-4552AD072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LS-OPT</a:t>
            </a:r>
          </a:p>
        </p:txBody>
      </p:sp>
    </p:spTree>
    <p:extLst>
      <p:ext uri="{BB962C8B-B14F-4D97-AF65-F5344CB8AC3E}">
        <p14:creationId xmlns:p14="http://schemas.microsoft.com/office/powerpoint/2010/main" val="24466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3FB6-5000-4BCF-BC0F-719E9CAE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4A2E-CAF9-4B94-BB40-5D8C9520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Variables: </a:t>
            </a:r>
          </a:p>
          <a:p>
            <a:pPr lvl="5"/>
            <a:r>
              <a:rPr lang="en-GB" dirty="0"/>
              <a:t>Location in x</a:t>
            </a:r>
          </a:p>
          <a:p>
            <a:pPr lvl="5"/>
            <a:r>
              <a:rPr lang="en-GB" dirty="0"/>
              <a:t>Location in y</a:t>
            </a:r>
          </a:p>
          <a:p>
            <a:pPr marL="0" indent="0">
              <a:buNone/>
            </a:pPr>
            <a:r>
              <a:rPr lang="en-GB" dirty="0"/>
              <a:t>Objective: </a:t>
            </a:r>
          </a:p>
          <a:p>
            <a:pPr lvl="5"/>
            <a:r>
              <a:rPr lang="en-GB" dirty="0"/>
              <a:t>Maximise energy absorption</a:t>
            </a:r>
          </a:p>
          <a:p>
            <a:pPr marL="0" indent="0">
              <a:buNone/>
            </a:pPr>
            <a:r>
              <a:rPr lang="en-GB" dirty="0"/>
              <a:t>Constraints:</a:t>
            </a:r>
          </a:p>
          <a:p>
            <a:pPr lvl="5"/>
            <a:r>
              <a:rPr lang="en-GB" dirty="0"/>
              <a:t>Within defined region</a:t>
            </a:r>
          </a:p>
          <a:p>
            <a:pPr lvl="5"/>
            <a:r>
              <a:rPr lang="en-GB" dirty="0"/>
              <a:t>Equal mass/volume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7340C-2B64-422F-83D6-5D162D592155}"/>
              </a:ext>
            </a:extLst>
          </p:cNvPr>
          <p:cNvSpPr/>
          <p:nvPr/>
        </p:nvSpPr>
        <p:spPr>
          <a:xfrm>
            <a:off x="7516536" y="1825625"/>
            <a:ext cx="2315361" cy="362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D5CFA2-6D2D-41BF-9103-DEA968E96433}"/>
              </a:ext>
            </a:extLst>
          </p:cNvPr>
          <p:cNvCxnSpPr/>
          <p:nvPr/>
        </p:nvCxnSpPr>
        <p:spPr>
          <a:xfrm>
            <a:off x="7516536" y="1825625"/>
            <a:ext cx="2315361" cy="362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179542-E2DE-4552-88DF-1F4492228B5A}"/>
              </a:ext>
            </a:extLst>
          </p:cNvPr>
          <p:cNvCxnSpPr/>
          <p:nvPr/>
        </p:nvCxnSpPr>
        <p:spPr>
          <a:xfrm flipV="1">
            <a:off x="7516536" y="1825625"/>
            <a:ext cx="2315361" cy="362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E4F3465-4C32-4A04-969B-E9553158ACA4}"/>
              </a:ext>
            </a:extLst>
          </p:cNvPr>
          <p:cNvSpPr/>
          <p:nvPr/>
        </p:nvSpPr>
        <p:spPr>
          <a:xfrm>
            <a:off x="8607106" y="3573710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ED9D58-3AD1-4582-9F95-1EA89C130524}"/>
              </a:ext>
            </a:extLst>
          </p:cNvPr>
          <p:cNvSpPr/>
          <p:nvPr/>
        </p:nvSpPr>
        <p:spPr>
          <a:xfrm>
            <a:off x="7453619" y="5382557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4BAA17-8089-4311-82A5-BBAA2E57A971}"/>
              </a:ext>
            </a:extLst>
          </p:cNvPr>
          <p:cNvSpPr/>
          <p:nvPr/>
        </p:nvSpPr>
        <p:spPr>
          <a:xfrm>
            <a:off x="9768980" y="5382557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41B3AA-B390-4523-8439-2C180F0FA719}"/>
              </a:ext>
            </a:extLst>
          </p:cNvPr>
          <p:cNvSpPr/>
          <p:nvPr/>
        </p:nvSpPr>
        <p:spPr>
          <a:xfrm>
            <a:off x="9768980" y="1758513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23357E-4A1D-4D4A-82DE-76BA921B340F}"/>
              </a:ext>
            </a:extLst>
          </p:cNvPr>
          <p:cNvSpPr/>
          <p:nvPr/>
        </p:nvSpPr>
        <p:spPr>
          <a:xfrm>
            <a:off x="7453619" y="1757800"/>
            <a:ext cx="125834" cy="134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8ED79-2E8F-48D8-8A11-2E8668727B2F}"/>
              </a:ext>
            </a:extLst>
          </p:cNvPr>
          <p:cNvCxnSpPr>
            <a:cxnSpLocks/>
          </p:cNvCxnSpPr>
          <p:nvPr/>
        </p:nvCxnSpPr>
        <p:spPr>
          <a:xfrm>
            <a:off x="7516536" y="3637647"/>
            <a:ext cx="4739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A04C20-C01F-4482-B173-E7E8127CDBC0}"/>
              </a:ext>
            </a:extLst>
          </p:cNvPr>
          <p:cNvCxnSpPr>
            <a:cxnSpLocks/>
          </p:cNvCxnSpPr>
          <p:nvPr/>
        </p:nvCxnSpPr>
        <p:spPr>
          <a:xfrm flipV="1">
            <a:off x="7516536" y="3159475"/>
            <a:ext cx="0" cy="478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85EA32-EA76-4327-A82D-D98293C6E694}"/>
              </a:ext>
            </a:extLst>
          </p:cNvPr>
          <p:cNvSpPr txBox="1"/>
          <p:nvPr/>
        </p:nvSpPr>
        <p:spPr>
          <a:xfrm>
            <a:off x="7933887" y="3452981"/>
            <a:ext cx="209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58A97-C22F-44EA-A5EE-BECAAC9F1290}"/>
              </a:ext>
            </a:extLst>
          </p:cNvPr>
          <p:cNvSpPr txBox="1"/>
          <p:nvPr/>
        </p:nvSpPr>
        <p:spPr>
          <a:xfrm>
            <a:off x="7227120" y="2974809"/>
            <a:ext cx="209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6678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1824-2FEA-40FE-8AD4-ABDAAD28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DBFD-0C83-4BD5-9CEB-59CEC528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Parameter file included within LS-PREPOST command file </a:t>
            </a:r>
          </a:p>
          <a:p>
            <a:r>
              <a:rPr lang="en-GB" dirty="0"/>
              <a:t>Updates structure &amp; mesh according to input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B728F-3578-493F-BFA1-9735D4C6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13" y="3036733"/>
            <a:ext cx="2262349" cy="3275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1740E-5E97-47AA-8778-7C3E7ED3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79" y="3015264"/>
            <a:ext cx="2339321" cy="3477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3ECE6-1B90-486A-9057-EDE5D995F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17" y="3036733"/>
            <a:ext cx="2530129" cy="33916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21D734-C5DE-4CBC-8A97-2C8AC85EEE78}"/>
              </a:ext>
            </a:extLst>
          </p:cNvPr>
          <p:cNvSpPr/>
          <p:nvPr/>
        </p:nvSpPr>
        <p:spPr>
          <a:xfrm>
            <a:off x="2348219" y="4446568"/>
            <a:ext cx="495649" cy="45549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57F81-888F-4BCA-994B-7C615286825A}"/>
              </a:ext>
            </a:extLst>
          </p:cNvPr>
          <p:cNvSpPr/>
          <p:nvPr/>
        </p:nvSpPr>
        <p:spPr>
          <a:xfrm>
            <a:off x="5225484" y="4446568"/>
            <a:ext cx="495649" cy="45549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D10671-7507-41D9-A2D2-9069BBEA5A49}"/>
              </a:ext>
            </a:extLst>
          </p:cNvPr>
          <p:cNvCxnSpPr>
            <a:cxnSpLocks/>
          </p:cNvCxnSpPr>
          <p:nvPr/>
        </p:nvCxnSpPr>
        <p:spPr>
          <a:xfrm>
            <a:off x="8578094" y="4732554"/>
            <a:ext cx="2135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E48828-0BD0-4E8B-924E-4F897979291F}"/>
              </a:ext>
            </a:extLst>
          </p:cNvPr>
          <p:cNvCxnSpPr>
            <a:cxnSpLocks/>
          </p:cNvCxnSpPr>
          <p:nvPr/>
        </p:nvCxnSpPr>
        <p:spPr>
          <a:xfrm flipH="1">
            <a:off x="8924099" y="4732554"/>
            <a:ext cx="2135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08098-8AF4-4D5A-AB25-08B248D5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02" y="2038140"/>
            <a:ext cx="6125996" cy="352333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DE9E70-8F62-4A0D-8785-29B6D68E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LS-OPT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F9D56-2298-4964-A48D-2B1E9CD5AF68}"/>
              </a:ext>
            </a:extLst>
          </p:cNvPr>
          <p:cNvSpPr txBox="1"/>
          <p:nvPr/>
        </p:nvSpPr>
        <p:spPr>
          <a:xfrm>
            <a:off x="8605956" y="1775013"/>
            <a:ext cx="226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transfers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F69D2-68A2-421C-AA84-D977EECCB274}"/>
              </a:ext>
            </a:extLst>
          </p:cNvPr>
          <p:cNvSpPr txBox="1"/>
          <p:nvPr/>
        </p:nvSpPr>
        <p:spPr>
          <a:xfrm>
            <a:off x="9618610" y="2505670"/>
            <a:ext cx="226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Boundary conditions created in MATLAB - updated for each iteration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C8898-EDAF-4BEF-99F3-EC15EBF98AAE}"/>
              </a:ext>
            </a:extLst>
          </p:cNvPr>
          <p:cNvCxnSpPr>
            <a:cxnSpLocks/>
          </p:cNvCxnSpPr>
          <p:nvPr/>
        </p:nvCxnSpPr>
        <p:spPr>
          <a:xfrm flipH="1">
            <a:off x="8768910" y="2869035"/>
            <a:ext cx="849700" cy="74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BF0C72-75C7-42D3-993B-68075E983EB8}"/>
              </a:ext>
            </a:extLst>
          </p:cNvPr>
          <p:cNvCxnSpPr>
            <a:cxnSpLocks/>
          </p:cNvCxnSpPr>
          <p:nvPr/>
        </p:nvCxnSpPr>
        <p:spPr>
          <a:xfrm flipH="1">
            <a:off x="7459213" y="2144345"/>
            <a:ext cx="1357617" cy="116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BDF448-7E19-4950-9A50-298112D3D04D}"/>
              </a:ext>
            </a:extLst>
          </p:cNvPr>
          <p:cNvSpPr txBox="1"/>
          <p:nvPr/>
        </p:nvSpPr>
        <p:spPr>
          <a:xfrm>
            <a:off x="4965900" y="1296527"/>
            <a:ext cx="226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 file input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707203-77B6-4524-8397-F8275B666467}"/>
              </a:ext>
            </a:extLst>
          </p:cNvPr>
          <p:cNvCxnSpPr>
            <a:cxnSpLocks/>
          </p:cNvCxnSpPr>
          <p:nvPr/>
        </p:nvCxnSpPr>
        <p:spPr>
          <a:xfrm>
            <a:off x="6212555" y="1638486"/>
            <a:ext cx="116558" cy="12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02AE91-4803-4E24-91F2-FA4370CCC985}"/>
              </a:ext>
            </a:extLst>
          </p:cNvPr>
          <p:cNvSpPr txBox="1"/>
          <p:nvPr/>
        </p:nvSpPr>
        <p:spPr>
          <a:xfrm>
            <a:off x="8258705" y="4713656"/>
            <a:ext cx="226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file input (+BC info &amp; </a:t>
            </a:r>
            <a:r>
              <a:rPr lang="en-GB" dirty="0" err="1"/>
              <a:t>lsppout</a:t>
            </a:r>
            <a:r>
              <a:rPr lang="en-GB" dirty="0"/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293CFB-A27C-4C03-9D5D-980407E06B42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080687" y="4445720"/>
            <a:ext cx="1178018" cy="59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7DB1C7-7786-4960-AACE-C8C1828EE013}"/>
              </a:ext>
            </a:extLst>
          </p:cNvPr>
          <p:cNvSpPr txBox="1"/>
          <p:nvPr/>
        </p:nvSpPr>
        <p:spPr>
          <a:xfrm>
            <a:off x="1925173" y="1775013"/>
            <a:ext cx="106680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Variables stored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03308B-BB92-4022-B84F-E2C073AA5508}"/>
              </a:ext>
            </a:extLst>
          </p:cNvPr>
          <p:cNvCxnSpPr>
            <a:cxnSpLocks/>
          </p:cNvCxnSpPr>
          <p:nvPr/>
        </p:nvCxnSpPr>
        <p:spPr>
          <a:xfrm>
            <a:off x="2751589" y="2253760"/>
            <a:ext cx="452940" cy="13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0429B4-6298-4947-890D-25547CFB221E}"/>
              </a:ext>
            </a:extLst>
          </p:cNvPr>
          <p:cNvSpPr txBox="1"/>
          <p:nvPr/>
        </p:nvSpPr>
        <p:spPr>
          <a:xfrm>
            <a:off x="1902902" y="5107465"/>
            <a:ext cx="226019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Constraints &amp; objectives defined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A9F44A-212C-4ED1-8FE1-EE939920CFEA}"/>
              </a:ext>
            </a:extLst>
          </p:cNvPr>
          <p:cNvCxnSpPr>
            <a:cxnSpLocks/>
          </p:cNvCxnSpPr>
          <p:nvPr/>
        </p:nvCxnSpPr>
        <p:spPr>
          <a:xfrm flipV="1">
            <a:off x="3432495" y="5036821"/>
            <a:ext cx="110594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2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492-3EE9-488C-85D5-FCA7E759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B3CA-CE84-4CCF-B4B9-F7754AB5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MATLAB/python on cluster?</a:t>
            </a:r>
          </a:p>
          <a:p>
            <a:r>
              <a:rPr lang="en-GB" dirty="0"/>
              <a:t>Output file not created using LS-PREPOST</a:t>
            </a:r>
          </a:p>
        </p:txBody>
      </p:sp>
    </p:spTree>
    <p:extLst>
      <p:ext uri="{BB962C8B-B14F-4D97-AF65-F5344CB8AC3E}">
        <p14:creationId xmlns:p14="http://schemas.microsoft.com/office/powerpoint/2010/main" val="314931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LS-OPT</vt:lpstr>
      <vt:lpstr>Optimisation set-up</vt:lpstr>
      <vt:lpstr>Progress</vt:lpstr>
      <vt:lpstr>LS-OPT</vt:lpstr>
      <vt:lpstr>Problems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FOWLER Kayleigh</dc:creator>
  <cp:lastModifiedBy>FOWLER Kayleigh</cp:lastModifiedBy>
  <cp:revision>8</cp:revision>
  <dcterms:created xsi:type="dcterms:W3CDTF">2022-03-28T08:05:58Z</dcterms:created>
  <dcterms:modified xsi:type="dcterms:W3CDTF">2022-03-28T12:24:33Z</dcterms:modified>
</cp:coreProperties>
</file>