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8" r:id="rId2"/>
    <p:sldId id="259" r:id="rId3"/>
    <p:sldId id="260" r:id="rId4"/>
    <p:sldId id="261" r:id="rId5"/>
    <p:sldId id="266" r:id="rId6"/>
    <p:sldId id="262" r:id="rId7"/>
    <p:sldId id="270" r:id="rId8"/>
    <p:sldId id="263" r:id="rId9"/>
    <p:sldId id="277" r:id="rId10"/>
    <p:sldId id="272" r:id="rId11"/>
    <p:sldId id="273" r:id="rId12"/>
    <p:sldId id="274" r:id="rId13"/>
    <p:sldId id="275" r:id="rId14"/>
    <p:sldId id="276" r:id="rId15"/>
    <p:sldId id="264" r:id="rId16"/>
    <p:sldId id="278" r:id="rId17"/>
    <p:sldId id="279" r:id="rId18"/>
    <p:sldId id="269" r:id="rId19"/>
    <p:sldId id="280" r:id="rId20"/>
    <p:sldId id="267" r:id="rId21"/>
    <p:sldId id="268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407E8-2951-4A69-A8BD-1FB283CB85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0760A744-D275-4A22-8806-5FF407A1D02F}">
      <dgm:prSet/>
      <dgm:spPr/>
      <dgm:t>
        <a:bodyPr/>
        <a:lstStyle/>
        <a:p>
          <a:pPr rtl="0"/>
          <a:r>
            <a:rPr lang="es-ES" b="1" dirty="0" smtClean="0"/>
            <a:t>Tracking</a:t>
          </a:r>
          <a:br>
            <a:rPr lang="es-ES" b="1" dirty="0" smtClean="0"/>
          </a:br>
          <a:r>
            <a:rPr lang="en-US" b="1" noProof="0" dirty="0" smtClean="0"/>
            <a:t>Face Recognition</a:t>
          </a:r>
          <a:endParaRPr lang="en-US" b="1" noProof="0" dirty="0"/>
        </a:p>
      </dgm:t>
    </dgm:pt>
    <dgm:pt modelId="{B1AB19EB-03B1-4E2E-BE60-C9DCF32B759F}" type="parTrans" cxnId="{74417916-3ED3-4DEB-A417-2CDCA06370C5}">
      <dgm:prSet/>
      <dgm:spPr/>
      <dgm:t>
        <a:bodyPr/>
        <a:lstStyle/>
        <a:p>
          <a:endParaRPr lang="es-ES"/>
        </a:p>
      </dgm:t>
    </dgm:pt>
    <dgm:pt modelId="{99C81C5A-5926-4A22-9280-4BB5F10E8A1F}" type="sibTrans" cxnId="{74417916-3ED3-4DEB-A417-2CDCA06370C5}">
      <dgm:prSet/>
      <dgm:spPr/>
      <dgm:t>
        <a:bodyPr/>
        <a:lstStyle/>
        <a:p>
          <a:endParaRPr lang="es-ES"/>
        </a:p>
      </dgm:t>
    </dgm:pt>
    <dgm:pt modelId="{7F771D4B-DA11-487F-AE4B-530526018B84}" type="pres">
      <dgm:prSet presAssocID="{5DC407E8-2951-4A69-A8BD-1FB283CB85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D63725-C299-4B9F-AAAD-99629B827B7D}" type="pres">
      <dgm:prSet presAssocID="{0760A744-D275-4A22-8806-5FF407A1D02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417916-3ED3-4DEB-A417-2CDCA06370C5}" srcId="{5DC407E8-2951-4A69-A8BD-1FB283CB85B1}" destId="{0760A744-D275-4A22-8806-5FF407A1D02F}" srcOrd="0" destOrd="0" parTransId="{B1AB19EB-03B1-4E2E-BE60-C9DCF32B759F}" sibTransId="{99C81C5A-5926-4A22-9280-4BB5F10E8A1F}"/>
    <dgm:cxn modelId="{383535FE-DB20-4B5D-8C5B-44B6E4238EC9}" type="presOf" srcId="{5DC407E8-2951-4A69-A8BD-1FB283CB85B1}" destId="{7F771D4B-DA11-487F-AE4B-530526018B84}" srcOrd="0" destOrd="0" presId="urn:microsoft.com/office/officeart/2005/8/layout/vList2"/>
    <dgm:cxn modelId="{80EE41F8-DD37-4C79-943B-56FA7CBAA42D}" type="presOf" srcId="{0760A744-D275-4A22-8806-5FF407A1D02F}" destId="{BFD63725-C299-4B9F-AAAD-99629B827B7D}" srcOrd="0" destOrd="0" presId="urn:microsoft.com/office/officeart/2005/8/layout/vList2"/>
    <dgm:cxn modelId="{23A13F15-A47B-40D0-8125-EED5EA242324}" type="presParOf" srcId="{7F771D4B-DA11-487F-AE4B-530526018B84}" destId="{BFD63725-C299-4B9F-AAAD-99629B827B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92E46-69E9-4B16-A0A8-D3D63BB933A8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A7C10D2B-C193-4D0F-8645-C5242E0E571A}">
      <dgm:prSet/>
      <dgm:spPr/>
      <dgm:t>
        <a:bodyPr/>
        <a:lstStyle/>
        <a:p>
          <a:pPr rtl="0"/>
          <a:r>
            <a:rPr lang="es-ES" dirty="0" smtClean="0"/>
            <a:t>Lluís-Pere de las Heras Caballero </a:t>
          </a:r>
          <a:endParaRPr lang="es-ES" dirty="0"/>
        </a:p>
      </dgm:t>
    </dgm:pt>
    <dgm:pt modelId="{2DCBB1D0-8832-4085-9779-4E6FB5AAF709}" type="parTrans" cxnId="{314678D2-25D9-42F8-9E7F-A85A40AABE49}">
      <dgm:prSet/>
      <dgm:spPr/>
      <dgm:t>
        <a:bodyPr/>
        <a:lstStyle/>
        <a:p>
          <a:endParaRPr lang="es-ES"/>
        </a:p>
      </dgm:t>
    </dgm:pt>
    <dgm:pt modelId="{6414AF1B-B220-4558-B066-27370953BF00}" type="sibTrans" cxnId="{314678D2-25D9-42F8-9E7F-A85A40AABE49}">
      <dgm:prSet/>
      <dgm:spPr/>
      <dgm:t>
        <a:bodyPr/>
        <a:lstStyle/>
        <a:p>
          <a:endParaRPr lang="es-ES"/>
        </a:p>
      </dgm:t>
    </dgm:pt>
    <dgm:pt modelId="{3E5D4D01-4835-4ED7-AE8F-F0BEC947C218}">
      <dgm:prSet/>
      <dgm:spPr/>
      <dgm:t>
        <a:bodyPr/>
        <a:lstStyle/>
        <a:p>
          <a:pPr rtl="0"/>
          <a:r>
            <a:rPr lang="es-ES" dirty="0" smtClean="0"/>
            <a:t>Ahmed </a:t>
          </a:r>
          <a:r>
            <a:rPr lang="es-ES" dirty="0" err="1" smtClean="0"/>
            <a:t>Mounir</a:t>
          </a:r>
          <a:r>
            <a:rPr lang="es-ES" dirty="0" smtClean="0"/>
            <a:t> </a:t>
          </a:r>
          <a:r>
            <a:rPr lang="es-ES" dirty="0" err="1" smtClean="0"/>
            <a:t>Gad</a:t>
          </a:r>
          <a:endParaRPr lang="es-ES" dirty="0"/>
        </a:p>
      </dgm:t>
    </dgm:pt>
    <dgm:pt modelId="{FD6DD67B-A0B3-465E-90A3-4568BBCD94C2}" type="parTrans" cxnId="{23BE8644-A323-4A6F-989C-0C3F5A212B06}">
      <dgm:prSet/>
      <dgm:spPr/>
      <dgm:t>
        <a:bodyPr/>
        <a:lstStyle/>
        <a:p>
          <a:endParaRPr lang="es-ES"/>
        </a:p>
      </dgm:t>
    </dgm:pt>
    <dgm:pt modelId="{DE026270-3E98-49CA-8545-78EEBAA79313}" type="sibTrans" cxnId="{23BE8644-A323-4A6F-989C-0C3F5A212B06}">
      <dgm:prSet/>
      <dgm:spPr/>
      <dgm:t>
        <a:bodyPr/>
        <a:lstStyle/>
        <a:p>
          <a:endParaRPr lang="es-ES"/>
        </a:p>
      </dgm:t>
    </dgm:pt>
    <dgm:pt modelId="{81D0C0AA-745C-43CD-94E3-107944DF2506}">
      <dgm:prSet/>
      <dgm:spPr/>
      <dgm:t>
        <a:bodyPr/>
        <a:lstStyle/>
        <a:p>
          <a:pPr rtl="0"/>
          <a:r>
            <a:rPr lang="es-ES" dirty="0" err="1" smtClean="0"/>
            <a:t>Mònica</a:t>
          </a:r>
          <a:r>
            <a:rPr lang="es-ES" dirty="0" smtClean="0"/>
            <a:t> </a:t>
          </a:r>
          <a:r>
            <a:rPr lang="es-ES" dirty="0" err="1" smtClean="0"/>
            <a:t>Piñol</a:t>
          </a:r>
          <a:r>
            <a:rPr lang="es-ES" dirty="0" smtClean="0"/>
            <a:t> Naranjo</a:t>
          </a:r>
          <a:endParaRPr lang="es-ES" dirty="0"/>
        </a:p>
      </dgm:t>
    </dgm:pt>
    <dgm:pt modelId="{6CB0FD2D-ABE9-49D5-BF88-CBBD06ACEDB9}" type="parTrans" cxnId="{E8DDCF28-9693-47B4-B15F-06EA63E62FD0}">
      <dgm:prSet/>
      <dgm:spPr/>
      <dgm:t>
        <a:bodyPr/>
        <a:lstStyle/>
        <a:p>
          <a:endParaRPr lang="es-ES"/>
        </a:p>
      </dgm:t>
    </dgm:pt>
    <dgm:pt modelId="{B9CC608E-38A9-42CB-9A41-6DF3CF8C0CB8}" type="sibTrans" cxnId="{E8DDCF28-9693-47B4-B15F-06EA63E62FD0}">
      <dgm:prSet/>
      <dgm:spPr/>
      <dgm:t>
        <a:bodyPr/>
        <a:lstStyle/>
        <a:p>
          <a:endParaRPr lang="es-ES"/>
        </a:p>
      </dgm:t>
    </dgm:pt>
    <dgm:pt modelId="{35D66381-20B1-4DD1-A316-9462754A0D8F}" type="pres">
      <dgm:prSet presAssocID="{EDD92E46-69E9-4B16-A0A8-D3D63BB933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761101D-807E-4A6E-99B6-C971667F4893}" type="pres">
      <dgm:prSet presAssocID="{A7C10D2B-C193-4D0F-8645-C5242E0E571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DDD56C-BB67-423D-9A02-811DE5B5CFDD}" type="pres">
      <dgm:prSet presAssocID="{6414AF1B-B220-4558-B066-27370953BF00}" presName="spacer" presStyleCnt="0"/>
      <dgm:spPr/>
    </dgm:pt>
    <dgm:pt modelId="{7E00F154-FE28-4324-8CAA-42689D7C4B76}" type="pres">
      <dgm:prSet presAssocID="{3E5D4D01-4835-4ED7-AE8F-F0BEC947C21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C95987-5936-4B96-8B4D-613508F7653F}" type="pres">
      <dgm:prSet presAssocID="{DE026270-3E98-49CA-8545-78EEBAA79313}" presName="spacer" presStyleCnt="0"/>
      <dgm:spPr/>
    </dgm:pt>
    <dgm:pt modelId="{382B9325-C6B0-437A-89CB-BCE996D35D01}" type="pres">
      <dgm:prSet presAssocID="{81D0C0AA-745C-43CD-94E3-107944DF25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7266909-8E14-4CD4-A862-D3F855A5F6EC}" type="presOf" srcId="{3E5D4D01-4835-4ED7-AE8F-F0BEC947C218}" destId="{7E00F154-FE28-4324-8CAA-42689D7C4B76}" srcOrd="0" destOrd="0" presId="urn:microsoft.com/office/officeart/2005/8/layout/vList2"/>
    <dgm:cxn modelId="{549DB6F1-A959-45B4-B211-138C7B14DCC8}" type="presOf" srcId="{EDD92E46-69E9-4B16-A0A8-D3D63BB933A8}" destId="{35D66381-20B1-4DD1-A316-9462754A0D8F}" srcOrd="0" destOrd="0" presId="urn:microsoft.com/office/officeart/2005/8/layout/vList2"/>
    <dgm:cxn modelId="{E8DDCF28-9693-47B4-B15F-06EA63E62FD0}" srcId="{EDD92E46-69E9-4B16-A0A8-D3D63BB933A8}" destId="{81D0C0AA-745C-43CD-94E3-107944DF2506}" srcOrd="2" destOrd="0" parTransId="{6CB0FD2D-ABE9-49D5-BF88-CBBD06ACEDB9}" sibTransId="{B9CC608E-38A9-42CB-9A41-6DF3CF8C0CB8}"/>
    <dgm:cxn modelId="{623EDE64-1540-4C2A-BE41-4F074D09B16C}" type="presOf" srcId="{A7C10D2B-C193-4D0F-8645-C5242E0E571A}" destId="{B761101D-807E-4A6E-99B6-C971667F4893}" srcOrd="0" destOrd="0" presId="urn:microsoft.com/office/officeart/2005/8/layout/vList2"/>
    <dgm:cxn modelId="{314678D2-25D9-42F8-9E7F-A85A40AABE49}" srcId="{EDD92E46-69E9-4B16-A0A8-D3D63BB933A8}" destId="{A7C10D2B-C193-4D0F-8645-C5242E0E571A}" srcOrd="0" destOrd="0" parTransId="{2DCBB1D0-8832-4085-9779-4E6FB5AAF709}" sibTransId="{6414AF1B-B220-4558-B066-27370953BF00}"/>
    <dgm:cxn modelId="{23BE8644-A323-4A6F-989C-0C3F5A212B06}" srcId="{EDD92E46-69E9-4B16-A0A8-D3D63BB933A8}" destId="{3E5D4D01-4835-4ED7-AE8F-F0BEC947C218}" srcOrd="1" destOrd="0" parTransId="{FD6DD67B-A0B3-465E-90A3-4568BBCD94C2}" sibTransId="{DE026270-3E98-49CA-8545-78EEBAA79313}"/>
    <dgm:cxn modelId="{14FA170E-5072-4946-A33C-C27FD1E35B63}" type="presOf" srcId="{81D0C0AA-745C-43CD-94E3-107944DF2506}" destId="{382B9325-C6B0-437A-89CB-BCE996D35D01}" srcOrd="0" destOrd="0" presId="urn:microsoft.com/office/officeart/2005/8/layout/vList2"/>
    <dgm:cxn modelId="{43143BA8-71B0-4F46-B7E4-5673D9DA56CA}" type="presParOf" srcId="{35D66381-20B1-4DD1-A316-9462754A0D8F}" destId="{B761101D-807E-4A6E-99B6-C971667F4893}" srcOrd="0" destOrd="0" presId="urn:microsoft.com/office/officeart/2005/8/layout/vList2"/>
    <dgm:cxn modelId="{049C2C1E-0659-4971-A181-9E3E11D6C063}" type="presParOf" srcId="{35D66381-20B1-4DD1-A316-9462754A0D8F}" destId="{6FDDD56C-BB67-423D-9A02-811DE5B5CFDD}" srcOrd="1" destOrd="0" presId="urn:microsoft.com/office/officeart/2005/8/layout/vList2"/>
    <dgm:cxn modelId="{E0B9F68E-F671-42F3-8B1E-1A14DD4CCF9D}" type="presParOf" srcId="{35D66381-20B1-4DD1-A316-9462754A0D8F}" destId="{7E00F154-FE28-4324-8CAA-42689D7C4B76}" srcOrd="2" destOrd="0" presId="urn:microsoft.com/office/officeart/2005/8/layout/vList2"/>
    <dgm:cxn modelId="{281EFDB4-7405-49DE-852E-A85887BAC26C}" type="presParOf" srcId="{35D66381-20B1-4DD1-A316-9462754A0D8F}" destId="{00C95987-5936-4B96-8B4D-613508F7653F}" srcOrd="3" destOrd="0" presId="urn:microsoft.com/office/officeart/2005/8/layout/vList2"/>
    <dgm:cxn modelId="{AFB5CEF0-515C-4B84-866C-234C15AA0EF9}" type="presParOf" srcId="{35D66381-20B1-4DD1-A316-9462754A0D8F}" destId="{382B9325-C6B0-437A-89CB-BCE996D35D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dirty="0" smtClean="0"/>
            <a:t>Selectivity</a:t>
          </a:r>
          <a:endParaRPr lang="en-US" noProof="0" dirty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0A29CD26-087C-40C0-AD69-709E0E72239B}">
      <dgm:prSet phldrT="[Texto]"/>
      <dgm:spPr/>
      <dgm:t>
        <a:bodyPr/>
        <a:lstStyle/>
        <a:p>
          <a:r>
            <a:rPr lang="en-US" noProof="0" dirty="0" smtClean="0"/>
            <a:t>Detection</a:t>
          </a:r>
          <a:endParaRPr lang="en-US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/>
      <dgm:spPr/>
      <dgm:t>
        <a:bodyPr/>
        <a:lstStyle/>
        <a:p>
          <a:r>
            <a:rPr lang="en-US" noProof="0" smtClean="0"/>
            <a:t>Face Recognition</a:t>
          </a:r>
          <a:endParaRPr lang="en-US" noProof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dirty="0" err="1" smtClean="0"/>
            <a:t>Eigenbackground</a:t>
          </a:r>
          <a:endParaRPr lang="en-US" noProof="0" dirty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7C5B4624-4183-43F3-9006-C46B344F9DC1}">
      <dgm:prSet phldrT="[Texto]"/>
      <dgm:spPr/>
      <dgm:t>
        <a:bodyPr/>
        <a:lstStyle/>
        <a:p>
          <a:r>
            <a:rPr lang="en-US" noProof="0" smtClean="0"/>
            <a:t>Tracking</a:t>
          </a:r>
          <a:endParaRPr lang="en-US" noProof="0"/>
        </a:p>
      </dgm:t>
    </dgm:pt>
    <dgm:pt modelId="{049F61DF-D549-43D1-97A5-50505ABF5F3B}" type="parTrans" cxnId="{5EE8C1C6-34DA-4B8D-8E85-C21A1AD69C25}">
      <dgm:prSet/>
      <dgm:spPr/>
      <dgm:t>
        <a:bodyPr/>
        <a:lstStyle/>
        <a:p>
          <a:endParaRPr lang="es-ES"/>
        </a:p>
      </dgm:t>
    </dgm:pt>
    <dgm:pt modelId="{15134E6E-9783-4A93-8BDF-527B09597BC9}" type="sibTrans" cxnId="{5EE8C1C6-34DA-4B8D-8E85-C21A1AD69C25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/>
      <dgm:spPr/>
      <dgm:t>
        <a:bodyPr/>
        <a:lstStyle/>
        <a:p>
          <a:r>
            <a:rPr lang="en-US" noProof="0" dirty="0" smtClean="0"/>
            <a:t>Face Detection</a:t>
          </a:r>
          <a:endParaRPr lang="en-US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61963B72-96F0-47EB-A92A-8A9DD6B8C573}">
      <dgm:prSet phldrT="[Texto]"/>
      <dgm:spPr/>
      <dgm:t>
        <a:bodyPr/>
        <a:lstStyle/>
        <a:p>
          <a:r>
            <a:rPr lang="en-US" noProof="0" dirty="0" smtClean="0"/>
            <a:t>Velocity</a:t>
          </a:r>
          <a:endParaRPr lang="en-US" noProof="0" dirty="0"/>
        </a:p>
      </dgm:t>
    </dgm:pt>
    <dgm:pt modelId="{2F78D8E7-F481-4B16-897E-8081984993C0}" type="parTrans" cxnId="{ABAC95C6-4B2F-4E24-9B84-8961B5ED5AC4}">
      <dgm:prSet/>
      <dgm:spPr/>
      <dgm:t>
        <a:bodyPr/>
        <a:lstStyle/>
        <a:p>
          <a:endParaRPr lang="es-ES"/>
        </a:p>
      </dgm:t>
    </dgm:pt>
    <dgm:pt modelId="{C08F7CEF-55E9-4265-B28B-51E307A9B361}" type="sibTrans" cxnId="{ABAC95C6-4B2F-4E24-9B84-8961B5ED5AC4}">
      <dgm:prSet/>
      <dgm:spPr/>
      <dgm:t>
        <a:bodyPr/>
        <a:lstStyle/>
        <a:p>
          <a:endParaRPr lang="es-ES"/>
        </a:p>
      </dgm:t>
    </dgm:pt>
    <dgm:pt modelId="{C5965AFD-9EA7-4A6E-86B6-BAE2568544DF}">
      <dgm:prSet phldrT="[Texto]"/>
      <dgm:spPr/>
      <dgm:t>
        <a:bodyPr/>
        <a:lstStyle/>
        <a:p>
          <a:r>
            <a:rPr lang="en-US" noProof="0" dirty="0" smtClean="0"/>
            <a:t>Histograms</a:t>
          </a:r>
          <a:endParaRPr lang="en-US" noProof="0" dirty="0"/>
        </a:p>
      </dgm:t>
    </dgm:pt>
    <dgm:pt modelId="{D5DC1118-726B-4666-B6B4-F29572FC3B3B}" type="parTrans" cxnId="{728021C6-8867-4878-8EFB-C0A2B63B8BF5}">
      <dgm:prSet/>
      <dgm:spPr/>
      <dgm:t>
        <a:bodyPr/>
        <a:lstStyle/>
        <a:p>
          <a:endParaRPr lang="es-ES"/>
        </a:p>
      </dgm:t>
    </dgm:pt>
    <dgm:pt modelId="{D6C1A1AF-D2B6-4060-8CD8-2F0197B7399B}" type="sibTrans" cxnId="{728021C6-8867-4878-8EFB-C0A2B63B8BF5}">
      <dgm:prSet/>
      <dgm:spPr/>
      <dgm:t>
        <a:bodyPr/>
        <a:lstStyle/>
        <a:p>
          <a:endParaRPr lang="es-ES"/>
        </a:p>
      </dgm:t>
    </dgm:pt>
    <dgm:pt modelId="{66E035CF-C3EC-4AD5-BBAD-2C8CEA77D0A7}">
      <dgm:prSet phldrT="[Texto]"/>
      <dgm:spPr/>
      <dgm:t>
        <a:bodyPr/>
        <a:lstStyle/>
        <a:p>
          <a:r>
            <a:rPr lang="en-US" noProof="0" dirty="0" smtClean="0"/>
            <a:t>Blob Detection</a:t>
          </a:r>
          <a:endParaRPr lang="en-US" noProof="0" dirty="0"/>
        </a:p>
      </dgm:t>
    </dgm:pt>
    <dgm:pt modelId="{8DE831A3-8590-4CBD-9E9D-87AF44916894}" type="parTrans" cxnId="{680F76EE-46F6-4FF4-9707-4C9BBD397FC1}">
      <dgm:prSet/>
      <dgm:spPr/>
      <dgm:t>
        <a:bodyPr/>
        <a:lstStyle/>
        <a:p>
          <a:endParaRPr lang="en-US"/>
        </a:p>
      </dgm:t>
    </dgm:pt>
    <dgm:pt modelId="{84316B9F-BC09-43ED-A1FB-4228549AC11F}" type="sibTrans" cxnId="{680F76EE-46F6-4FF4-9707-4C9BBD397FC1}">
      <dgm:prSet/>
      <dgm:spPr/>
      <dgm:t>
        <a:bodyPr/>
        <a:lstStyle/>
        <a:p>
          <a:endParaRPr lang="en-US"/>
        </a:p>
      </dgm:t>
    </dgm:pt>
    <dgm:pt modelId="{5C9EA338-C5C7-42DD-94BF-1943C7D8222C}">
      <dgm:prSet phldrT="[Texto]"/>
      <dgm:spPr/>
      <dgm:t>
        <a:bodyPr/>
        <a:lstStyle/>
        <a:p>
          <a:r>
            <a:rPr lang="en-US" noProof="0" dirty="0" smtClean="0"/>
            <a:t>Multiple targets</a:t>
          </a:r>
          <a:endParaRPr lang="en-US" noProof="0" dirty="0"/>
        </a:p>
      </dgm:t>
    </dgm:pt>
    <dgm:pt modelId="{0A0E57AE-5A83-4E2D-AB72-B47FA6D44E05}" type="parTrans" cxnId="{D6B643EE-B137-41EA-BC0D-F99F2B548A43}">
      <dgm:prSet/>
      <dgm:spPr/>
      <dgm:t>
        <a:bodyPr/>
        <a:lstStyle/>
        <a:p>
          <a:endParaRPr lang="es-ES"/>
        </a:p>
      </dgm:t>
    </dgm:pt>
    <dgm:pt modelId="{F9FD33BC-2DF2-407E-A0F5-8CEE6E3FD376}" type="sibTrans" cxnId="{D6B643EE-B137-41EA-BC0D-F99F2B548A43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4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9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9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9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1" presStyleCnt="4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1" presStyleCnt="4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003F8D1C-4C49-4EAF-985F-8756C2A9C7E6}" type="pres">
      <dgm:prSet presAssocID="{8DE831A3-8590-4CBD-9E9D-87AF44916894}" presName="Name13" presStyleLbl="parChTrans1D2" presStyleIdx="3" presStyleCnt="9"/>
      <dgm:spPr/>
      <dgm:t>
        <a:bodyPr/>
        <a:lstStyle/>
        <a:p>
          <a:endParaRPr lang="en-US"/>
        </a:p>
      </dgm:t>
    </dgm:pt>
    <dgm:pt modelId="{5E0CF7A4-6B7B-4177-8F7E-EA65E2D7432F}" type="pres">
      <dgm:prSet presAssocID="{66E035CF-C3EC-4AD5-BBAD-2C8CEA77D0A7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1C3A-DD81-4E57-8674-83F863A6771F}" type="pres">
      <dgm:prSet presAssocID="{FC67B87D-BA8E-4B29-B9D2-3AAB828DC117}" presName="Name13" presStyleLbl="parChTrans1D2" presStyleIdx="4" presStyleCnt="9"/>
      <dgm:spPr/>
      <dgm:t>
        <a:bodyPr/>
        <a:lstStyle/>
        <a:p>
          <a:endParaRPr lang="en-US"/>
        </a:p>
      </dgm:t>
    </dgm:pt>
    <dgm:pt modelId="{91B68FAC-D781-4533-9F6F-FB4E74F807AB}" type="pres">
      <dgm:prSet presAssocID="{4399A1F4-CF04-4407-8A54-F0F9DC7BE889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5" presStyleCnt="9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2" presStyleCnt="4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2" presStyleCnt="4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1246536-F20B-4AB5-897C-F97F0FC38FC5}" type="pres">
      <dgm:prSet presAssocID="{2F78D8E7-F481-4B16-897E-8081984993C0}" presName="Name13" presStyleLbl="parChTrans1D2" presStyleIdx="6" presStyleCnt="9"/>
      <dgm:spPr/>
      <dgm:t>
        <a:bodyPr/>
        <a:lstStyle/>
        <a:p>
          <a:endParaRPr lang="en-US"/>
        </a:p>
      </dgm:t>
    </dgm:pt>
    <dgm:pt modelId="{CB7A53F5-9FF6-4C10-ABBC-848D4E0BF92F}" type="pres">
      <dgm:prSet presAssocID="{61963B72-96F0-47EB-A92A-8A9DD6B8C573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BD2214-FEAF-439D-9226-8D0785E482AF}" type="pres">
      <dgm:prSet presAssocID="{D5DC1118-726B-4666-B6B4-F29572FC3B3B}" presName="Name13" presStyleLbl="parChTrans1D2" presStyleIdx="7" presStyleCnt="9"/>
      <dgm:spPr/>
      <dgm:t>
        <a:bodyPr/>
        <a:lstStyle/>
        <a:p>
          <a:endParaRPr lang="en-US"/>
        </a:p>
      </dgm:t>
    </dgm:pt>
    <dgm:pt modelId="{0ADBB600-B969-4BB2-864A-43364FF9E68D}" type="pres">
      <dgm:prSet presAssocID="{C5965AFD-9EA7-4A6E-86B6-BAE2568544DF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C29AD4-96E0-4495-B3CD-28A722C6D4B9}" type="pres">
      <dgm:prSet presAssocID="{0A0E57AE-5A83-4E2D-AB72-B47FA6D44E05}" presName="Name13" presStyleLbl="parChTrans1D2" presStyleIdx="8" presStyleCnt="9"/>
      <dgm:spPr/>
      <dgm:t>
        <a:bodyPr/>
        <a:lstStyle/>
        <a:p>
          <a:endParaRPr lang="en-US"/>
        </a:p>
      </dgm:t>
    </dgm:pt>
    <dgm:pt modelId="{5A29D700-5554-4150-8513-656E1B368FCD}" type="pres">
      <dgm:prSet presAssocID="{5C9EA338-C5C7-42DD-94BF-1943C7D8222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FF3093-5E2A-420B-889E-57BB6B79BA0C}" type="pres">
      <dgm:prSet presAssocID="{7C5B4624-4183-43F3-9006-C46B344F9DC1}" presName="root" presStyleCnt="0"/>
      <dgm:spPr/>
    </dgm:pt>
    <dgm:pt modelId="{32F4E947-C17C-47DC-9E13-B0A87B452FA1}" type="pres">
      <dgm:prSet presAssocID="{7C5B4624-4183-43F3-9006-C46B344F9DC1}" presName="rootComposite" presStyleCnt="0"/>
      <dgm:spPr/>
    </dgm:pt>
    <dgm:pt modelId="{19F8C5B7-9125-46D0-A994-B9FAFE5B6E03}" type="pres">
      <dgm:prSet presAssocID="{7C5B4624-4183-43F3-9006-C46B344F9DC1}" presName="rootText" presStyleLbl="node1" presStyleIdx="3" presStyleCnt="4"/>
      <dgm:spPr/>
      <dgm:t>
        <a:bodyPr/>
        <a:lstStyle/>
        <a:p>
          <a:endParaRPr lang="es-ES"/>
        </a:p>
      </dgm:t>
    </dgm:pt>
    <dgm:pt modelId="{E80B0B1F-2D37-4B70-B3C3-29CC12DCF8C5}" type="pres">
      <dgm:prSet presAssocID="{7C5B4624-4183-43F3-9006-C46B344F9DC1}" presName="rootConnector" presStyleLbl="node1" presStyleIdx="3" presStyleCnt="4"/>
      <dgm:spPr/>
      <dgm:t>
        <a:bodyPr/>
        <a:lstStyle/>
        <a:p>
          <a:endParaRPr lang="es-ES"/>
        </a:p>
      </dgm:t>
    </dgm:pt>
    <dgm:pt modelId="{224CA571-6CC5-43DB-8A42-2E0E22FD9077}" type="pres">
      <dgm:prSet presAssocID="{7C5B4624-4183-43F3-9006-C46B344F9DC1}" presName="childShape" presStyleCnt="0"/>
      <dgm:spPr/>
    </dgm:pt>
  </dgm:ptLst>
  <dgm:cxnLst>
    <dgm:cxn modelId="{F69553B0-06E5-41FB-9B16-258719319C20}" type="presOf" srcId="{66E035CF-C3EC-4AD5-BBAD-2C8CEA77D0A7}" destId="{5E0CF7A4-6B7B-4177-8F7E-EA65E2D7432F}" srcOrd="0" destOrd="0" presId="urn:microsoft.com/office/officeart/2005/8/layout/hierarchy3"/>
    <dgm:cxn modelId="{7E245B94-5246-42B0-BDC7-15F89AACD6B7}" type="presOf" srcId="{2F78D8E7-F481-4B16-897E-8081984993C0}" destId="{61246536-F20B-4AB5-897C-F97F0FC38FC5}" srcOrd="0" destOrd="0" presId="urn:microsoft.com/office/officeart/2005/8/layout/hierarchy3"/>
    <dgm:cxn modelId="{CAC2868F-0A8C-43DA-9958-49BBADF1E658}" type="presOf" srcId="{8DE831A3-8590-4CBD-9E9D-87AF44916894}" destId="{003F8D1C-4C49-4EAF-985F-8756C2A9C7E6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FCD42673-DC98-42A7-8021-A69032EFFA77}" type="presOf" srcId="{61963B72-96F0-47EB-A92A-8A9DD6B8C573}" destId="{CB7A53F5-9FF6-4C10-ABBC-848D4E0BF92F}" srcOrd="0" destOrd="0" presId="urn:microsoft.com/office/officeart/2005/8/layout/hierarchy3"/>
    <dgm:cxn modelId="{680F76EE-46F6-4FF4-9707-4C9BBD397FC1}" srcId="{0A29CD26-087C-40C0-AD69-709E0E72239B}" destId="{66E035CF-C3EC-4AD5-BBAD-2C8CEA77D0A7}" srcOrd="0" destOrd="0" parTransId="{8DE831A3-8590-4CBD-9E9D-87AF44916894}" sibTransId="{84316B9F-BC09-43ED-A1FB-4228549AC11F}"/>
    <dgm:cxn modelId="{15F132BC-1ADE-43BE-BA7D-FCC97EECFBE7}" type="presOf" srcId="{21486249-242A-487C-AF2E-0E3114801133}" destId="{786ABC34-78E6-441F-BBF4-E77EA1D0F6D9}" srcOrd="0" destOrd="0" presId="urn:microsoft.com/office/officeart/2005/8/layout/hierarchy3"/>
    <dgm:cxn modelId="{5C03C1BE-92C0-447F-9E37-2AFD593B964A}" type="presOf" srcId="{F4D2102E-0C6F-4A5A-8472-EAE2779C6B3A}" destId="{107BF7B5-F983-45A6-BAD2-34D83E28E4FC}" srcOrd="0" destOrd="0" presId="urn:microsoft.com/office/officeart/2005/8/layout/hierarchy3"/>
    <dgm:cxn modelId="{9719381E-7C35-4C71-BB9B-DDE8131D870F}" type="presOf" srcId="{0A29CD26-087C-40C0-AD69-709E0E72239B}" destId="{3AF06778-AFD3-4149-A109-9E3EA69FB691}" srcOrd="0" destOrd="0" presId="urn:microsoft.com/office/officeart/2005/8/layout/hierarchy3"/>
    <dgm:cxn modelId="{5EE8C1C6-34DA-4B8D-8E85-C21A1AD69C25}" srcId="{6586D1D6-E41A-471A-862F-326DC00AB975}" destId="{7C5B4624-4183-43F3-9006-C46B344F9DC1}" srcOrd="3" destOrd="0" parTransId="{049F61DF-D549-43D1-97A5-50505ABF5F3B}" sibTransId="{15134E6E-9783-4A93-8BDF-527B09597BC9}"/>
    <dgm:cxn modelId="{FE06B044-B9AD-47F2-B24B-643FF4697975}" type="presOf" srcId="{7C5B4624-4183-43F3-9006-C46B344F9DC1}" destId="{E80B0B1F-2D37-4B70-B3C3-29CC12DCF8C5}" srcOrd="1" destOrd="0" presId="urn:microsoft.com/office/officeart/2005/8/layout/hierarchy3"/>
    <dgm:cxn modelId="{589D9A6B-68F0-4A36-BD70-46A2E61D6CD2}" srcId="{0A29CD26-087C-40C0-AD69-709E0E72239B}" destId="{BDFA9EBB-4D69-41D8-823D-E17F437EF8A9}" srcOrd="2" destOrd="0" parTransId="{1791AA9E-2AF5-49D0-A7C3-8A548025FEB7}" sibTransId="{C1A8B9E4-C968-4BD2-815E-EBA1652880D1}"/>
    <dgm:cxn modelId="{80B1E49F-A2E5-47AD-A8DC-A2C9F0F44468}" type="presOf" srcId="{C08D47A4-DB7E-4C4C-8D26-32089E6C2DEF}" destId="{82B1B814-CB5C-4B81-A080-1747B72AC631}" srcOrd="0" destOrd="0" presId="urn:microsoft.com/office/officeart/2005/8/layout/hierarchy3"/>
    <dgm:cxn modelId="{91E3CBE5-3CD1-41CF-83EA-6FF7833066CA}" type="presOf" srcId="{FC67B87D-BA8E-4B29-B9D2-3AAB828DC117}" destId="{78881C3A-DD81-4E57-8674-83F863A6771F}" srcOrd="0" destOrd="0" presId="urn:microsoft.com/office/officeart/2005/8/layout/hierarchy3"/>
    <dgm:cxn modelId="{1E117514-C575-4F31-8B19-878C0A208B55}" type="presOf" srcId="{D5DC1118-726B-4666-B6B4-F29572FC3B3B}" destId="{F8BD2214-FEAF-439D-9226-8D0785E482AF}" srcOrd="0" destOrd="0" presId="urn:microsoft.com/office/officeart/2005/8/layout/hierarchy3"/>
    <dgm:cxn modelId="{F45935C6-7208-470D-AAE3-C69D7358E9DB}" type="presOf" srcId="{BDFA9EBB-4D69-41D8-823D-E17F437EF8A9}" destId="{CF53279C-FF12-4AE7-8C78-4EE49D3809A0}" srcOrd="0" destOrd="0" presId="urn:microsoft.com/office/officeart/2005/8/layout/hierarchy3"/>
    <dgm:cxn modelId="{763B42E0-F480-4882-B817-4DC1DA73DD6D}" type="presOf" srcId="{F4D2102E-0C6F-4A5A-8472-EAE2779C6B3A}" destId="{418F2C4B-330D-4D9E-B671-EE2614D7E22A}" srcOrd="1" destOrd="0" presId="urn:microsoft.com/office/officeart/2005/8/layout/hierarchy3"/>
    <dgm:cxn modelId="{88CE4E86-B309-4CAA-B2BA-EEA0C377B32E}" type="presOf" srcId="{1791AA9E-2AF5-49D0-A7C3-8A548025FEB7}" destId="{428DB842-A276-4CBD-8C1E-DC9F41200616}" srcOrd="0" destOrd="0" presId="urn:microsoft.com/office/officeart/2005/8/layout/hierarchy3"/>
    <dgm:cxn modelId="{B530683C-FBAB-491E-962A-71211640C7CD}" type="presOf" srcId="{F7A0F02D-5CE9-4D53-B858-B2430DBA6611}" destId="{E39230B7-CA74-4B22-BF8F-AAAC3BF519DC}" srcOrd="0" destOrd="0" presId="urn:microsoft.com/office/officeart/2005/8/layout/hierarchy3"/>
    <dgm:cxn modelId="{728021C6-8867-4878-8EFB-C0A2B63B8BF5}" srcId="{F4D2102E-0C6F-4A5A-8472-EAE2779C6B3A}" destId="{C5965AFD-9EA7-4A6E-86B6-BAE2568544DF}" srcOrd="1" destOrd="0" parTransId="{D5DC1118-726B-4666-B6B4-F29572FC3B3B}" sibTransId="{D6C1A1AF-D2B6-4060-8CD8-2F0197B7399B}"/>
    <dgm:cxn modelId="{BEC88A8C-0F8C-4A85-8630-BA807C5627AD}" type="presOf" srcId="{21486249-242A-487C-AF2E-0E3114801133}" destId="{504C5CE8-8A06-4955-A06C-A9071A05F800}" srcOrd="1" destOrd="0" presId="urn:microsoft.com/office/officeart/2005/8/layout/hierarchy3"/>
    <dgm:cxn modelId="{CDCAB97F-331A-4537-B25C-4945FA3FE837}" type="presOf" srcId="{845088BC-446A-446D-89CE-ACE6C9687F1A}" destId="{CD59CD8E-EC99-437D-BE39-CAF22FD01E03}" srcOrd="0" destOrd="0" presId="urn:microsoft.com/office/officeart/2005/8/layout/hierarchy3"/>
    <dgm:cxn modelId="{55A4C703-9664-4B70-A9E5-933950778D97}" type="presOf" srcId="{6586D1D6-E41A-471A-862F-326DC00AB975}" destId="{8D12119A-7951-4775-834A-FC44E7E4F474}" srcOrd="0" destOrd="0" presId="urn:microsoft.com/office/officeart/2005/8/layout/hierarchy3"/>
    <dgm:cxn modelId="{8BE4F377-F47D-4425-AAEE-F8B785334245}" srcId="{6586D1D6-E41A-471A-862F-326DC00AB975}" destId="{0A29CD26-087C-40C0-AD69-709E0E72239B}" srcOrd="1" destOrd="0" parTransId="{017981BF-BEF8-445C-AAEA-382ACB831159}" sibTransId="{78845A07-973A-4DB5-999B-6ABCB77E28B9}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D6B643EE-B137-41EA-BC0D-F99F2B548A43}" srcId="{F4D2102E-0C6F-4A5A-8472-EAE2779C6B3A}" destId="{5C9EA338-C5C7-42DD-94BF-1943C7D8222C}" srcOrd="2" destOrd="0" parTransId="{0A0E57AE-5A83-4E2D-AB72-B47FA6D44E05}" sibTransId="{F9FD33BC-2DF2-407E-A0F5-8CEE6E3FD376}"/>
    <dgm:cxn modelId="{F49A5376-7118-45D8-A28A-F7C8ED153C1E}" type="presOf" srcId="{5C9EA338-C5C7-42DD-94BF-1943C7D8222C}" destId="{5A29D700-5554-4150-8513-656E1B368FCD}" srcOrd="0" destOrd="0" presId="urn:microsoft.com/office/officeart/2005/8/layout/hierarchy3"/>
    <dgm:cxn modelId="{0862196A-4652-4747-9255-ECF77D85561C}" type="presOf" srcId="{C5965AFD-9EA7-4A6E-86B6-BAE2568544DF}" destId="{0ADBB600-B969-4BB2-864A-43364FF9E68D}" srcOrd="0" destOrd="0" presId="urn:microsoft.com/office/officeart/2005/8/layout/hierarchy3"/>
    <dgm:cxn modelId="{A9210282-17A7-4EA0-80A3-1AC2480DC23C}" srcId="{6586D1D6-E41A-471A-862F-326DC00AB975}" destId="{F4D2102E-0C6F-4A5A-8472-EAE2779C6B3A}" srcOrd="2" destOrd="0" parTransId="{007D75EF-EBD4-4FC1-B84D-87343FB50096}" sibTransId="{3ACA1DD1-CF82-4FD5-AA6C-608186CDDF12}"/>
    <dgm:cxn modelId="{ABAC95C6-4B2F-4E24-9B84-8961B5ED5AC4}" srcId="{F4D2102E-0C6F-4A5A-8472-EAE2779C6B3A}" destId="{61963B72-96F0-47EB-A92A-8A9DD6B8C573}" srcOrd="0" destOrd="0" parTransId="{2F78D8E7-F481-4B16-897E-8081984993C0}" sibTransId="{C08F7CEF-55E9-4265-B28B-51E307A9B361}"/>
    <dgm:cxn modelId="{F67AA506-1056-467F-B201-5889F20CF9BA}" srcId="{0A29CD26-087C-40C0-AD69-709E0E72239B}" destId="{4399A1F4-CF04-4407-8A54-F0F9DC7BE889}" srcOrd="1" destOrd="0" parTransId="{FC67B87D-BA8E-4B29-B9D2-3AAB828DC117}" sibTransId="{0E0C0C5D-F680-452A-83AF-10051948452A}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C3432192-8177-45C7-B939-AB314DBA7E21}" type="presOf" srcId="{F0C2C145-C20C-426C-A5AE-BF32F9C350D6}" destId="{E39230B7-CA74-4B22-BF8F-AAAC3BF519DC}" srcOrd="0" destOrd="1" presId="urn:microsoft.com/office/officeart/2005/8/layout/hierarchy3"/>
    <dgm:cxn modelId="{9639679C-BF30-4C5A-9EDC-D7FF0B028926}" type="presOf" srcId="{1A6C99F9-0B89-49FD-AF2A-83C2B25BD30C}" destId="{A73D20A3-B4DA-4479-B55B-890F15CBE6C3}" srcOrd="0" destOrd="0" presId="urn:microsoft.com/office/officeart/2005/8/layout/hierarchy3"/>
    <dgm:cxn modelId="{1BF4FD55-7F3D-4F2B-9269-B5E2ABB6F2AF}" type="presOf" srcId="{D5F3D9B5-0956-4659-A6E0-4F01A0CF3D3E}" destId="{53327925-2CAA-45CE-8EF2-3DD2327D1072}" srcOrd="0" destOrd="0" presId="urn:microsoft.com/office/officeart/2005/8/layout/hierarchy3"/>
    <dgm:cxn modelId="{BD1A3DE9-652E-45E0-9CB8-6B85F3094EB1}" type="presOf" srcId="{4399A1F4-CF04-4407-8A54-F0F9DC7BE889}" destId="{91B68FAC-D781-4533-9F6F-FB4E74F807AB}" srcOrd="0" destOrd="0" presId="urn:microsoft.com/office/officeart/2005/8/layout/hierarchy3"/>
    <dgm:cxn modelId="{47111F06-0AC0-4617-A317-80A297DD95DC}" type="presOf" srcId="{0A29CD26-087C-40C0-AD69-709E0E72239B}" destId="{6992CD19-32CF-4ACC-A26B-C3AD89FFDCF5}" srcOrd="1" destOrd="0" presId="urn:microsoft.com/office/officeart/2005/8/layout/hierarchy3"/>
    <dgm:cxn modelId="{3C817C0B-00B7-4491-9BAC-06ADC29AE7D6}" type="presOf" srcId="{FA3C71AA-D926-4B59-8EC0-CFD2D2AD2993}" destId="{00A816F2-3FCB-44DE-8144-0CDE0FEB1FB8}" srcOrd="0" destOrd="0" presId="urn:microsoft.com/office/officeart/2005/8/layout/hierarchy3"/>
    <dgm:cxn modelId="{85517DEC-2CBB-4B2F-B7B7-13E40E139B34}" type="presOf" srcId="{7C5B4624-4183-43F3-9006-C46B344F9DC1}" destId="{19F8C5B7-9125-46D0-A994-B9FAFE5B6E03}" srcOrd="0" destOrd="0" presId="urn:microsoft.com/office/officeart/2005/8/layout/hierarchy3"/>
    <dgm:cxn modelId="{2003149A-E950-407A-9F71-B96B3629E876}" type="presOf" srcId="{0A0E57AE-5A83-4E2D-AB72-B47FA6D44E05}" destId="{3BC29AD4-96E0-4495-B3CD-28A722C6D4B9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7171DFBB-887C-47E6-9D1D-E69EDBE716FC}" type="presParOf" srcId="{8D12119A-7951-4775-834A-FC44E7E4F474}" destId="{23B3534D-504D-4AA2-9E8B-B8CCB4257A3E}" srcOrd="0" destOrd="0" presId="urn:microsoft.com/office/officeart/2005/8/layout/hierarchy3"/>
    <dgm:cxn modelId="{3BE7F95D-ECF1-43D3-AF57-8E32AE9B9D77}" type="presParOf" srcId="{23B3534D-504D-4AA2-9E8B-B8CCB4257A3E}" destId="{1A4316AE-7BB0-4C41-81F1-A60C4F4072D7}" srcOrd="0" destOrd="0" presId="urn:microsoft.com/office/officeart/2005/8/layout/hierarchy3"/>
    <dgm:cxn modelId="{769C5A65-0505-4478-9F9E-B8C59F41C8F1}" type="presParOf" srcId="{1A4316AE-7BB0-4C41-81F1-A60C4F4072D7}" destId="{786ABC34-78E6-441F-BBF4-E77EA1D0F6D9}" srcOrd="0" destOrd="0" presId="urn:microsoft.com/office/officeart/2005/8/layout/hierarchy3"/>
    <dgm:cxn modelId="{3AE014DE-9CC0-48F3-ABBD-B502EF132C9E}" type="presParOf" srcId="{1A4316AE-7BB0-4C41-81F1-A60C4F4072D7}" destId="{504C5CE8-8A06-4955-A06C-A9071A05F800}" srcOrd="1" destOrd="0" presId="urn:microsoft.com/office/officeart/2005/8/layout/hierarchy3"/>
    <dgm:cxn modelId="{FDF6676E-3BC3-41BD-A920-BD2111E64891}" type="presParOf" srcId="{23B3534D-504D-4AA2-9E8B-B8CCB4257A3E}" destId="{2EAA9190-5522-4B8D-A432-3FBE87F09260}" srcOrd="1" destOrd="0" presId="urn:microsoft.com/office/officeart/2005/8/layout/hierarchy3"/>
    <dgm:cxn modelId="{8205C05C-F8B8-4FFA-BE7D-88FD89C1F739}" type="presParOf" srcId="{2EAA9190-5522-4B8D-A432-3FBE87F09260}" destId="{53327925-2CAA-45CE-8EF2-3DD2327D1072}" srcOrd="0" destOrd="0" presId="urn:microsoft.com/office/officeart/2005/8/layout/hierarchy3"/>
    <dgm:cxn modelId="{6F8B2E6B-E637-4ADC-AE48-E79C0A2739DA}" type="presParOf" srcId="{2EAA9190-5522-4B8D-A432-3FBE87F09260}" destId="{00A816F2-3FCB-44DE-8144-0CDE0FEB1FB8}" srcOrd="1" destOrd="0" presId="urn:microsoft.com/office/officeart/2005/8/layout/hierarchy3"/>
    <dgm:cxn modelId="{9BA79F1E-03AA-45E3-B3FD-ABC2EFD73DF8}" type="presParOf" srcId="{2EAA9190-5522-4B8D-A432-3FBE87F09260}" destId="{CD59CD8E-EC99-437D-BE39-CAF22FD01E03}" srcOrd="2" destOrd="0" presId="urn:microsoft.com/office/officeart/2005/8/layout/hierarchy3"/>
    <dgm:cxn modelId="{9DB5E71C-BD66-476A-AFA7-5817FE35AF85}" type="presParOf" srcId="{2EAA9190-5522-4B8D-A432-3FBE87F09260}" destId="{A73D20A3-B4DA-4479-B55B-890F15CBE6C3}" srcOrd="3" destOrd="0" presId="urn:microsoft.com/office/officeart/2005/8/layout/hierarchy3"/>
    <dgm:cxn modelId="{29A24721-0F7C-4DB5-9573-044F0B217196}" type="presParOf" srcId="{2EAA9190-5522-4B8D-A432-3FBE87F09260}" destId="{82B1B814-CB5C-4B81-A080-1747B72AC631}" srcOrd="4" destOrd="0" presId="urn:microsoft.com/office/officeart/2005/8/layout/hierarchy3"/>
    <dgm:cxn modelId="{3A7456FE-E6B1-41B3-8863-472AB52476D8}" type="presParOf" srcId="{2EAA9190-5522-4B8D-A432-3FBE87F09260}" destId="{E39230B7-CA74-4B22-BF8F-AAAC3BF519DC}" srcOrd="5" destOrd="0" presId="urn:microsoft.com/office/officeart/2005/8/layout/hierarchy3"/>
    <dgm:cxn modelId="{FA0A20E8-C1B0-45F5-AEA5-9F1468F32C58}" type="presParOf" srcId="{8D12119A-7951-4775-834A-FC44E7E4F474}" destId="{4395ECE1-057F-4E94-9FB8-CC5826B0FB22}" srcOrd="1" destOrd="0" presId="urn:microsoft.com/office/officeart/2005/8/layout/hierarchy3"/>
    <dgm:cxn modelId="{C51A702A-ECBB-4FBC-9754-FBD96DAE0BC0}" type="presParOf" srcId="{4395ECE1-057F-4E94-9FB8-CC5826B0FB22}" destId="{06C8F000-401C-451F-98F6-9F5EDC5A458D}" srcOrd="0" destOrd="0" presId="urn:microsoft.com/office/officeart/2005/8/layout/hierarchy3"/>
    <dgm:cxn modelId="{48DB397B-BF64-46D1-93E4-FC1495CD8321}" type="presParOf" srcId="{06C8F000-401C-451F-98F6-9F5EDC5A458D}" destId="{3AF06778-AFD3-4149-A109-9E3EA69FB691}" srcOrd="0" destOrd="0" presId="urn:microsoft.com/office/officeart/2005/8/layout/hierarchy3"/>
    <dgm:cxn modelId="{5CE2751A-E407-4E19-AC1A-AD479BE6960A}" type="presParOf" srcId="{06C8F000-401C-451F-98F6-9F5EDC5A458D}" destId="{6992CD19-32CF-4ACC-A26B-C3AD89FFDCF5}" srcOrd="1" destOrd="0" presId="urn:microsoft.com/office/officeart/2005/8/layout/hierarchy3"/>
    <dgm:cxn modelId="{8D857859-C7AE-47AC-9B54-16E6F0C44E4D}" type="presParOf" srcId="{4395ECE1-057F-4E94-9FB8-CC5826B0FB22}" destId="{D5207EEF-21C2-4F76-98E5-7CD77A83BAA7}" srcOrd="1" destOrd="0" presId="urn:microsoft.com/office/officeart/2005/8/layout/hierarchy3"/>
    <dgm:cxn modelId="{5F20A89D-8000-48C2-AF07-DFC69E2387CC}" type="presParOf" srcId="{D5207EEF-21C2-4F76-98E5-7CD77A83BAA7}" destId="{003F8D1C-4C49-4EAF-985F-8756C2A9C7E6}" srcOrd="0" destOrd="0" presId="urn:microsoft.com/office/officeart/2005/8/layout/hierarchy3"/>
    <dgm:cxn modelId="{A63446AD-92BD-4C02-B642-328A8359FEB7}" type="presParOf" srcId="{D5207EEF-21C2-4F76-98E5-7CD77A83BAA7}" destId="{5E0CF7A4-6B7B-4177-8F7E-EA65E2D7432F}" srcOrd="1" destOrd="0" presId="urn:microsoft.com/office/officeart/2005/8/layout/hierarchy3"/>
    <dgm:cxn modelId="{6C852552-1B22-4FC9-9BF1-C7D0473585E3}" type="presParOf" srcId="{D5207EEF-21C2-4F76-98E5-7CD77A83BAA7}" destId="{78881C3A-DD81-4E57-8674-83F863A6771F}" srcOrd="2" destOrd="0" presId="urn:microsoft.com/office/officeart/2005/8/layout/hierarchy3"/>
    <dgm:cxn modelId="{3E2C3255-C3EB-4FAB-96A9-FEDBE156640E}" type="presParOf" srcId="{D5207EEF-21C2-4F76-98E5-7CD77A83BAA7}" destId="{91B68FAC-D781-4533-9F6F-FB4E74F807AB}" srcOrd="3" destOrd="0" presId="urn:microsoft.com/office/officeart/2005/8/layout/hierarchy3"/>
    <dgm:cxn modelId="{E63B18E8-93A4-4785-8146-4FA1DC12879D}" type="presParOf" srcId="{D5207EEF-21C2-4F76-98E5-7CD77A83BAA7}" destId="{428DB842-A276-4CBD-8C1E-DC9F41200616}" srcOrd="4" destOrd="0" presId="urn:microsoft.com/office/officeart/2005/8/layout/hierarchy3"/>
    <dgm:cxn modelId="{49AAF09A-CADC-4013-91C3-A20EAE1F6061}" type="presParOf" srcId="{D5207EEF-21C2-4F76-98E5-7CD77A83BAA7}" destId="{CF53279C-FF12-4AE7-8C78-4EE49D3809A0}" srcOrd="5" destOrd="0" presId="urn:microsoft.com/office/officeart/2005/8/layout/hierarchy3"/>
    <dgm:cxn modelId="{FB60C714-1A45-4A49-9647-BF2714F297FB}" type="presParOf" srcId="{8D12119A-7951-4775-834A-FC44E7E4F474}" destId="{2FE6FE01-B06C-4157-A351-484743B6445C}" srcOrd="2" destOrd="0" presId="urn:microsoft.com/office/officeart/2005/8/layout/hierarchy3"/>
    <dgm:cxn modelId="{7C16D4B3-E397-4CE1-9D5C-7BF7BAFCEDE0}" type="presParOf" srcId="{2FE6FE01-B06C-4157-A351-484743B6445C}" destId="{F602F4C0-A816-49F8-A263-540BDAAE1902}" srcOrd="0" destOrd="0" presId="urn:microsoft.com/office/officeart/2005/8/layout/hierarchy3"/>
    <dgm:cxn modelId="{743CDA57-3C48-4207-B2B8-8B22E883D323}" type="presParOf" srcId="{F602F4C0-A816-49F8-A263-540BDAAE1902}" destId="{107BF7B5-F983-45A6-BAD2-34D83E28E4FC}" srcOrd="0" destOrd="0" presId="urn:microsoft.com/office/officeart/2005/8/layout/hierarchy3"/>
    <dgm:cxn modelId="{80A29D10-3F17-4124-BBAF-BC60E767F105}" type="presParOf" srcId="{F602F4C0-A816-49F8-A263-540BDAAE1902}" destId="{418F2C4B-330D-4D9E-B671-EE2614D7E22A}" srcOrd="1" destOrd="0" presId="urn:microsoft.com/office/officeart/2005/8/layout/hierarchy3"/>
    <dgm:cxn modelId="{E3E77E43-9DDE-4F46-9F09-10F8D4D3C764}" type="presParOf" srcId="{2FE6FE01-B06C-4157-A351-484743B6445C}" destId="{26409EB8-7CB3-4BDD-98CA-FD654DFEB546}" srcOrd="1" destOrd="0" presId="urn:microsoft.com/office/officeart/2005/8/layout/hierarchy3"/>
    <dgm:cxn modelId="{8774DFE7-FE42-440B-BEF2-50603499B190}" type="presParOf" srcId="{26409EB8-7CB3-4BDD-98CA-FD654DFEB546}" destId="{61246536-F20B-4AB5-897C-F97F0FC38FC5}" srcOrd="0" destOrd="0" presId="urn:microsoft.com/office/officeart/2005/8/layout/hierarchy3"/>
    <dgm:cxn modelId="{BC687C83-7F5B-4796-A3B7-D64DFC8CAA3E}" type="presParOf" srcId="{26409EB8-7CB3-4BDD-98CA-FD654DFEB546}" destId="{CB7A53F5-9FF6-4C10-ABBC-848D4E0BF92F}" srcOrd="1" destOrd="0" presId="urn:microsoft.com/office/officeart/2005/8/layout/hierarchy3"/>
    <dgm:cxn modelId="{572DCA91-24F3-48C0-A81F-2034C517C05E}" type="presParOf" srcId="{26409EB8-7CB3-4BDD-98CA-FD654DFEB546}" destId="{F8BD2214-FEAF-439D-9226-8D0785E482AF}" srcOrd="2" destOrd="0" presId="urn:microsoft.com/office/officeart/2005/8/layout/hierarchy3"/>
    <dgm:cxn modelId="{708091E1-F815-4737-967D-2EAB9D0B1D99}" type="presParOf" srcId="{26409EB8-7CB3-4BDD-98CA-FD654DFEB546}" destId="{0ADBB600-B969-4BB2-864A-43364FF9E68D}" srcOrd="3" destOrd="0" presId="urn:microsoft.com/office/officeart/2005/8/layout/hierarchy3"/>
    <dgm:cxn modelId="{689B89BF-0EA0-47BF-AD71-5381CC4E2A57}" type="presParOf" srcId="{26409EB8-7CB3-4BDD-98CA-FD654DFEB546}" destId="{3BC29AD4-96E0-4495-B3CD-28A722C6D4B9}" srcOrd="4" destOrd="0" presId="urn:microsoft.com/office/officeart/2005/8/layout/hierarchy3"/>
    <dgm:cxn modelId="{C2512FC9-8A89-43A7-B2AA-572A22A4A004}" type="presParOf" srcId="{26409EB8-7CB3-4BDD-98CA-FD654DFEB546}" destId="{5A29D700-5554-4150-8513-656E1B368FCD}" srcOrd="5" destOrd="0" presId="urn:microsoft.com/office/officeart/2005/8/layout/hierarchy3"/>
    <dgm:cxn modelId="{8AF73032-EEB7-4914-BA18-BBC3823E465D}" type="presParOf" srcId="{8D12119A-7951-4775-834A-FC44E7E4F474}" destId="{63FF3093-5E2A-420B-889E-57BB6B79BA0C}" srcOrd="3" destOrd="0" presId="urn:microsoft.com/office/officeart/2005/8/layout/hierarchy3"/>
    <dgm:cxn modelId="{2F4FCC98-06A2-40FA-A860-C044B860DFEB}" type="presParOf" srcId="{63FF3093-5E2A-420B-889E-57BB6B79BA0C}" destId="{32F4E947-C17C-47DC-9E13-B0A87B452FA1}" srcOrd="0" destOrd="0" presId="urn:microsoft.com/office/officeart/2005/8/layout/hierarchy3"/>
    <dgm:cxn modelId="{09F0E1EF-3621-475E-8AED-F5C1DEC358B5}" type="presParOf" srcId="{32F4E947-C17C-47DC-9E13-B0A87B452FA1}" destId="{19F8C5B7-9125-46D0-A994-B9FAFE5B6E03}" srcOrd="0" destOrd="0" presId="urn:microsoft.com/office/officeart/2005/8/layout/hierarchy3"/>
    <dgm:cxn modelId="{CC8DF34C-F3BE-461B-8AF4-358BF95E42D1}" type="presParOf" srcId="{32F4E947-C17C-47DC-9E13-B0A87B452FA1}" destId="{E80B0B1F-2D37-4B70-B3C3-29CC12DCF8C5}" srcOrd="1" destOrd="0" presId="urn:microsoft.com/office/officeart/2005/8/layout/hierarchy3"/>
    <dgm:cxn modelId="{D2D63DB2-53E1-4FD7-9E1B-6A6F5690335F}" type="presParOf" srcId="{63FF3093-5E2A-420B-889E-57BB6B79BA0C}" destId="{224CA571-6CC5-43DB-8A42-2E0E22FD90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 custT="1"/>
      <dgm:spPr/>
      <dgm:t>
        <a:bodyPr/>
        <a:lstStyle/>
        <a:p>
          <a:r>
            <a:rPr lang="en-US" sz="1500" noProof="0" dirty="0" smtClean="0"/>
            <a:t>Background </a:t>
          </a:r>
          <a:r>
            <a:rPr lang="en-US" sz="1500" noProof="0" dirty="0" err="1" smtClean="0"/>
            <a:t>Substractor</a:t>
          </a:r>
          <a:endParaRPr lang="en-US" sz="1500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 custT="1"/>
      <dgm:spPr/>
      <dgm:t>
        <a:bodyPr/>
        <a:lstStyle/>
        <a:p>
          <a:r>
            <a:rPr lang="en-US" sz="1500" noProof="0" dirty="0" smtClean="0"/>
            <a:t>Selectivity</a:t>
          </a:r>
          <a:endParaRPr lang="en-US" sz="1500" noProof="0" dirty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sz="1500" noProof="0" dirty="0" err="1" smtClean="0"/>
            <a:t>Eigenbackground</a:t>
          </a:r>
          <a:endParaRPr lang="en-US" sz="1500" noProof="0" dirty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 custT="1"/>
      <dgm:spPr/>
      <dgm:t>
        <a:bodyPr/>
        <a:lstStyle/>
        <a:p>
          <a:r>
            <a:rPr lang="en-US" sz="1500" noProof="0" dirty="0" smtClean="0"/>
            <a:t>Grey - World</a:t>
          </a:r>
          <a:endParaRPr lang="en-US" sz="1500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1" custLinFactNeighborX="-65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1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3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3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3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986BE7A-5BB7-4011-A212-D07D7AF14BEC}" type="presOf" srcId="{F7A0F02D-5CE9-4D53-B858-B2430DBA6611}" destId="{E39230B7-CA74-4B22-BF8F-AAAC3BF519DC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FA9BCEE9-19B9-48AF-AA9C-57626185D0AC}" type="presOf" srcId="{FA3C71AA-D926-4B59-8EC0-CFD2D2AD2993}" destId="{00A816F2-3FCB-44DE-8144-0CDE0FEB1FB8}" srcOrd="0" destOrd="0" presId="urn:microsoft.com/office/officeart/2005/8/layout/hierarchy3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1B385875-3AF3-4925-8457-BE70339D7146}" type="presOf" srcId="{F0C2C145-C20C-426C-A5AE-BF32F9C350D6}" destId="{E39230B7-CA74-4B22-BF8F-AAAC3BF519DC}" srcOrd="0" destOrd="1" presId="urn:microsoft.com/office/officeart/2005/8/layout/hierarchy3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1CDE9575-69F4-4C74-AC5D-6BA2980CB64C}" type="presOf" srcId="{C08D47A4-DB7E-4C4C-8D26-32089E6C2DEF}" destId="{82B1B814-CB5C-4B81-A080-1747B72AC631}" srcOrd="0" destOrd="0" presId="urn:microsoft.com/office/officeart/2005/8/layout/hierarchy3"/>
    <dgm:cxn modelId="{BA826CB9-A1E3-42F3-9860-E182453ED874}" type="presOf" srcId="{21486249-242A-487C-AF2E-0E3114801133}" destId="{504C5CE8-8A06-4955-A06C-A9071A05F800}" srcOrd="1" destOrd="0" presId="urn:microsoft.com/office/officeart/2005/8/layout/hierarchy3"/>
    <dgm:cxn modelId="{A49EB9E6-18DD-4297-9ADE-19ACFCF1E4AC}" type="presOf" srcId="{D5F3D9B5-0956-4659-A6E0-4F01A0CF3D3E}" destId="{53327925-2CAA-45CE-8EF2-3DD2327D1072}" srcOrd="0" destOrd="0" presId="urn:microsoft.com/office/officeart/2005/8/layout/hierarchy3"/>
    <dgm:cxn modelId="{A832C086-3746-4D8E-85C5-EA19C58B92A1}" type="presOf" srcId="{6586D1D6-E41A-471A-862F-326DC00AB975}" destId="{8D12119A-7951-4775-834A-FC44E7E4F474}" srcOrd="0" destOrd="0" presId="urn:microsoft.com/office/officeart/2005/8/layout/hierarchy3"/>
    <dgm:cxn modelId="{DC328146-97DF-4603-B34B-6C9C0985E94E}" type="presOf" srcId="{1A6C99F9-0B89-49FD-AF2A-83C2B25BD30C}" destId="{A73D20A3-B4DA-4479-B55B-890F15CBE6C3}" srcOrd="0" destOrd="0" presId="urn:microsoft.com/office/officeart/2005/8/layout/hierarchy3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4A2A1EC4-2D54-45FF-82C4-C9AAD798C9DB}" type="presOf" srcId="{845088BC-446A-446D-89CE-ACE6C9687F1A}" destId="{CD59CD8E-EC99-437D-BE39-CAF22FD01E03}" srcOrd="0" destOrd="0" presId="urn:microsoft.com/office/officeart/2005/8/layout/hierarchy3"/>
    <dgm:cxn modelId="{5F6026E1-95C1-4B62-A4E5-29296DCBB18F}" type="presOf" srcId="{21486249-242A-487C-AF2E-0E3114801133}" destId="{786ABC34-78E6-441F-BBF4-E77EA1D0F6D9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10665BD6-A894-406C-86D8-612E3EC8F069}" type="presParOf" srcId="{8D12119A-7951-4775-834A-FC44E7E4F474}" destId="{23B3534D-504D-4AA2-9E8B-B8CCB4257A3E}" srcOrd="0" destOrd="0" presId="urn:microsoft.com/office/officeart/2005/8/layout/hierarchy3"/>
    <dgm:cxn modelId="{8666265A-85F8-4D0D-82DC-DF119F2B4C0E}" type="presParOf" srcId="{23B3534D-504D-4AA2-9E8B-B8CCB4257A3E}" destId="{1A4316AE-7BB0-4C41-81F1-A60C4F4072D7}" srcOrd="0" destOrd="0" presId="urn:microsoft.com/office/officeart/2005/8/layout/hierarchy3"/>
    <dgm:cxn modelId="{05813C6D-FDE6-4A85-BE02-E8CEC0E889F5}" type="presParOf" srcId="{1A4316AE-7BB0-4C41-81F1-A60C4F4072D7}" destId="{786ABC34-78E6-441F-BBF4-E77EA1D0F6D9}" srcOrd="0" destOrd="0" presId="urn:microsoft.com/office/officeart/2005/8/layout/hierarchy3"/>
    <dgm:cxn modelId="{47010540-3488-4993-B879-C18D07C3C579}" type="presParOf" srcId="{1A4316AE-7BB0-4C41-81F1-A60C4F4072D7}" destId="{504C5CE8-8A06-4955-A06C-A9071A05F800}" srcOrd="1" destOrd="0" presId="urn:microsoft.com/office/officeart/2005/8/layout/hierarchy3"/>
    <dgm:cxn modelId="{59FC3A32-E1E6-4FDB-96C3-156D91056525}" type="presParOf" srcId="{23B3534D-504D-4AA2-9E8B-B8CCB4257A3E}" destId="{2EAA9190-5522-4B8D-A432-3FBE87F09260}" srcOrd="1" destOrd="0" presId="urn:microsoft.com/office/officeart/2005/8/layout/hierarchy3"/>
    <dgm:cxn modelId="{C869E77F-13F0-44E8-8FE8-76495EBE0524}" type="presParOf" srcId="{2EAA9190-5522-4B8D-A432-3FBE87F09260}" destId="{53327925-2CAA-45CE-8EF2-3DD2327D1072}" srcOrd="0" destOrd="0" presId="urn:microsoft.com/office/officeart/2005/8/layout/hierarchy3"/>
    <dgm:cxn modelId="{FCFC322B-71EC-4D3A-8151-A3B523E0C3A2}" type="presParOf" srcId="{2EAA9190-5522-4B8D-A432-3FBE87F09260}" destId="{00A816F2-3FCB-44DE-8144-0CDE0FEB1FB8}" srcOrd="1" destOrd="0" presId="urn:microsoft.com/office/officeart/2005/8/layout/hierarchy3"/>
    <dgm:cxn modelId="{DE08BD21-DCBB-44F8-84A9-84266610BFAD}" type="presParOf" srcId="{2EAA9190-5522-4B8D-A432-3FBE87F09260}" destId="{CD59CD8E-EC99-437D-BE39-CAF22FD01E03}" srcOrd="2" destOrd="0" presId="urn:microsoft.com/office/officeart/2005/8/layout/hierarchy3"/>
    <dgm:cxn modelId="{5536442D-A536-4276-8641-E9828D65DB55}" type="presParOf" srcId="{2EAA9190-5522-4B8D-A432-3FBE87F09260}" destId="{A73D20A3-B4DA-4479-B55B-890F15CBE6C3}" srcOrd="3" destOrd="0" presId="urn:microsoft.com/office/officeart/2005/8/layout/hierarchy3"/>
    <dgm:cxn modelId="{2A5A972A-8917-4936-8F93-E16649C95E11}" type="presParOf" srcId="{2EAA9190-5522-4B8D-A432-3FBE87F09260}" destId="{82B1B814-CB5C-4B81-A080-1747B72AC631}" srcOrd="4" destOrd="0" presId="urn:microsoft.com/office/officeart/2005/8/layout/hierarchy3"/>
    <dgm:cxn modelId="{9986BC38-F24A-4317-A852-9210589D7F29}" type="presParOf" srcId="{2EAA9190-5522-4B8D-A432-3FBE87F09260}" destId="{E39230B7-CA74-4B22-BF8F-AAAC3BF519D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A29CD26-087C-40C0-AD69-709E0E72239B}">
      <dgm:prSet phldrT="[Texto]" custT="1"/>
      <dgm:spPr/>
      <dgm:t>
        <a:bodyPr/>
        <a:lstStyle/>
        <a:p>
          <a:r>
            <a:rPr lang="en-US" sz="2300" noProof="0" dirty="0" smtClean="0"/>
            <a:t>Detection</a:t>
          </a:r>
          <a:endParaRPr lang="en-US" sz="2300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 custT="1"/>
      <dgm:spPr/>
      <dgm:t>
        <a:bodyPr/>
        <a:lstStyle/>
        <a:p>
          <a:r>
            <a:rPr lang="en-US" sz="1500" noProof="0" dirty="0" smtClean="0"/>
            <a:t>Face Recognition</a:t>
          </a:r>
          <a:endParaRPr lang="en-US" sz="1500" noProof="0" dirty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 custT="1"/>
      <dgm:spPr/>
      <dgm:t>
        <a:bodyPr/>
        <a:lstStyle/>
        <a:p>
          <a:r>
            <a:rPr lang="en-US" sz="1500" noProof="0" dirty="0" smtClean="0"/>
            <a:t>Face Detection</a:t>
          </a:r>
          <a:endParaRPr lang="en-US" sz="1500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AA188AB7-D30D-44FA-82F5-4ED9F91334EA}">
      <dgm:prSet phldrT="[Texto]" custT="1"/>
      <dgm:spPr/>
      <dgm:t>
        <a:bodyPr/>
        <a:lstStyle/>
        <a:p>
          <a:r>
            <a:rPr lang="en-US" sz="1500" noProof="0" dirty="0" smtClean="0"/>
            <a:t>Blob Detection</a:t>
          </a:r>
          <a:endParaRPr lang="en-US" sz="1500" noProof="0" dirty="0"/>
        </a:p>
      </dgm:t>
    </dgm:pt>
    <dgm:pt modelId="{2B85EA3D-1088-41EE-BDA4-60E029176077}" type="parTrans" cxnId="{690A2249-94AA-4037-AC9A-EE71B5DFD9F5}">
      <dgm:prSet/>
      <dgm:spPr/>
      <dgm:t>
        <a:bodyPr/>
        <a:lstStyle/>
        <a:p>
          <a:endParaRPr lang="en-US"/>
        </a:p>
      </dgm:t>
    </dgm:pt>
    <dgm:pt modelId="{18A19FFC-DBA5-43C9-B16A-DA1BA9997874}" type="sibTrans" cxnId="{690A2249-94AA-4037-AC9A-EE71B5DFD9F5}">
      <dgm:prSet/>
      <dgm:spPr/>
      <dgm:t>
        <a:bodyPr/>
        <a:lstStyle/>
        <a:p>
          <a:endParaRPr lang="en-U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0" presStyleCnt="1" custLinFactNeighborY="1500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0" presStyleCnt="1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C0143866-18A6-45D6-BA41-176CFEE8F5F9}" type="pres">
      <dgm:prSet presAssocID="{2B85EA3D-1088-41EE-BDA4-60E029176077}" presName="Name13" presStyleLbl="parChTrans1D2" presStyleIdx="0" presStyleCnt="3"/>
      <dgm:spPr/>
      <dgm:t>
        <a:bodyPr/>
        <a:lstStyle/>
        <a:p>
          <a:endParaRPr lang="en-US"/>
        </a:p>
      </dgm:t>
    </dgm:pt>
    <dgm:pt modelId="{6BB186AB-9B1E-4543-82DB-90106EC643A5}" type="pres">
      <dgm:prSet presAssocID="{AA188AB7-D30D-44FA-82F5-4ED9F91334EA}" presName="childText" presStyleLbl="bgAcc1" presStyleIdx="0" presStyleCnt="3" custLinFactNeighborY="-15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1C3A-DD81-4E57-8674-83F863A6771F}" type="pres">
      <dgm:prSet presAssocID="{FC67B87D-BA8E-4B29-B9D2-3AAB828DC11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91B68FAC-D781-4533-9F6F-FB4E74F807AB}" type="pres">
      <dgm:prSet presAssocID="{4399A1F4-CF04-4407-8A54-F0F9DC7BE889}" presName="childText" presStyleLbl="bgAcc1" presStyleIdx="1" presStyleCnt="3" custLinFactNeighborY="-325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2" presStyleCnt="3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2" presStyleCnt="3" custLinFactY="45000" custLinFactNeighborX="5000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5F0539-EDED-4B39-AF67-B1F5DF11CC89}" type="presOf" srcId="{FC67B87D-BA8E-4B29-B9D2-3AAB828DC117}" destId="{78881C3A-DD81-4E57-8674-83F863A6771F}" srcOrd="0" destOrd="0" presId="urn:microsoft.com/office/officeart/2005/8/layout/hierarchy3"/>
    <dgm:cxn modelId="{57F2F62D-2F8F-429C-8D2E-83BE3A96AB71}" type="presOf" srcId="{2B85EA3D-1088-41EE-BDA4-60E029176077}" destId="{C0143866-18A6-45D6-BA41-176CFEE8F5F9}" srcOrd="0" destOrd="0" presId="urn:microsoft.com/office/officeart/2005/8/layout/hierarchy3"/>
    <dgm:cxn modelId="{E77F7C5A-DB3E-4AAA-94C0-9E78B7B6DF0F}" type="presOf" srcId="{4399A1F4-CF04-4407-8A54-F0F9DC7BE889}" destId="{91B68FAC-D781-4533-9F6F-FB4E74F807AB}" srcOrd="0" destOrd="0" presId="urn:microsoft.com/office/officeart/2005/8/layout/hierarchy3"/>
    <dgm:cxn modelId="{690A2249-94AA-4037-AC9A-EE71B5DFD9F5}" srcId="{0A29CD26-087C-40C0-AD69-709E0E72239B}" destId="{AA188AB7-D30D-44FA-82F5-4ED9F91334EA}" srcOrd="0" destOrd="0" parTransId="{2B85EA3D-1088-41EE-BDA4-60E029176077}" sibTransId="{18A19FFC-DBA5-43C9-B16A-DA1BA9997874}"/>
    <dgm:cxn modelId="{589D9A6B-68F0-4A36-BD70-46A2E61D6CD2}" srcId="{0A29CD26-087C-40C0-AD69-709E0E72239B}" destId="{BDFA9EBB-4D69-41D8-823D-E17F437EF8A9}" srcOrd="2" destOrd="0" parTransId="{1791AA9E-2AF5-49D0-A7C3-8A548025FEB7}" sibTransId="{C1A8B9E4-C968-4BD2-815E-EBA1652880D1}"/>
    <dgm:cxn modelId="{74C503F5-3929-4C15-84AD-1EE562E95F61}" type="presOf" srcId="{0A29CD26-087C-40C0-AD69-709E0E72239B}" destId="{6992CD19-32CF-4ACC-A26B-C3AD89FFDCF5}" srcOrd="1" destOrd="0" presId="urn:microsoft.com/office/officeart/2005/8/layout/hierarchy3"/>
    <dgm:cxn modelId="{8BE4F377-F47D-4425-AAEE-F8B785334245}" srcId="{6586D1D6-E41A-471A-862F-326DC00AB975}" destId="{0A29CD26-087C-40C0-AD69-709E0E72239B}" srcOrd="0" destOrd="0" parTransId="{017981BF-BEF8-445C-AAEA-382ACB831159}" sibTransId="{78845A07-973A-4DB5-999B-6ABCB77E28B9}"/>
    <dgm:cxn modelId="{2A062705-36A1-4DF0-8DAB-23AC271D01B1}" type="presOf" srcId="{0A29CD26-087C-40C0-AD69-709E0E72239B}" destId="{3AF06778-AFD3-4149-A109-9E3EA69FB691}" srcOrd="0" destOrd="0" presId="urn:microsoft.com/office/officeart/2005/8/layout/hierarchy3"/>
    <dgm:cxn modelId="{B481841D-B9D1-4456-B52B-291141245A4D}" type="presOf" srcId="{1791AA9E-2AF5-49D0-A7C3-8A548025FEB7}" destId="{428DB842-A276-4CBD-8C1E-DC9F41200616}" srcOrd="0" destOrd="0" presId="urn:microsoft.com/office/officeart/2005/8/layout/hierarchy3"/>
    <dgm:cxn modelId="{C0792D4B-90DE-4544-B0D6-FE06407C8CF0}" type="presOf" srcId="{6586D1D6-E41A-471A-862F-326DC00AB975}" destId="{8D12119A-7951-4775-834A-FC44E7E4F474}" srcOrd="0" destOrd="0" presId="urn:microsoft.com/office/officeart/2005/8/layout/hierarchy3"/>
    <dgm:cxn modelId="{B8C16453-F157-406E-9DEC-F4C342AD35CC}" type="presOf" srcId="{AA188AB7-D30D-44FA-82F5-4ED9F91334EA}" destId="{6BB186AB-9B1E-4543-82DB-90106EC643A5}" srcOrd="0" destOrd="0" presId="urn:microsoft.com/office/officeart/2005/8/layout/hierarchy3"/>
    <dgm:cxn modelId="{56EAA0BE-3B3F-4342-892E-73AC6A728330}" type="presOf" srcId="{BDFA9EBB-4D69-41D8-823D-E17F437EF8A9}" destId="{CF53279C-FF12-4AE7-8C78-4EE49D3809A0}" srcOrd="0" destOrd="0" presId="urn:microsoft.com/office/officeart/2005/8/layout/hierarchy3"/>
    <dgm:cxn modelId="{F67AA506-1056-467F-B201-5889F20CF9BA}" srcId="{0A29CD26-087C-40C0-AD69-709E0E72239B}" destId="{4399A1F4-CF04-4407-8A54-F0F9DC7BE889}" srcOrd="1" destOrd="0" parTransId="{FC67B87D-BA8E-4B29-B9D2-3AAB828DC117}" sibTransId="{0E0C0C5D-F680-452A-83AF-10051948452A}"/>
    <dgm:cxn modelId="{965C7E92-77E9-40E6-BD05-1C5C8BBA8405}" type="presParOf" srcId="{8D12119A-7951-4775-834A-FC44E7E4F474}" destId="{4395ECE1-057F-4E94-9FB8-CC5826B0FB22}" srcOrd="0" destOrd="0" presId="urn:microsoft.com/office/officeart/2005/8/layout/hierarchy3"/>
    <dgm:cxn modelId="{CE8281AA-F131-45DB-8588-307ACCC8254D}" type="presParOf" srcId="{4395ECE1-057F-4E94-9FB8-CC5826B0FB22}" destId="{06C8F000-401C-451F-98F6-9F5EDC5A458D}" srcOrd="0" destOrd="0" presId="urn:microsoft.com/office/officeart/2005/8/layout/hierarchy3"/>
    <dgm:cxn modelId="{45458994-7C30-4923-B485-8FE2106040BE}" type="presParOf" srcId="{06C8F000-401C-451F-98F6-9F5EDC5A458D}" destId="{3AF06778-AFD3-4149-A109-9E3EA69FB691}" srcOrd="0" destOrd="0" presId="urn:microsoft.com/office/officeart/2005/8/layout/hierarchy3"/>
    <dgm:cxn modelId="{8DC85AE4-78C4-4E05-8EE0-4F8F0957C88E}" type="presParOf" srcId="{06C8F000-401C-451F-98F6-9F5EDC5A458D}" destId="{6992CD19-32CF-4ACC-A26B-C3AD89FFDCF5}" srcOrd="1" destOrd="0" presId="urn:microsoft.com/office/officeart/2005/8/layout/hierarchy3"/>
    <dgm:cxn modelId="{3127E0DF-57A8-478D-9678-0897810D5D18}" type="presParOf" srcId="{4395ECE1-057F-4E94-9FB8-CC5826B0FB22}" destId="{D5207EEF-21C2-4F76-98E5-7CD77A83BAA7}" srcOrd="1" destOrd="0" presId="urn:microsoft.com/office/officeart/2005/8/layout/hierarchy3"/>
    <dgm:cxn modelId="{B66D0495-F5AC-427F-BBB3-8573FD147D6F}" type="presParOf" srcId="{D5207EEF-21C2-4F76-98E5-7CD77A83BAA7}" destId="{C0143866-18A6-45D6-BA41-176CFEE8F5F9}" srcOrd="0" destOrd="0" presId="urn:microsoft.com/office/officeart/2005/8/layout/hierarchy3"/>
    <dgm:cxn modelId="{465295EF-3A0B-452D-8573-DEC9457E59CA}" type="presParOf" srcId="{D5207EEF-21C2-4F76-98E5-7CD77A83BAA7}" destId="{6BB186AB-9B1E-4543-82DB-90106EC643A5}" srcOrd="1" destOrd="0" presId="urn:microsoft.com/office/officeart/2005/8/layout/hierarchy3"/>
    <dgm:cxn modelId="{B0123FE6-E49C-49B6-BB89-526C95A7B18B}" type="presParOf" srcId="{D5207EEF-21C2-4F76-98E5-7CD77A83BAA7}" destId="{78881C3A-DD81-4E57-8674-83F863A6771F}" srcOrd="2" destOrd="0" presId="urn:microsoft.com/office/officeart/2005/8/layout/hierarchy3"/>
    <dgm:cxn modelId="{B6D6B0BA-39EF-4758-B351-F64B6F6DDD10}" type="presParOf" srcId="{D5207EEF-21C2-4F76-98E5-7CD77A83BAA7}" destId="{91B68FAC-D781-4533-9F6F-FB4E74F807AB}" srcOrd="3" destOrd="0" presId="urn:microsoft.com/office/officeart/2005/8/layout/hierarchy3"/>
    <dgm:cxn modelId="{D40D177A-8B9C-45DF-9E3A-131A61092FC8}" type="presParOf" srcId="{D5207EEF-21C2-4F76-98E5-7CD77A83BAA7}" destId="{428DB842-A276-4CBD-8C1E-DC9F41200616}" srcOrd="4" destOrd="0" presId="urn:microsoft.com/office/officeart/2005/8/layout/hierarchy3"/>
    <dgm:cxn modelId="{97BC7368-EFC3-4CD8-A198-F680C419F86D}" type="presParOf" srcId="{D5207EEF-21C2-4F76-98E5-7CD77A83BAA7}" destId="{CF53279C-FF12-4AE7-8C78-4EE49D3809A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C0FBFC6B-E437-4319-B5DD-D12D6A654A19}">
      <dgm:prSet phldrT="[Texto]" custT="1"/>
      <dgm:spPr/>
      <dgm:t>
        <a:bodyPr/>
        <a:lstStyle/>
        <a:p>
          <a:r>
            <a:rPr lang="en-US" sz="1500" noProof="0" dirty="0" smtClean="0"/>
            <a:t>Velocity</a:t>
          </a:r>
          <a:endParaRPr lang="en-US" sz="1500" noProof="0" dirty="0"/>
        </a:p>
      </dgm:t>
    </dgm:pt>
    <dgm:pt modelId="{E7F581E2-8EB0-4998-A915-5119AFE7FAAE}" type="parTrans" cxnId="{A3B555E5-3A6E-4EF7-9E70-A884B4F5CF0B}">
      <dgm:prSet/>
      <dgm:spPr/>
      <dgm:t>
        <a:bodyPr/>
        <a:lstStyle/>
        <a:p>
          <a:endParaRPr lang="es-ES"/>
        </a:p>
      </dgm:t>
    </dgm:pt>
    <dgm:pt modelId="{4A9F6F01-E304-4418-A3E6-B68D9E393EBA}" type="sibTrans" cxnId="{A3B555E5-3A6E-4EF7-9E70-A884B4F5CF0B}">
      <dgm:prSet/>
      <dgm:spPr/>
      <dgm:t>
        <a:bodyPr/>
        <a:lstStyle/>
        <a:p>
          <a:endParaRPr lang="es-ES"/>
        </a:p>
      </dgm:t>
    </dgm:pt>
    <dgm:pt modelId="{901E87AB-C49E-45C7-B6B6-4DA119D2D4BC}">
      <dgm:prSet phldrT="[Texto]" custT="1"/>
      <dgm:spPr/>
      <dgm:t>
        <a:bodyPr/>
        <a:lstStyle/>
        <a:p>
          <a:r>
            <a:rPr lang="en-US" sz="1500" noProof="0" dirty="0" smtClean="0"/>
            <a:t>Local Histogram</a:t>
          </a:r>
          <a:endParaRPr lang="en-US" sz="1500" noProof="0" dirty="0"/>
        </a:p>
      </dgm:t>
    </dgm:pt>
    <dgm:pt modelId="{2B0591F5-70C5-401C-94E0-D4DDE896E087}" type="parTrans" cxnId="{09ED7196-2EEE-422E-AC02-8BB9CF455E50}">
      <dgm:prSet/>
      <dgm:spPr/>
      <dgm:t>
        <a:bodyPr/>
        <a:lstStyle/>
        <a:p>
          <a:endParaRPr lang="es-ES"/>
        </a:p>
      </dgm:t>
    </dgm:pt>
    <dgm:pt modelId="{269EBD2E-31FD-464A-BCA8-D2D61F5644FB}" type="sibTrans" cxnId="{09ED7196-2EEE-422E-AC02-8BB9CF455E50}">
      <dgm:prSet/>
      <dgm:spPr/>
      <dgm:t>
        <a:bodyPr/>
        <a:lstStyle/>
        <a:p>
          <a:endParaRPr lang="es-ES"/>
        </a:p>
      </dgm:t>
    </dgm:pt>
    <dgm:pt modelId="{AB0EEDE9-36A6-4762-B8D1-0AA27632ABBF}">
      <dgm:prSet phldrT="[Texto]" custT="1"/>
      <dgm:spPr/>
      <dgm:t>
        <a:bodyPr/>
        <a:lstStyle/>
        <a:p>
          <a:r>
            <a:rPr lang="en-US" sz="1500" noProof="0" dirty="0" smtClean="0"/>
            <a:t>Multiple targets</a:t>
          </a:r>
          <a:endParaRPr lang="en-US" sz="1500" noProof="0" dirty="0"/>
        </a:p>
      </dgm:t>
    </dgm:pt>
    <dgm:pt modelId="{A897A9BA-101A-44EF-94D9-519FF2B96C3E}" type="parTrans" cxnId="{91139C8A-6D37-4AB5-9992-8DD9886F48C9}">
      <dgm:prSet/>
      <dgm:spPr/>
      <dgm:t>
        <a:bodyPr/>
        <a:lstStyle/>
        <a:p>
          <a:endParaRPr lang="en-US"/>
        </a:p>
      </dgm:t>
    </dgm:pt>
    <dgm:pt modelId="{F6258C6A-E164-4DB3-BC07-59D6FD455D30}" type="sibTrans" cxnId="{91139C8A-6D37-4AB5-9992-8DD9886F48C9}">
      <dgm:prSet/>
      <dgm:spPr/>
      <dgm:t>
        <a:bodyPr/>
        <a:lstStyle/>
        <a:p>
          <a:endParaRPr lang="en-US"/>
        </a:p>
      </dgm:t>
    </dgm:pt>
    <dgm:pt modelId="{C493C48E-09AD-4870-87AE-22BF0F572352}">
      <dgm:prSet/>
      <dgm:spPr/>
      <dgm:t>
        <a:bodyPr/>
        <a:lstStyle/>
        <a:p>
          <a:r>
            <a:rPr lang="en-US" sz="1500" noProof="0" dirty="0" smtClean="0"/>
            <a:t>Use </a:t>
          </a:r>
          <a:r>
            <a:rPr lang="en-US" sz="1500" noProof="0" dirty="0" err="1" smtClean="0"/>
            <a:t>centroid</a:t>
          </a:r>
          <a:r>
            <a:rPr lang="en-US" sz="1500" noProof="0" dirty="0" smtClean="0"/>
            <a:t> location in 2 consecutive frames</a:t>
          </a:r>
          <a:endParaRPr lang="en-US" sz="1500" noProof="0" dirty="0"/>
        </a:p>
      </dgm:t>
    </dgm:pt>
    <dgm:pt modelId="{50E8EC83-7441-4271-9AAA-8CB2FA5F76FE}" type="parTrans" cxnId="{F852958F-4E62-4260-A42D-D76362AA5B6D}">
      <dgm:prSet/>
      <dgm:spPr/>
      <dgm:t>
        <a:bodyPr/>
        <a:lstStyle/>
        <a:p>
          <a:endParaRPr lang="es-ES"/>
        </a:p>
      </dgm:t>
    </dgm:pt>
    <dgm:pt modelId="{4267AECC-F828-47EC-8CBC-61C491812F41}" type="sibTrans" cxnId="{F852958F-4E62-4260-A42D-D76362AA5B6D}">
      <dgm:prSet/>
      <dgm:spPr/>
      <dgm:t>
        <a:bodyPr/>
        <a:lstStyle/>
        <a:p>
          <a:endParaRPr lang="es-ES"/>
        </a:p>
      </dgm:t>
    </dgm:pt>
    <dgm:pt modelId="{401FF49C-DDAA-43F5-BE7C-8F7BCF340CDE}">
      <dgm:prSet/>
      <dgm:spPr/>
      <dgm:t>
        <a:bodyPr/>
        <a:lstStyle/>
        <a:p>
          <a:r>
            <a:rPr lang="en-US" sz="1500" noProof="0" dirty="0" smtClean="0"/>
            <a:t>Color histogram</a:t>
          </a:r>
          <a:endParaRPr lang="en-US" sz="1500" noProof="0" dirty="0"/>
        </a:p>
      </dgm:t>
    </dgm:pt>
    <dgm:pt modelId="{51BD86C3-1014-4348-9BE8-DD1EC26911F4}" type="parTrans" cxnId="{3F8C77B0-DF0F-4D92-BFD8-4F9B683379C0}">
      <dgm:prSet/>
      <dgm:spPr/>
      <dgm:t>
        <a:bodyPr/>
        <a:lstStyle/>
        <a:p>
          <a:endParaRPr lang="es-ES"/>
        </a:p>
      </dgm:t>
    </dgm:pt>
    <dgm:pt modelId="{9D724132-08AF-472B-B8CC-2FCF89709008}" type="sibTrans" cxnId="{3F8C77B0-DF0F-4D92-BFD8-4F9B683379C0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0" presStyleCnt="1" custLinFactNeighborY="6252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0" presStyleCnt="1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B6B3A66-385E-4E75-8F72-BC43A7ED848B}" type="pres">
      <dgm:prSet presAssocID="{E7F581E2-8EB0-4998-A915-5119AFE7FAAE}" presName="Name13" presStyleLbl="parChTrans1D2" presStyleIdx="0" presStyleCnt="3"/>
      <dgm:spPr/>
      <dgm:t>
        <a:bodyPr/>
        <a:lstStyle/>
        <a:p>
          <a:endParaRPr lang="en-US"/>
        </a:p>
      </dgm:t>
    </dgm:pt>
    <dgm:pt modelId="{F582FF6B-77E0-462A-93A1-FBDE3F02ACFB}" type="pres">
      <dgm:prSet presAssocID="{C0FBFC6B-E437-4319-B5DD-D12D6A654A19}" presName="childText" presStyleLbl="bgAcc1" presStyleIdx="0" presStyleCnt="3" custScaleX="1732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072D12-3B7F-4E1A-B697-B11D8EF5036A}" type="pres">
      <dgm:prSet presAssocID="{2B0591F5-70C5-401C-94E0-D4DDE896E08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AA7D0226-E758-4CDB-861E-B42693AF9793}" type="pres">
      <dgm:prSet presAssocID="{901E87AB-C49E-45C7-B6B6-4DA119D2D4BC}" presName="childText" presStyleLbl="bgAcc1" presStyleIdx="1" presStyleCnt="3" custScaleX="1545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B0DC30-AC45-4E37-B45E-FEA1F69D7850}" type="pres">
      <dgm:prSet presAssocID="{A897A9BA-101A-44EF-94D9-519FF2B96C3E}" presName="Name13" presStyleLbl="parChTrans1D2" presStyleIdx="2" presStyleCnt="3"/>
      <dgm:spPr/>
      <dgm:t>
        <a:bodyPr/>
        <a:lstStyle/>
        <a:p>
          <a:endParaRPr lang="en-US"/>
        </a:p>
      </dgm:t>
    </dgm:pt>
    <dgm:pt modelId="{12D84044-59F2-46F1-9C6E-39193B32D678}" type="pres">
      <dgm:prSet presAssocID="{AB0EEDE9-36A6-4762-B8D1-0AA27632ABBF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10282-17A7-4EA0-80A3-1AC2480DC23C}" srcId="{6586D1D6-E41A-471A-862F-326DC00AB975}" destId="{F4D2102E-0C6F-4A5A-8472-EAE2779C6B3A}" srcOrd="0" destOrd="0" parTransId="{007D75EF-EBD4-4FC1-B84D-87343FB50096}" sibTransId="{3ACA1DD1-CF82-4FD5-AA6C-608186CDDF12}"/>
    <dgm:cxn modelId="{91139C8A-6D37-4AB5-9992-8DD9886F48C9}" srcId="{F4D2102E-0C6F-4A5A-8472-EAE2779C6B3A}" destId="{AB0EEDE9-36A6-4762-B8D1-0AA27632ABBF}" srcOrd="2" destOrd="0" parTransId="{A897A9BA-101A-44EF-94D9-519FF2B96C3E}" sibTransId="{F6258C6A-E164-4DB3-BC07-59D6FD455D30}"/>
    <dgm:cxn modelId="{CCAE4AB0-D913-498F-B55E-D96BDFBF4F2B}" type="presOf" srcId="{F4D2102E-0C6F-4A5A-8472-EAE2779C6B3A}" destId="{107BF7B5-F983-45A6-BAD2-34D83E28E4FC}" srcOrd="0" destOrd="0" presId="urn:microsoft.com/office/officeart/2005/8/layout/hierarchy3"/>
    <dgm:cxn modelId="{235AAE9A-186C-45E3-A7B8-B70AFEF465A3}" type="presOf" srcId="{401FF49C-DDAA-43F5-BE7C-8F7BCF340CDE}" destId="{AA7D0226-E758-4CDB-861E-B42693AF9793}" srcOrd="0" destOrd="1" presId="urn:microsoft.com/office/officeart/2005/8/layout/hierarchy3"/>
    <dgm:cxn modelId="{3F8C77B0-DF0F-4D92-BFD8-4F9B683379C0}" srcId="{901E87AB-C49E-45C7-B6B6-4DA119D2D4BC}" destId="{401FF49C-DDAA-43F5-BE7C-8F7BCF340CDE}" srcOrd="0" destOrd="0" parTransId="{51BD86C3-1014-4348-9BE8-DD1EC26911F4}" sibTransId="{9D724132-08AF-472B-B8CC-2FCF89709008}"/>
    <dgm:cxn modelId="{A3B555E5-3A6E-4EF7-9E70-A884B4F5CF0B}" srcId="{F4D2102E-0C6F-4A5A-8472-EAE2779C6B3A}" destId="{C0FBFC6B-E437-4319-B5DD-D12D6A654A19}" srcOrd="0" destOrd="0" parTransId="{E7F581E2-8EB0-4998-A915-5119AFE7FAAE}" sibTransId="{4A9F6F01-E304-4418-A3E6-B68D9E393EBA}"/>
    <dgm:cxn modelId="{46D48B08-4252-40FC-8243-9F6B391811E3}" type="presOf" srcId="{C493C48E-09AD-4870-87AE-22BF0F572352}" destId="{F582FF6B-77E0-462A-93A1-FBDE3F02ACFB}" srcOrd="0" destOrd="1" presId="urn:microsoft.com/office/officeart/2005/8/layout/hierarchy3"/>
    <dgm:cxn modelId="{B82C3498-3A89-461A-BAB2-F9087D6CD76D}" type="presOf" srcId="{F4D2102E-0C6F-4A5A-8472-EAE2779C6B3A}" destId="{418F2C4B-330D-4D9E-B671-EE2614D7E22A}" srcOrd="1" destOrd="0" presId="urn:microsoft.com/office/officeart/2005/8/layout/hierarchy3"/>
    <dgm:cxn modelId="{2EB1AB83-E597-45DB-945C-17864A7C9117}" type="presOf" srcId="{AB0EEDE9-36A6-4762-B8D1-0AA27632ABBF}" destId="{12D84044-59F2-46F1-9C6E-39193B32D678}" srcOrd="0" destOrd="0" presId="urn:microsoft.com/office/officeart/2005/8/layout/hierarchy3"/>
    <dgm:cxn modelId="{2D4A780B-E7FF-431F-9DA5-9DA1BEDE43B7}" type="presOf" srcId="{2B0591F5-70C5-401C-94E0-D4DDE896E087}" destId="{24072D12-3B7F-4E1A-B697-B11D8EF5036A}" srcOrd="0" destOrd="0" presId="urn:microsoft.com/office/officeart/2005/8/layout/hierarchy3"/>
    <dgm:cxn modelId="{87041B18-DA83-4055-BAFC-6CB49E3620B0}" type="presOf" srcId="{E7F581E2-8EB0-4998-A915-5119AFE7FAAE}" destId="{6B6B3A66-385E-4E75-8F72-BC43A7ED848B}" srcOrd="0" destOrd="0" presId="urn:microsoft.com/office/officeart/2005/8/layout/hierarchy3"/>
    <dgm:cxn modelId="{F852958F-4E62-4260-A42D-D76362AA5B6D}" srcId="{C0FBFC6B-E437-4319-B5DD-D12D6A654A19}" destId="{C493C48E-09AD-4870-87AE-22BF0F572352}" srcOrd="0" destOrd="0" parTransId="{50E8EC83-7441-4271-9AAA-8CB2FA5F76FE}" sibTransId="{4267AECC-F828-47EC-8CBC-61C491812F41}"/>
    <dgm:cxn modelId="{09ED7196-2EEE-422E-AC02-8BB9CF455E50}" srcId="{F4D2102E-0C6F-4A5A-8472-EAE2779C6B3A}" destId="{901E87AB-C49E-45C7-B6B6-4DA119D2D4BC}" srcOrd="1" destOrd="0" parTransId="{2B0591F5-70C5-401C-94E0-D4DDE896E087}" sibTransId="{269EBD2E-31FD-464A-BCA8-D2D61F5644FB}"/>
    <dgm:cxn modelId="{64AD7CE6-A6F9-4F91-9530-C5674A2F56FF}" type="presOf" srcId="{901E87AB-C49E-45C7-B6B6-4DA119D2D4BC}" destId="{AA7D0226-E758-4CDB-861E-B42693AF9793}" srcOrd="0" destOrd="0" presId="urn:microsoft.com/office/officeart/2005/8/layout/hierarchy3"/>
    <dgm:cxn modelId="{73821AE4-992D-4D56-B925-74E778C5B04F}" type="presOf" srcId="{6586D1D6-E41A-471A-862F-326DC00AB975}" destId="{8D12119A-7951-4775-834A-FC44E7E4F474}" srcOrd="0" destOrd="0" presId="urn:microsoft.com/office/officeart/2005/8/layout/hierarchy3"/>
    <dgm:cxn modelId="{718F0291-CA8F-4302-8ED7-F21E9D55F885}" type="presOf" srcId="{C0FBFC6B-E437-4319-B5DD-D12D6A654A19}" destId="{F582FF6B-77E0-462A-93A1-FBDE3F02ACFB}" srcOrd="0" destOrd="0" presId="urn:microsoft.com/office/officeart/2005/8/layout/hierarchy3"/>
    <dgm:cxn modelId="{E22DD791-251F-442E-94D4-78213878869B}" type="presOf" srcId="{A897A9BA-101A-44EF-94D9-519FF2B96C3E}" destId="{36B0DC30-AC45-4E37-B45E-FEA1F69D7850}" srcOrd="0" destOrd="0" presId="urn:microsoft.com/office/officeart/2005/8/layout/hierarchy3"/>
    <dgm:cxn modelId="{289338BD-D9B4-49B9-B16E-439A32946C23}" type="presParOf" srcId="{8D12119A-7951-4775-834A-FC44E7E4F474}" destId="{2FE6FE01-B06C-4157-A351-484743B6445C}" srcOrd="0" destOrd="0" presId="urn:microsoft.com/office/officeart/2005/8/layout/hierarchy3"/>
    <dgm:cxn modelId="{D0EDC4CF-683C-4E05-B8D4-5211FD66FAEB}" type="presParOf" srcId="{2FE6FE01-B06C-4157-A351-484743B6445C}" destId="{F602F4C0-A816-49F8-A263-540BDAAE1902}" srcOrd="0" destOrd="0" presId="urn:microsoft.com/office/officeart/2005/8/layout/hierarchy3"/>
    <dgm:cxn modelId="{C71107B0-B696-4D60-8DD4-7BAE3D431AC9}" type="presParOf" srcId="{F602F4C0-A816-49F8-A263-540BDAAE1902}" destId="{107BF7B5-F983-45A6-BAD2-34D83E28E4FC}" srcOrd="0" destOrd="0" presId="urn:microsoft.com/office/officeart/2005/8/layout/hierarchy3"/>
    <dgm:cxn modelId="{CDB2D748-A046-42AB-BFA8-00E836B73228}" type="presParOf" srcId="{F602F4C0-A816-49F8-A263-540BDAAE1902}" destId="{418F2C4B-330D-4D9E-B671-EE2614D7E22A}" srcOrd="1" destOrd="0" presId="urn:microsoft.com/office/officeart/2005/8/layout/hierarchy3"/>
    <dgm:cxn modelId="{2CDCFBC0-BD6F-4997-B5AC-20EF614C1ACD}" type="presParOf" srcId="{2FE6FE01-B06C-4157-A351-484743B6445C}" destId="{26409EB8-7CB3-4BDD-98CA-FD654DFEB546}" srcOrd="1" destOrd="0" presId="urn:microsoft.com/office/officeart/2005/8/layout/hierarchy3"/>
    <dgm:cxn modelId="{16CD719A-DB2A-40CB-9898-FBB302F0C96B}" type="presParOf" srcId="{26409EB8-7CB3-4BDD-98CA-FD654DFEB546}" destId="{6B6B3A66-385E-4E75-8F72-BC43A7ED848B}" srcOrd="0" destOrd="0" presId="urn:microsoft.com/office/officeart/2005/8/layout/hierarchy3"/>
    <dgm:cxn modelId="{DCCDE127-EBE0-45D5-A775-29EA6E07390F}" type="presParOf" srcId="{26409EB8-7CB3-4BDD-98CA-FD654DFEB546}" destId="{F582FF6B-77E0-462A-93A1-FBDE3F02ACFB}" srcOrd="1" destOrd="0" presId="urn:microsoft.com/office/officeart/2005/8/layout/hierarchy3"/>
    <dgm:cxn modelId="{446768CD-2EAE-4DA4-8F52-08C92113D066}" type="presParOf" srcId="{26409EB8-7CB3-4BDD-98CA-FD654DFEB546}" destId="{24072D12-3B7F-4E1A-B697-B11D8EF5036A}" srcOrd="2" destOrd="0" presId="urn:microsoft.com/office/officeart/2005/8/layout/hierarchy3"/>
    <dgm:cxn modelId="{975BC242-DC08-4977-9910-776D8B8A93D7}" type="presParOf" srcId="{26409EB8-7CB3-4BDD-98CA-FD654DFEB546}" destId="{AA7D0226-E758-4CDB-861E-B42693AF9793}" srcOrd="3" destOrd="0" presId="urn:microsoft.com/office/officeart/2005/8/layout/hierarchy3"/>
    <dgm:cxn modelId="{120926E7-18B8-45A1-9CCE-77D9B3FA0148}" type="presParOf" srcId="{26409EB8-7CB3-4BDD-98CA-FD654DFEB546}" destId="{36B0DC30-AC45-4E37-B45E-FEA1F69D7850}" srcOrd="4" destOrd="0" presId="urn:microsoft.com/office/officeart/2005/8/layout/hierarchy3"/>
    <dgm:cxn modelId="{5EF75606-8D8B-4CA1-A8BF-019B94A0AFC7}" type="presParOf" srcId="{26409EB8-7CB3-4BDD-98CA-FD654DFEB546}" destId="{12D84044-59F2-46F1-9C6E-39193B32D67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63725-C299-4B9F-AAAD-99629B827B7D}">
      <dsp:nvSpPr>
        <dsp:cNvPr id="0" name=""/>
        <dsp:cNvSpPr/>
      </dsp:nvSpPr>
      <dsp:spPr>
        <a:xfrm>
          <a:off x="0" y="18972"/>
          <a:ext cx="7772400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 smtClean="0"/>
            <a:t>Tracking</a:t>
          </a:r>
          <a:br>
            <a:rPr lang="es-ES" sz="3600" b="1" kern="1200" dirty="0" smtClean="0"/>
          </a:br>
          <a:r>
            <a:rPr lang="en-US" sz="3600" b="1" kern="1200" noProof="0" dirty="0" smtClean="0"/>
            <a:t>Face Recognition</a:t>
          </a:r>
          <a:endParaRPr lang="en-US" sz="3600" b="1" kern="1200" noProof="0" dirty="0"/>
        </a:p>
      </dsp:txBody>
      <dsp:txXfrm>
        <a:off x="0" y="18972"/>
        <a:ext cx="7772400" cy="14320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61101D-807E-4A6E-99B6-C971667F4893}">
      <dsp:nvSpPr>
        <dsp:cNvPr id="0" name=""/>
        <dsp:cNvSpPr/>
      </dsp:nvSpPr>
      <dsp:spPr>
        <a:xfrm>
          <a:off x="0" y="2143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Lluís-Pere de las Heras Caballero </a:t>
          </a:r>
          <a:endParaRPr lang="es-ES" sz="2200" kern="1200" dirty="0"/>
        </a:p>
      </dsp:txBody>
      <dsp:txXfrm>
        <a:off x="0" y="21434"/>
        <a:ext cx="6400800" cy="527670"/>
      </dsp:txXfrm>
    </dsp:sp>
    <dsp:sp modelId="{7E00F154-FE28-4324-8CAA-42689D7C4B76}">
      <dsp:nvSpPr>
        <dsp:cNvPr id="0" name=""/>
        <dsp:cNvSpPr/>
      </dsp:nvSpPr>
      <dsp:spPr>
        <a:xfrm>
          <a:off x="0" y="61246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50000"/>
                <a:satMod val="300000"/>
              </a:schemeClr>
            </a:gs>
            <a:gs pos="35000">
              <a:schemeClr val="accent5">
                <a:hueOff val="-918568"/>
                <a:satOff val="135"/>
                <a:lumOff val="-3236"/>
                <a:alphaOff val="0"/>
                <a:tint val="37000"/>
                <a:satMod val="300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Ahmed </a:t>
          </a:r>
          <a:r>
            <a:rPr lang="es-ES" sz="2200" kern="1200" dirty="0" err="1" smtClean="0"/>
            <a:t>Mounir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Gad</a:t>
          </a:r>
          <a:endParaRPr lang="es-ES" sz="2200" kern="1200" dirty="0"/>
        </a:p>
      </dsp:txBody>
      <dsp:txXfrm>
        <a:off x="0" y="612464"/>
        <a:ext cx="6400800" cy="527670"/>
      </dsp:txXfrm>
    </dsp:sp>
    <dsp:sp modelId="{382B9325-C6B0-437A-89CB-BCE996D35D01}">
      <dsp:nvSpPr>
        <dsp:cNvPr id="0" name=""/>
        <dsp:cNvSpPr/>
      </dsp:nvSpPr>
      <dsp:spPr>
        <a:xfrm>
          <a:off x="0" y="1203495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50000"/>
                <a:satMod val="300000"/>
              </a:schemeClr>
            </a:gs>
            <a:gs pos="35000">
              <a:schemeClr val="accent5">
                <a:hueOff val="-1837137"/>
                <a:satOff val="270"/>
                <a:lumOff val="-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Mònica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Piñol</a:t>
          </a:r>
          <a:r>
            <a:rPr lang="es-ES" sz="2200" kern="1200" dirty="0" smtClean="0"/>
            <a:t> Naranjo</a:t>
          </a:r>
          <a:endParaRPr lang="es-ES" sz="2200" kern="1200" dirty="0"/>
        </a:p>
      </dsp:txBody>
      <dsp:txXfrm>
        <a:off x="0" y="1203495"/>
        <a:ext cx="6400800" cy="5276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1506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Segmentation</a:t>
          </a:r>
          <a:endParaRPr lang="en-US" sz="2000" kern="1200" noProof="0" dirty="0"/>
        </a:p>
      </dsp:txBody>
      <dsp:txXfrm>
        <a:off x="1506" y="206334"/>
        <a:ext cx="1731912" cy="865956"/>
      </dsp:txXfrm>
    </dsp:sp>
    <dsp:sp modelId="{53327925-2CAA-45CE-8EF2-3DD2327D1072}">
      <dsp:nvSpPr>
        <dsp:cNvPr id="0" name=""/>
        <dsp:cNvSpPr/>
      </dsp:nvSpPr>
      <dsp:spPr>
        <a:xfrm>
          <a:off x="174698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347889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Background </a:t>
          </a:r>
          <a:r>
            <a:rPr lang="en-US" sz="1400" kern="1200" noProof="0" dirty="0" err="1" smtClean="0"/>
            <a:t>Substractor</a:t>
          </a:r>
          <a:endParaRPr lang="en-US" sz="1400" kern="1200" noProof="0" dirty="0"/>
        </a:p>
      </dsp:txBody>
      <dsp:txXfrm>
        <a:off x="347889" y="1288780"/>
        <a:ext cx="1385530" cy="865956"/>
      </dsp:txXfrm>
    </dsp:sp>
    <dsp:sp modelId="{CD59CD8E-EC99-437D-BE39-CAF22FD01E03}">
      <dsp:nvSpPr>
        <dsp:cNvPr id="0" name=""/>
        <dsp:cNvSpPr/>
      </dsp:nvSpPr>
      <dsp:spPr>
        <a:xfrm>
          <a:off x="174698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347889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29642"/>
              <a:satOff val="34"/>
              <a:lumOff val="-8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Selectivity</a:t>
          </a:r>
          <a:endParaRPr lang="en-US" sz="1400" kern="1200" noProof="0" dirty="0"/>
        </a:p>
      </dsp:txBody>
      <dsp:txXfrm>
        <a:off x="347889" y="2371226"/>
        <a:ext cx="1385530" cy="865956"/>
      </dsp:txXfrm>
    </dsp:sp>
    <dsp:sp modelId="{82B1B814-CB5C-4B81-A080-1747B72AC631}">
      <dsp:nvSpPr>
        <dsp:cNvPr id="0" name=""/>
        <dsp:cNvSpPr/>
      </dsp:nvSpPr>
      <dsp:spPr>
        <a:xfrm>
          <a:off x="174698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347889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59284"/>
              <a:satOff val="68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err="1" smtClean="0"/>
            <a:t>Eigenbackground</a:t>
          </a:r>
          <a:endParaRPr lang="en-US" sz="1400" kern="1200" noProof="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0" dirty="0" smtClean="0"/>
            <a:t>Grey - World</a:t>
          </a:r>
          <a:endParaRPr lang="en-US" sz="1100" kern="1200" noProof="0" dirty="0"/>
        </a:p>
      </dsp:txBody>
      <dsp:txXfrm>
        <a:off x="347889" y="3453671"/>
        <a:ext cx="1385530" cy="865956"/>
      </dsp:txXfrm>
    </dsp:sp>
    <dsp:sp modelId="{3AF06778-AFD3-4149-A109-9E3EA69FB691}">
      <dsp:nvSpPr>
        <dsp:cNvPr id="0" name=""/>
        <dsp:cNvSpPr/>
      </dsp:nvSpPr>
      <dsp:spPr>
        <a:xfrm>
          <a:off x="2166397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Detection</a:t>
          </a:r>
          <a:endParaRPr lang="en-US" sz="2000" kern="1200" noProof="0" dirty="0"/>
        </a:p>
      </dsp:txBody>
      <dsp:txXfrm>
        <a:off x="2166397" y="206334"/>
        <a:ext cx="1731912" cy="865956"/>
      </dsp:txXfrm>
    </dsp:sp>
    <dsp:sp modelId="{003F8D1C-4C49-4EAF-985F-8756C2A9C7E6}">
      <dsp:nvSpPr>
        <dsp:cNvPr id="0" name=""/>
        <dsp:cNvSpPr/>
      </dsp:nvSpPr>
      <dsp:spPr>
        <a:xfrm>
          <a:off x="2339589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CF7A4-6B7B-4177-8F7E-EA65E2D7432F}">
      <dsp:nvSpPr>
        <dsp:cNvPr id="0" name=""/>
        <dsp:cNvSpPr/>
      </dsp:nvSpPr>
      <dsp:spPr>
        <a:xfrm>
          <a:off x="2512780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88926"/>
              <a:satOff val="101"/>
              <a:lumOff val="-2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Blob Detection</a:t>
          </a:r>
          <a:endParaRPr lang="en-US" sz="1400" kern="1200" noProof="0" dirty="0"/>
        </a:p>
      </dsp:txBody>
      <dsp:txXfrm>
        <a:off x="2512780" y="1288780"/>
        <a:ext cx="1385530" cy="865956"/>
      </dsp:txXfrm>
    </dsp:sp>
    <dsp:sp modelId="{78881C3A-DD81-4E57-8674-83F863A6771F}">
      <dsp:nvSpPr>
        <dsp:cNvPr id="0" name=""/>
        <dsp:cNvSpPr/>
      </dsp:nvSpPr>
      <dsp:spPr>
        <a:xfrm>
          <a:off x="2339589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2512780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Face Detection</a:t>
          </a:r>
          <a:endParaRPr lang="en-US" sz="1400" kern="1200" noProof="0" dirty="0"/>
        </a:p>
      </dsp:txBody>
      <dsp:txXfrm>
        <a:off x="2512780" y="2371226"/>
        <a:ext cx="1385530" cy="865956"/>
      </dsp:txXfrm>
    </dsp:sp>
    <dsp:sp modelId="{428DB842-A276-4CBD-8C1E-DC9F41200616}">
      <dsp:nvSpPr>
        <dsp:cNvPr id="0" name=""/>
        <dsp:cNvSpPr/>
      </dsp:nvSpPr>
      <dsp:spPr>
        <a:xfrm>
          <a:off x="2339589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2512780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48211"/>
              <a:satOff val="169"/>
              <a:lumOff val="-40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Face Recognition</a:t>
          </a:r>
          <a:endParaRPr lang="en-US" sz="1400" kern="1200" noProof="0"/>
        </a:p>
      </dsp:txBody>
      <dsp:txXfrm>
        <a:off x="2512780" y="3453671"/>
        <a:ext cx="1385530" cy="865956"/>
      </dsp:txXfrm>
    </dsp:sp>
    <dsp:sp modelId="{107BF7B5-F983-45A6-BAD2-34D83E28E4FC}">
      <dsp:nvSpPr>
        <dsp:cNvPr id="0" name=""/>
        <dsp:cNvSpPr/>
      </dsp:nvSpPr>
      <dsp:spPr>
        <a:xfrm>
          <a:off x="4331289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Representation</a:t>
          </a:r>
          <a:endParaRPr lang="en-US" sz="2000" kern="1200" noProof="0" dirty="0"/>
        </a:p>
      </dsp:txBody>
      <dsp:txXfrm>
        <a:off x="4331289" y="206334"/>
        <a:ext cx="1731912" cy="865956"/>
      </dsp:txXfrm>
    </dsp:sp>
    <dsp:sp modelId="{61246536-F20B-4AB5-897C-F97F0FC38FC5}">
      <dsp:nvSpPr>
        <dsp:cNvPr id="0" name=""/>
        <dsp:cNvSpPr/>
      </dsp:nvSpPr>
      <dsp:spPr>
        <a:xfrm>
          <a:off x="4504480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A53F5-9FF6-4C10-ABBC-848D4E0BF92F}">
      <dsp:nvSpPr>
        <dsp:cNvPr id="0" name=""/>
        <dsp:cNvSpPr/>
      </dsp:nvSpPr>
      <dsp:spPr>
        <a:xfrm>
          <a:off x="4677671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377853"/>
              <a:satOff val="203"/>
              <a:lumOff val="-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Velocity</a:t>
          </a:r>
          <a:endParaRPr lang="en-US" sz="1400" kern="1200" noProof="0" dirty="0"/>
        </a:p>
      </dsp:txBody>
      <dsp:txXfrm>
        <a:off x="4677671" y="1288780"/>
        <a:ext cx="1385530" cy="865956"/>
      </dsp:txXfrm>
    </dsp:sp>
    <dsp:sp modelId="{F8BD2214-FEAF-439D-9226-8D0785E482AF}">
      <dsp:nvSpPr>
        <dsp:cNvPr id="0" name=""/>
        <dsp:cNvSpPr/>
      </dsp:nvSpPr>
      <dsp:spPr>
        <a:xfrm>
          <a:off x="4504480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BB600-B969-4BB2-864A-43364FF9E68D}">
      <dsp:nvSpPr>
        <dsp:cNvPr id="0" name=""/>
        <dsp:cNvSpPr/>
      </dsp:nvSpPr>
      <dsp:spPr>
        <a:xfrm>
          <a:off x="4677671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07495"/>
              <a:satOff val="236"/>
              <a:lumOff val="-5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Histograms</a:t>
          </a:r>
          <a:endParaRPr lang="en-US" sz="1400" kern="1200" noProof="0" dirty="0"/>
        </a:p>
      </dsp:txBody>
      <dsp:txXfrm>
        <a:off x="4677671" y="2371226"/>
        <a:ext cx="1385530" cy="865956"/>
      </dsp:txXfrm>
    </dsp:sp>
    <dsp:sp modelId="{3BC29AD4-96E0-4495-B3CD-28A722C6D4B9}">
      <dsp:nvSpPr>
        <dsp:cNvPr id="0" name=""/>
        <dsp:cNvSpPr/>
      </dsp:nvSpPr>
      <dsp:spPr>
        <a:xfrm>
          <a:off x="4504480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D700-5554-4150-8513-656E1B368FCD}">
      <dsp:nvSpPr>
        <dsp:cNvPr id="0" name=""/>
        <dsp:cNvSpPr/>
      </dsp:nvSpPr>
      <dsp:spPr>
        <a:xfrm>
          <a:off x="4677671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Multiple targets</a:t>
          </a:r>
          <a:endParaRPr lang="en-US" sz="1400" kern="1200" noProof="0" dirty="0"/>
        </a:p>
      </dsp:txBody>
      <dsp:txXfrm>
        <a:off x="4677671" y="3453671"/>
        <a:ext cx="1385530" cy="865956"/>
      </dsp:txXfrm>
    </dsp:sp>
    <dsp:sp modelId="{19F8C5B7-9125-46D0-A994-B9FAFE5B6E03}">
      <dsp:nvSpPr>
        <dsp:cNvPr id="0" name=""/>
        <dsp:cNvSpPr/>
      </dsp:nvSpPr>
      <dsp:spPr>
        <a:xfrm>
          <a:off x="6496180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Tracking</a:t>
          </a:r>
          <a:endParaRPr lang="en-US" sz="2000" kern="1200" noProof="0"/>
        </a:p>
      </dsp:txBody>
      <dsp:txXfrm>
        <a:off x="6496180" y="206334"/>
        <a:ext cx="1731912" cy="86595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259795" y="1539"/>
          <a:ext cx="1814134" cy="907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Segmentation</a:t>
          </a:r>
          <a:endParaRPr lang="en-US" sz="2300" kern="1200" noProof="0" dirty="0"/>
        </a:p>
      </dsp:txBody>
      <dsp:txXfrm>
        <a:off x="259795" y="1539"/>
        <a:ext cx="1814134" cy="907067"/>
      </dsp:txXfrm>
    </dsp:sp>
    <dsp:sp modelId="{53327925-2CAA-45CE-8EF2-3DD2327D1072}">
      <dsp:nvSpPr>
        <dsp:cNvPr id="0" name=""/>
        <dsp:cNvSpPr/>
      </dsp:nvSpPr>
      <dsp:spPr>
        <a:xfrm>
          <a:off x="441208" y="908607"/>
          <a:ext cx="193277" cy="68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300"/>
              </a:lnTo>
              <a:lnTo>
                <a:pt x="193277" y="68030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634486" y="1135373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Background </a:t>
          </a:r>
          <a:r>
            <a:rPr lang="en-US" sz="1500" kern="1200" noProof="0" dirty="0" err="1" smtClean="0"/>
            <a:t>Substractor</a:t>
          </a:r>
          <a:endParaRPr lang="en-US" sz="1500" kern="1200" noProof="0" dirty="0"/>
        </a:p>
      </dsp:txBody>
      <dsp:txXfrm>
        <a:off x="634486" y="1135373"/>
        <a:ext cx="1451307" cy="907067"/>
      </dsp:txXfrm>
    </dsp:sp>
    <dsp:sp modelId="{CD59CD8E-EC99-437D-BE39-CAF22FD01E03}">
      <dsp:nvSpPr>
        <dsp:cNvPr id="0" name=""/>
        <dsp:cNvSpPr/>
      </dsp:nvSpPr>
      <dsp:spPr>
        <a:xfrm>
          <a:off x="441208" y="908607"/>
          <a:ext cx="193277" cy="181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134"/>
              </a:lnTo>
              <a:lnTo>
                <a:pt x="193277" y="18141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634486" y="2269207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Selectivity</a:t>
          </a:r>
          <a:endParaRPr lang="en-US" sz="1500" kern="1200" noProof="0" dirty="0"/>
        </a:p>
      </dsp:txBody>
      <dsp:txXfrm>
        <a:off x="634486" y="2269207"/>
        <a:ext cx="1451307" cy="907067"/>
      </dsp:txXfrm>
    </dsp:sp>
    <dsp:sp modelId="{82B1B814-CB5C-4B81-A080-1747B72AC631}">
      <dsp:nvSpPr>
        <dsp:cNvPr id="0" name=""/>
        <dsp:cNvSpPr/>
      </dsp:nvSpPr>
      <dsp:spPr>
        <a:xfrm>
          <a:off x="441208" y="908607"/>
          <a:ext cx="193277" cy="294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968"/>
              </a:lnTo>
              <a:lnTo>
                <a:pt x="193277" y="294796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634486" y="3403041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err="1" smtClean="0"/>
            <a:t>Eigenbackground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Grey - World</a:t>
          </a:r>
          <a:endParaRPr lang="en-US" sz="1500" kern="1200" noProof="0" dirty="0"/>
        </a:p>
      </dsp:txBody>
      <dsp:txXfrm>
        <a:off x="634486" y="3403041"/>
        <a:ext cx="1451307" cy="90706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F06778-AFD3-4149-A109-9E3EA69FB691}">
      <dsp:nvSpPr>
        <dsp:cNvPr id="0" name=""/>
        <dsp:cNvSpPr/>
      </dsp:nvSpPr>
      <dsp:spPr>
        <a:xfrm>
          <a:off x="0" y="214314"/>
          <a:ext cx="1785950" cy="8929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Detection</a:t>
          </a:r>
          <a:endParaRPr lang="en-US" sz="2300" kern="1200" noProof="0" dirty="0"/>
        </a:p>
      </dsp:txBody>
      <dsp:txXfrm>
        <a:off x="0" y="214314"/>
        <a:ext cx="1785950" cy="892975"/>
      </dsp:txXfrm>
    </dsp:sp>
    <dsp:sp modelId="{C0143866-18A6-45D6-BA41-176CFEE8F5F9}">
      <dsp:nvSpPr>
        <dsp:cNvPr id="0" name=""/>
        <dsp:cNvSpPr/>
      </dsp:nvSpPr>
      <dsp:spPr>
        <a:xfrm>
          <a:off x="178594" y="1107289"/>
          <a:ext cx="178595" cy="517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25"/>
              </a:lnTo>
              <a:lnTo>
                <a:pt x="178595" y="5179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186AB-9B1E-4543-82DB-90106EC643A5}">
      <dsp:nvSpPr>
        <dsp:cNvPr id="0" name=""/>
        <dsp:cNvSpPr/>
      </dsp:nvSpPr>
      <dsp:spPr>
        <a:xfrm>
          <a:off x="357189" y="1178727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Blob Detection</a:t>
          </a:r>
          <a:endParaRPr lang="en-US" sz="1500" kern="1200" noProof="0" dirty="0"/>
        </a:p>
      </dsp:txBody>
      <dsp:txXfrm>
        <a:off x="357189" y="1178727"/>
        <a:ext cx="1428760" cy="892975"/>
      </dsp:txXfrm>
    </dsp:sp>
    <dsp:sp modelId="{78881C3A-DD81-4E57-8674-83F863A6771F}">
      <dsp:nvSpPr>
        <dsp:cNvPr id="0" name=""/>
        <dsp:cNvSpPr/>
      </dsp:nvSpPr>
      <dsp:spPr>
        <a:xfrm>
          <a:off x="178594" y="1107289"/>
          <a:ext cx="178595" cy="1482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338"/>
              </a:lnTo>
              <a:lnTo>
                <a:pt x="178595" y="14823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357189" y="2143140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Detection</a:t>
          </a:r>
          <a:endParaRPr lang="en-US" sz="1500" kern="1200" noProof="0" dirty="0"/>
        </a:p>
      </dsp:txBody>
      <dsp:txXfrm>
        <a:off x="357189" y="2143140"/>
        <a:ext cx="1428760" cy="892975"/>
      </dsp:txXfrm>
    </dsp:sp>
    <dsp:sp modelId="{428DB842-A276-4CBD-8C1E-DC9F41200616}">
      <dsp:nvSpPr>
        <dsp:cNvPr id="0" name=""/>
        <dsp:cNvSpPr/>
      </dsp:nvSpPr>
      <dsp:spPr>
        <a:xfrm>
          <a:off x="178594" y="1107289"/>
          <a:ext cx="178595" cy="3089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9693"/>
              </a:lnTo>
              <a:lnTo>
                <a:pt x="178595" y="30896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357189" y="3750495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Recognition</a:t>
          </a:r>
          <a:endParaRPr lang="en-US" sz="1500" kern="1200" noProof="0" dirty="0"/>
        </a:p>
      </dsp:txBody>
      <dsp:txXfrm>
        <a:off x="357189" y="3750495"/>
        <a:ext cx="1428760" cy="89297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BF7B5-F983-45A6-BAD2-34D83E28E4FC}">
      <dsp:nvSpPr>
        <dsp:cNvPr id="0" name=""/>
        <dsp:cNvSpPr/>
      </dsp:nvSpPr>
      <dsp:spPr>
        <a:xfrm>
          <a:off x="1067" y="134880"/>
          <a:ext cx="1736887" cy="8684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Representation</a:t>
          </a:r>
          <a:endParaRPr lang="en-US" sz="2000" kern="1200" noProof="0" dirty="0"/>
        </a:p>
      </dsp:txBody>
      <dsp:txXfrm>
        <a:off x="1067" y="134880"/>
        <a:ext cx="1736887" cy="868443"/>
      </dsp:txXfrm>
    </dsp:sp>
    <dsp:sp modelId="{6B6B3A66-385E-4E75-8F72-BC43A7ED848B}">
      <dsp:nvSpPr>
        <dsp:cNvPr id="0" name=""/>
        <dsp:cNvSpPr/>
      </dsp:nvSpPr>
      <dsp:spPr>
        <a:xfrm>
          <a:off x="174756" y="1003324"/>
          <a:ext cx="173688" cy="59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037"/>
              </a:lnTo>
              <a:lnTo>
                <a:pt x="173688" y="5970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2FF6B-77E0-462A-93A1-FBDE3F02ACFB}">
      <dsp:nvSpPr>
        <dsp:cNvPr id="0" name=""/>
        <dsp:cNvSpPr/>
      </dsp:nvSpPr>
      <dsp:spPr>
        <a:xfrm>
          <a:off x="348444" y="1166140"/>
          <a:ext cx="2407965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Velocity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Use </a:t>
          </a:r>
          <a:r>
            <a:rPr lang="en-US" sz="1500" kern="1200" noProof="0" dirty="0" err="1" smtClean="0"/>
            <a:t>centroid</a:t>
          </a:r>
          <a:r>
            <a:rPr lang="en-US" sz="1500" kern="1200" noProof="0" dirty="0" smtClean="0"/>
            <a:t> location in 2 consecutive frames</a:t>
          </a:r>
          <a:endParaRPr lang="en-US" sz="1500" kern="1200" noProof="0" dirty="0"/>
        </a:p>
      </dsp:txBody>
      <dsp:txXfrm>
        <a:off x="348444" y="1166140"/>
        <a:ext cx="2407965" cy="868443"/>
      </dsp:txXfrm>
    </dsp:sp>
    <dsp:sp modelId="{24072D12-3B7F-4E1A-B697-B11D8EF5036A}">
      <dsp:nvSpPr>
        <dsp:cNvPr id="0" name=""/>
        <dsp:cNvSpPr/>
      </dsp:nvSpPr>
      <dsp:spPr>
        <a:xfrm>
          <a:off x="174756" y="1003324"/>
          <a:ext cx="173688" cy="168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592"/>
              </a:lnTo>
              <a:lnTo>
                <a:pt x="173688" y="16825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0226-E758-4CDB-861E-B42693AF9793}">
      <dsp:nvSpPr>
        <dsp:cNvPr id="0" name=""/>
        <dsp:cNvSpPr/>
      </dsp:nvSpPr>
      <dsp:spPr>
        <a:xfrm>
          <a:off x="348444" y="2251695"/>
          <a:ext cx="2147015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Local Histogram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Color histogram</a:t>
          </a:r>
          <a:endParaRPr lang="en-US" sz="1500" kern="1200" noProof="0" dirty="0"/>
        </a:p>
      </dsp:txBody>
      <dsp:txXfrm>
        <a:off x="348444" y="2251695"/>
        <a:ext cx="2147015" cy="868443"/>
      </dsp:txXfrm>
    </dsp:sp>
    <dsp:sp modelId="{36B0DC30-AC45-4E37-B45E-FEA1F69D7850}">
      <dsp:nvSpPr>
        <dsp:cNvPr id="0" name=""/>
        <dsp:cNvSpPr/>
      </dsp:nvSpPr>
      <dsp:spPr>
        <a:xfrm>
          <a:off x="174756" y="1003324"/>
          <a:ext cx="173688" cy="2768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147"/>
              </a:lnTo>
              <a:lnTo>
                <a:pt x="173688" y="276814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84044-59F2-46F1-9C6E-39193B32D678}">
      <dsp:nvSpPr>
        <dsp:cNvPr id="0" name=""/>
        <dsp:cNvSpPr/>
      </dsp:nvSpPr>
      <dsp:spPr>
        <a:xfrm>
          <a:off x="348444" y="3337250"/>
          <a:ext cx="1389510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Multiple targets</a:t>
          </a:r>
          <a:endParaRPr lang="en-US" sz="1500" kern="1200" noProof="0" dirty="0"/>
        </a:p>
      </dsp:txBody>
      <dsp:txXfrm>
        <a:off x="348444" y="3337250"/>
        <a:ext cx="1389510" cy="868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19/03/2010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19/03/2010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19/03/2010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19/03/2010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19/03/2010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F745-5076-4921-BBC7-B29319029D7B}" type="datetimeFigureOut">
              <a:rPr lang="es-ES" smtClean="0"/>
              <a:pPr/>
              <a:t>19/03/2010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8066-9D20-41B4-A7D0-B058C872666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/>
        </p:nvGraphicFramePr>
        <p:xfrm>
          <a:off x="1371600" y="4286256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sp>
        <p:nvSpPr>
          <p:cNvPr id="14" name="19 Rectángulo redondeado"/>
          <p:cNvSpPr>
            <a:spLocks noGrp="1"/>
          </p:cNvSpPr>
          <p:nvPr>
            <p:ph idx="1"/>
          </p:nvPr>
        </p:nvSpPr>
        <p:spPr>
          <a:xfrm>
            <a:off x="285720" y="2000240"/>
            <a:ext cx="4000528" cy="1214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>
              <a:buNone/>
            </a:pPr>
            <a:r>
              <a:rPr lang="en-US" sz="2400" b="1" dirty="0" err="1" smtClean="0"/>
              <a:t>DetectorUK</a:t>
            </a:r>
            <a:endParaRPr lang="en-US" sz="2400" b="1" dirty="0" smtClean="0"/>
          </a:p>
          <a:p>
            <a:pPr algn="ctr">
              <a:buNone/>
            </a:pPr>
            <a:r>
              <a:rPr lang="en-US" sz="1600" dirty="0" smtClean="0"/>
              <a:t>Blob1: {Centroid1, BoundingBox1}</a:t>
            </a:r>
          </a:p>
          <a:p>
            <a:pPr algn="ctr">
              <a:buNone/>
            </a:pPr>
            <a:r>
              <a:rPr lang="en-US" sz="1600" dirty="0" smtClean="0"/>
              <a:t>Blob2: {Centroid2, BoundingBox2}</a:t>
            </a:r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16" name="19 Rectángulo redondeado"/>
          <p:cNvSpPr txBox="1">
            <a:spLocks/>
          </p:cNvSpPr>
          <p:nvPr/>
        </p:nvSpPr>
        <p:spPr>
          <a:xfrm>
            <a:off x="4786314" y="2000240"/>
            <a:ext cx="4000528" cy="1214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DetectorK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Blob1: {Centroid1, BoundingBox1, Label1}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Blob2: {Centroid2, BoundingBox2, Label2}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19 Rectángulo redondeado"/>
          <p:cNvSpPr txBox="1">
            <a:spLocks/>
          </p:cNvSpPr>
          <p:nvPr/>
        </p:nvSpPr>
        <p:spPr>
          <a:xfrm>
            <a:off x="285720" y="3714752"/>
            <a:ext cx="8501122" cy="15001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{Centroid1, BoundingBox1, Label1, Velocity1}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2000" dirty="0" err="1" smtClean="0"/>
              <a:t>r</a:t>
            </a:r>
            <a:r>
              <a:rPr lang="en-US" sz="2000" dirty="0" err="1" smtClean="0"/>
              <a:t>epresenter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en-US" sz="2000" dirty="0" smtClean="0"/>
              <a:t>: {Centroid2, BoundingBox2, Label2, Velocity2}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18 Conector recto de flecha"/>
          <p:cNvCxnSpPr>
            <a:stCxn id="14" idx="2"/>
            <a:endCxn id="17" idx="0"/>
          </p:cNvCxnSpPr>
          <p:nvPr/>
        </p:nvCxnSpPr>
        <p:spPr>
          <a:xfrm rot="16200000" flipH="1">
            <a:off x="3161099" y="2339570"/>
            <a:ext cx="500066" cy="22502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2"/>
            <a:endCxn id="17" idx="0"/>
          </p:cNvCxnSpPr>
          <p:nvPr/>
        </p:nvCxnSpPr>
        <p:spPr>
          <a:xfrm rot="5400000">
            <a:off x="5411397" y="2339571"/>
            <a:ext cx="500066" cy="22502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Case1: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The </a:t>
            </a:r>
            <a:r>
              <a:rPr lang="en-US" sz="2400" b="1" dirty="0" err="1" smtClean="0"/>
              <a:t>DetectorK</a:t>
            </a:r>
            <a:r>
              <a:rPr lang="en-US" sz="2400" dirty="0" smtClean="0"/>
              <a:t> and the </a:t>
            </a:r>
            <a:r>
              <a:rPr lang="en-US" sz="2400" b="1" dirty="0" err="1" smtClean="0"/>
              <a:t>Representer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are empty. </a:t>
            </a:r>
          </a:p>
          <a:p>
            <a:r>
              <a:rPr lang="en-US" sz="2400" dirty="0" smtClean="0"/>
              <a:t>The </a:t>
            </a:r>
            <a:r>
              <a:rPr lang="en-US" sz="2400" b="1" dirty="0" err="1" smtClean="0"/>
              <a:t>DetectorUK</a:t>
            </a:r>
            <a:r>
              <a:rPr lang="en-US" sz="2400" dirty="0" smtClean="0"/>
              <a:t> detects some blobs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Nothing </a:t>
            </a:r>
            <a:r>
              <a:rPr lang="en-US" sz="2400" dirty="0" smtClean="0"/>
              <a:t>happens, the </a:t>
            </a:r>
            <a:r>
              <a:rPr lang="en-US" sz="2400" b="1" dirty="0" err="1" smtClean="0"/>
              <a:t>Representer</a:t>
            </a:r>
            <a:r>
              <a:rPr lang="en-US" sz="2400" b="1" dirty="0" smtClean="0"/>
              <a:t> is still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	empty</a:t>
            </a:r>
            <a:endParaRPr lang="en-US" sz="2400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cxnSp>
        <p:nvCxnSpPr>
          <p:cNvPr id="20" name="19 Conector recto de flecha"/>
          <p:cNvCxnSpPr>
            <a:stCxn id="18" idx="2"/>
            <a:endCxn id="23" idx="0"/>
          </p:cNvCxnSpPr>
          <p:nvPr/>
        </p:nvCxnSpPr>
        <p:spPr>
          <a:xfrm rot="16200000" flipH="1">
            <a:off x="7643834" y="2786057"/>
            <a:ext cx="28575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19 Rectángulo redondeado"/>
          <p:cNvSpPr txBox="1">
            <a:spLocks/>
          </p:cNvSpPr>
          <p:nvPr/>
        </p:nvSpPr>
        <p:spPr>
          <a:xfrm>
            <a:off x="6643702" y="1857364"/>
            <a:ext cx="2286016" cy="785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DetectorUK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Blob1: {Centroid1, BoundingBox1}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Blob2: {Centroid2, BoundingBox2}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19 Rectángulo redondeado"/>
          <p:cNvSpPr txBox="1">
            <a:spLocks/>
          </p:cNvSpPr>
          <p:nvPr/>
        </p:nvSpPr>
        <p:spPr>
          <a:xfrm>
            <a:off x="6701493" y="2928934"/>
            <a:ext cx="2170435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{empty}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19 Rectángulo redondeado"/>
          <p:cNvSpPr txBox="1">
            <a:spLocks/>
          </p:cNvSpPr>
          <p:nvPr/>
        </p:nvSpPr>
        <p:spPr>
          <a:xfrm>
            <a:off x="4357686" y="1857364"/>
            <a:ext cx="2214578" cy="785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DetectorK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{empty}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2 Flecha abajo"/>
          <p:cNvSpPr/>
          <p:nvPr/>
        </p:nvSpPr>
        <p:spPr>
          <a:xfrm>
            <a:off x="7429520" y="3929066"/>
            <a:ext cx="785818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9 Rectángulo redondeado"/>
          <p:cNvSpPr txBox="1">
            <a:spLocks/>
          </p:cNvSpPr>
          <p:nvPr/>
        </p:nvSpPr>
        <p:spPr>
          <a:xfrm>
            <a:off x="6715140" y="4857760"/>
            <a:ext cx="2170435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{empty}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15 Flecha abajo"/>
          <p:cNvSpPr/>
          <p:nvPr/>
        </p:nvSpPr>
        <p:spPr>
          <a:xfrm>
            <a:off x="2428860" y="4214818"/>
            <a:ext cx="785818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Case2: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/>
              <a:t>The </a:t>
            </a:r>
            <a:r>
              <a:rPr lang="en-US" sz="2000" b="1" dirty="0" err="1" smtClean="0"/>
              <a:t>DetectorK</a:t>
            </a:r>
            <a:r>
              <a:rPr lang="en-US" sz="2000" dirty="0" smtClean="0"/>
              <a:t> and the </a:t>
            </a:r>
            <a:r>
              <a:rPr lang="en-US" sz="2000" b="1" dirty="0" err="1" smtClean="0"/>
              <a:t>DetectorUK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detect some blobs.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The </a:t>
            </a:r>
            <a:r>
              <a:rPr lang="en-US" sz="2000" b="1" dirty="0" err="1" smtClean="0"/>
              <a:t>Representer</a:t>
            </a:r>
            <a:r>
              <a:rPr lang="en-US" sz="2000" dirty="0" smtClean="0"/>
              <a:t> has one </a:t>
            </a:r>
            <a:r>
              <a:rPr lang="en-US" sz="2000" dirty="0" err="1" smtClean="0"/>
              <a:t>representer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Representer1 is updated</a:t>
            </a:r>
          </a:p>
          <a:p>
            <a:r>
              <a:rPr lang="en-US" sz="2000" dirty="0" smtClean="0"/>
              <a:t>DetectorK_Blob2 is added to the </a:t>
            </a:r>
            <a:r>
              <a:rPr lang="en-US" sz="2000" dirty="0" err="1" smtClean="0"/>
              <a:t>Representer</a:t>
            </a:r>
            <a:endParaRPr lang="en-US" sz="2000" dirty="0" smtClean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cxnSp>
        <p:nvCxnSpPr>
          <p:cNvPr id="20" name="19 Conector recto de flecha"/>
          <p:cNvCxnSpPr>
            <a:stCxn id="18" idx="2"/>
            <a:endCxn id="23" idx="0"/>
          </p:cNvCxnSpPr>
          <p:nvPr/>
        </p:nvCxnSpPr>
        <p:spPr>
          <a:xfrm rot="5400000">
            <a:off x="7083366" y="2582780"/>
            <a:ext cx="571504" cy="8351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19 Rectángulo redondeado"/>
          <p:cNvSpPr txBox="1">
            <a:spLocks/>
          </p:cNvSpPr>
          <p:nvPr/>
        </p:nvSpPr>
        <p:spPr>
          <a:xfrm>
            <a:off x="6643702" y="1857364"/>
            <a:ext cx="2286016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DetectorUK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Blob1: {Centroid1, BoundingBox1}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Blob2: {Centroid2, BoundingBox2}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19 Rectángulo redondeado"/>
          <p:cNvSpPr txBox="1">
            <a:spLocks/>
          </p:cNvSpPr>
          <p:nvPr/>
        </p:nvSpPr>
        <p:spPr>
          <a:xfrm>
            <a:off x="4830457" y="3286124"/>
            <a:ext cx="4242137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900" b="1" dirty="0" smtClean="0"/>
              <a:t>representer1:     </a:t>
            </a:r>
            <a:r>
              <a:rPr lang="en-US" sz="1900" dirty="0" smtClean="0"/>
              <a:t>{</a:t>
            </a:r>
            <a:r>
              <a:rPr lang="en-US" sz="1900" dirty="0" smtClean="0"/>
              <a:t>Centroid1, BoundingBox1, … 		Label1, Velocity1}</a:t>
            </a:r>
            <a:endParaRPr lang="en-US" sz="1900" dirty="0" smtClean="0"/>
          </a:p>
        </p:txBody>
      </p:sp>
      <p:sp>
        <p:nvSpPr>
          <p:cNvPr id="28" name="19 Rectángulo redondeado"/>
          <p:cNvSpPr txBox="1">
            <a:spLocks/>
          </p:cNvSpPr>
          <p:nvPr/>
        </p:nvSpPr>
        <p:spPr>
          <a:xfrm>
            <a:off x="2928926" y="1857364"/>
            <a:ext cx="3643338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DetectorK</a:t>
            </a: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900" dirty="0" smtClean="0"/>
              <a:t>Blob1: {Centroid1, BoundingBox1,Label1}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900" dirty="0" smtClean="0"/>
              <a:t>Blob2: {Centroid2, BoundingBox2,Label2}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12 Conector recto de flecha"/>
          <p:cNvCxnSpPr>
            <a:stCxn id="28" idx="2"/>
            <a:endCxn id="23" idx="0"/>
          </p:cNvCxnSpPr>
          <p:nvPr/>
        </p:nvCxnSpPr>
        <p:spPr>
          <a:xfrm rot="16200000" flipH="1">
            <a:off x="5565308" y="1899906"/>
            <a:ext cx="571504" cy="22009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23 Flecha abajo"/>
          <p:cNvSpPr/>
          <p:nvPr/>
        </p:nvSpPr>
        <p:spPr>
          <a:xfrm>
            <a:off x="6643702" y="4429132"/>
            <a:ext cx="785818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19 Rectángulo redondeado"/>
          <p:cNvSpPr txBox="1">
            <a:spLocks/>
          </p:cNvSpPr>
          <p:nvPr/>
        </p:nvSpPr>
        <p:spPr>
          <a:xfrm>
            <a:off x="500034" y="5286388"/>
            <a:ext cx="8242665" cy="1428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b="1" dirty="0" smtClean="0"/>
              <a:t>representer1</a:t>
            </a:r>
            <a:r>
              <a:rPr lang="en-US" b="1" dirty="0" smtClean="0"/>
              <a:t>: </a:t>
            </a:r>
            <a:r>
              <a:rPr lang="en-US" dirty="0" smtClean="0"/>
              <a:t>{new_Centroid1</a:t>
            </a:r>
            <a:r>
              <a:rPr lang="en-US" dirty="0" smtClean="0"/>
              <a:t>, </a:t>
            </a:r>
            <a:r>
              <a:rPr lang="en-US" dirty="0" smtClean="0"/>
              <a:t>new_BoundingBox1,new_Label1,new_Velocity1}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b="1" dirty="0" smtClean="0"/>
              <a:t>representer2:</a:t>
            </a:r>
            <a:r>
              <a:rPr lang="en-US" dirty="0" smtClean="0"/>
              <a:t> {DetectorK_Blob2, Velocity = [0 0]}</a:t>
            </a:r>
            <a:endParaRPr lang="en-US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dirty="0" smtClean="0"/>
          </a:p>
        </p:txBody>
      </p:sp>
      <p:sp>
        <p:nvSpPr>
          <p:cNvPr id="33" name="32 Flecha abajo"/>
          <p:cNvSpPr/>
          <p:nvPr/>
        </p:nvSpPr>
        <p:spPr>
          <a:xfrm>
            <a:off x="2000232" y="3857628"/>
            <a:ext cx="642942" cy="5715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Case3: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b="1" dirty="0" err="1" smtClean="0"/>
              <a:t>DetectorUK</a:t>
            </a:r>
            <a:r>
              <a:rPr lang="en-US" sz="2000" b="1" dirty="0" smtClean="0"/>
              <a:t> </a:t>
            </a:r>
            <a:r>
              <a:rPr lang="en-US" sz="2000" dirty="0" smtClean="0"/>
              <a:t>has some unlabeled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blobs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The </a:t>
            </a:r>
            <a:r>
              <a:rPr lang="en-US" sz="2000" b="1" dirty="0" err="1" smtClean="0"/>
              <a:t>Representer</a:t>
            </a:r>
            <a:r>
              <a:rPr lang="en-US" sz="2000" dirty="0" smtClean="0"/>
              <a:t> has representer1.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It could be that the face that it was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b</a:t>
            </a:r>
            <a:r>
              <a:rPr lang="en-US" sz="2000" dirty="0" smtClean="0"/>
              <a:t>eing tracked was not detected in this frame.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How can we know which is the good blob in the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DetectorUK</a:t>
            </a:r>
            <a:r>
              <a:rPr lang="en-US" sz="2000" b="1" dirty="0" smtClean="0"/>
              <a:t>?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cxnSp>
        <p:nvCxnSpPr>
          <p:cNvPr id="20" name="19 Conector recto de flecha"/>
          <p:cNvCxnSpPr>
            <a:stCxn id="18" idx="2"/>
            <a:endCxn id="23" idx="0"/>
          </p:cNvCxnSpPr>
          <p:nvPr/>
        </p:nvCxnSpPr>
        <p:spPr>
          <a:xfrm rot="5400000">
            <a:off x="6739824" y="2810742"/>
            <a:ext cx="571504" cy="379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19 Rectángulo redondeado"/>
          <p:cNvSpPr txBox="1">
            <a:spLocks/>
          </p:cNvSpPr>
          <p:nvPr/>
        </p:nvSpPr>
        <p:spPr>
          <a:xfrm>
            <a:off x="5500694" y="1857364"/>
            <a:ext cx="3429024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DetectorUK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Blob1: {Centroid1, BoundingBox1}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Blob2: {Centroid2, BoundingBox2}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19 Rectángulo redondeado"/>
          <p:cNvSpPr txBox="1">
            <a:spLocks/>
          </p:cNvSpPr>
          <p:nvPr/>
        </p:nvSpPr>
        <p:spPr>
          <a:xfrm>
            <a:off x="4714876" y="3286124"/>
            <a:ext cx="4242137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900" b="1" dirty="0" smtClean="0"/>
              <a:t>r</a:t>
            </a:r>
            <a:r>
              <a:rPr lang="en-US" sz="1900" b="1" dirty="0" smtClean="0"/>
              <a:t>epresenter1:     </a:t>
            </a:r>
            <a:r>
              <a:rPr lang="en-US" sz="1900" dirty="0" smtClean="0"/>
              <a:t>{</a:t>
            </a:r>
            <a:r>
              <a:rPr lang="en-US" sz="1900" dirty="0" smtClean="0"/>
              <a:t>Centroid1, BoundingBox1, … 		Label1, Velocity1}</a:t>
            </a:r>
            <a:endParaRPr lang="en-US" sz="1900" dirty="0" smtClean="0"/>
          </a:p>
        </p:txBody>
      </p:sp>
      <p:sp>
        <p:nvSpPr>
          <p:cNvPr id="28" name="19 Rectángulo redondeado"/>
          <p:cNvSpPr txBox="1">
            <a:spLocks/>
          </p:cNvSpPr>
          <p:nvPr/>
        </p:nvSpPr>
        <p:spPr>
          <a:xfrm>
            <a:off x="2928926" y="1857364"/>
            <a:ext cx="2428892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DetectorK</a:t>
            </a: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900" dirty="0" smtClean="0"/>
              <a:t>{empty}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12 Conector recto de flecha"/>
          <p:cNvCxnSpPr>
            <a:stCxn id="28" idx="2"/>
            <a:endCxn id="23" idx="0"/>
          </p:cNvCxnSpPr>
          <p:nvPr/>
        </p:nvCxnSpPr>
        <p:spPr>
          <a:xfrm rot="16200000" flipH="1">
            <a:off x="5203906" y="1654085"/>
            <a:ext cx="571504" cy="26925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23 Flecha abajo"/>
          <p:cNvSpPr/>
          <p:nvPr/>
        </p:nvSpPr>
        <p:spPr>
          <a:xfrm>
            <a:off x="6643702" y="4429132"/>
            <a:ext cx="785818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19 Rectángulo redondeado"/>
          <p:cNvSpPr txBox="1">
            <a:spLocks/>
          </p:cNvSpPr>
          <p:nvPr/>
        </p:nvSpPr>
        <p:spPr>
          <a:xfrm>
            <a:off x="5572132" y="5214950"/>
            <a:ext cx="2857520" cy="1428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k+1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b="1" dirty="0" smtClean="0"/>
              <a:t>??</a:t>
            </a:r>
            <a:endParaRPr lang="en-US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500034" y="5429264"/>
            <a:ext cx="4572032" cy="115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pPr algn="ctr"/>
            <a:r>
              <a:rPr lang="en-US" sz="3600" b="1" dirty="0" smtClean="0"/>
              <a:t>The Tracker Prediction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Case3:</a:t>
            </a:r>
            <a:endParaRPr lang="en-US" b="1" dirty="0" smtClean="0"/>
          </a:p>
          <a:p>
            <a:r>
              <a:rPr lang="en-US" sz="2000" dirty="0" smtClean="0"/>
              <a:t>Euclidean distance between the </a:t>
            </a:r>
            <a:r>
              <a:rPr lang="en-US" sz="2000" b="1" dirty="0" err="1" smtClean="0"/>
              <a:t>Kalman</a:t>
            </a:r>
            <a:r>
              <a:rPr lang="en-US" sz="2000" b="1" dirty="0" smtClean="0"/>
              <a:t> Prediction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centroid</a:t>
            </a:r>
            <a:r>
              <a:rPr lang="en-US" sz="2000" dirty="0" smtClean="0"/>
              <a:t> and the </a:t>
            </a:r>
            <a:r>
              <a:rPr lang="en-US" sz="2000" dirty="0" err="1" smtClean="0"/>
              <a:t>centroids</a:t>
            </a:r>
            <a:r>
              <a:rPr lang="en-US" sz="2000" dirty="0" smtClean="0"/>
              <a:t> of the blobs from </a:t>
            </a:r>
            <a:r>
              <a:rPr lang="en-US" sz="2000" dirty="0" err="1" smtClean="0"/>
              <a:t>DetectorUK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get the blob closest to the Prediction </a:t>
            </a:r>
            <a:r>
              <a:rPr lang="en-US" sz="2000" i="1" dirty="0" err="1" smtClean="0"/>
              <a:t>centroid</a:t>
            </a:r>
            <a:r>
              <a:rPr lang="en-US" sz="2000" dirty="0" smtClean="0"/>
              <a:t> and if it is smaller than an appropriate threshold the </a:t>
            </a:r>
            <a:r>
              <a:rPr lang="en-US" sz="2000" b="1" dirty="0" err="1" smtClean="0"/>
              <a:t>Representer</a:t>
            </a:r>
            <a:r>
              <a:rPr lang="en-US" sz="2000" b="1" dirty="0" smtClean="0"/>
              <a:t> </a:t>
            </a:r>
            <a:r>
              <a:rPr lang="en-US" sz="2000" dirty="0" smtClean="0"/>
              <a:t>assumes that this is the blob that it was looking for.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Otherwise it deletes the </a:t>
            </a:r>
            <a:r>
              <a:rPr lang="en-US" sz="2000" dirty="0" err="1" smtClean="0"/>
              <a:t>r</a:t>
            </a:r>
            <a:r>
              <a:rPr lang="en-US" sz="2000" dirty="0" err="1" smtClean="0"/>
              <a:t>epresenter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r>
              <a:rPr lang="en-US" sz="2000" b="1" dirty="0" smtClean="0"/>
              <a:t>Possible improvements:</a:t>
            </a:r>
          </a:p>
          <a:p>
            <a:r>
              <a:rPr lang="en-US" sz="2000" dirty="0" smtClean="0"/>
              <a:t>Take into account the predicted velocity to search just in this direction</a:t>
            </a:r>
          </a:p>
          <a:p>
            <a:r>
              <a:rPr lang="en-US" sz="2000" dirty="0" smtClean="0"/>
              <a:t>Take into account the bounding-box size prediction.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sp>
        <p:nvSpPr>
          <p:cNvPr id="17" name="19 Rectángulo redondeado"/>
          <p:cNvSpPr txBox="1">
            <a:spLocks/>
          </p:cNvSpPr>
          <p:nvPr/>
        </p:nvSpPr>
        <p:spPr>
          <a:xfrm>
            <a:off x="571472" y="3714752"/>
            <a:ext cx="8242665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b="1" dirty="0" smtClean="0"/>
              <a:t>r</a:t>
            </a:r>
            <a:r>
              <a:rPr lang="en-US" b="1" dirty="0" smtClean="0"/>
              <a:t>epresenter1</a:t>
            </a:r>
            <a:r>
              <a:rPr lang="en-US" b="1" dirty="0" smtClean="0"/>
              <a:t>: </a:t>
            </a:r>
            <a:r>
              <a:rPr lang="en-US" dirty="0" smtClean="0"/>
              <a:t>{new_Centroid1</a:t>
            </a:r>
            <a:r>
              <a:rPr lang="en-US" dirty="0" smtClean="0"/>
              <a:t>, </a:t>
            </a:r>
            <a:r>
              <a:rPr lang="en-US" dirty="0" smtClean="0"/>
              <a:t>new_BoundingBox1,new_Label1,new_Velocity1}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</a:t>
              </a:r>
              <a:r>
                <a:rPr lang="en-US" b="1" dirty="0" smtClean="0">
                  <a:sym typeface="Wingdings" pitchFamily="2" charset="2"/>
                </a:rPr>
                <a:t>Tracking </a:t>
              </a:r>
              <a:r>
                <a:rPr lang="en-US" dirty="0" smtClean="0">
                  <a:sym typeface="Wingdings" pitchFamily="2" charset="2"/>
                </a:rPr>
                <a:t>– 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  <p:sp>
        <p:nvSpPr>
          <p:cNvPr id="11" name="10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19 Rectángulo redondeado"/>
          <p:cNvSpPr txBox="1">
            <a:spLocks/>
          </p:cNvSpPr>
          <p:nvPr/>
        </p:nvSpPr>
        <p:spPr>
          <a:xfrm>
            <a:off x="500034" y="1857364"/>
            <a:ext cx="8143932" cy="15001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{Centroid1, BoundingBox1, Label1, Velocity1}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2000" dirty="0" err="1" smtClean="0"/>
              <a:t>r</a:t>
            </a:r>
            <a:r>
              <a:rPr lang="en-US" sz="2000" dirty="0" err="1" smtClean="0"/>
              <a:t>epresenter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en-US" sz="2000" dirty="0" smtClean="0"/>
              <a:t>: {Centroid2, BoundingBox2, Label2, Velocity2}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19 Rectángulo redondeado"/>
          <p:cNvSpPr txBox="1">
            <a:spLocks/>
          </p:cNvSpPr>
          <p:nvPr/>
        </p:nvSpPr>
        <p:spPr>
          <a:xfrm>
            <a:off x="428596" y="3714752"/>
            <a:ext cx="8143932" cy="15001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Track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Kalman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Filter1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{Velocity1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2000" noProof="0" dirty="0" smtClean="0"/>
              <a:t>KalmanFilter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en-US" sz="2000" dirty="0" smtClean="0"/>
              <a:t>: </a:t>
            </a:r>
            <a:r>
              <a:rPr lang="en-US" sz="2000" dirty="0" smtClean="0"/>
              <a:t>{Velocity2</a:t>
            </a:r>
            <a:r>
              <a:rPr lang="en-US" sz="2000" dirty="0" smtClean="0"/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5786454"/>
            <a:ext cx="26098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</a:t>
              </a:r>
              <a:r>
                <a:rPr lang="en-US" b="1" dirty="0" smtClean="0">
                  <a:sym typeface="Wingdings" pitchFamily="2" charset="2"/>
                </a:rPr>
                <a:t>Tracking </a:t>
              </a:r>
              <a:r>
                <a:rPr lang="en-US" dirty="0" smtClean="0">
                  <a:sym typeface="Wingdings" pitchFamily="2" charset="2"/>
                </a:rPr>
                <a:t>– 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  <p:sp>
        <p:nvSpPr>
          <p:cNvPr id="11" name="10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System State </a:t>
            </a:r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sz="2000" dirty="0" smtClean="0"/>
              <a:t>T.H =		</a:t>
            </a:r>
            <a:r>
              <a:rPr lang="en-US" dirty="0" smtClean="0"/>
              <a:t> </a:t>
            </a:r>
          </a:p>
          <a:p>
            <a:pPr lvl="1" algn="ctr">
              <a:buNone/>
            </a:pP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System Noise</a:t>
            </a:r>
          </a:p>
          <a:p>
            <a:pPr algn="ctr">
              <a:spcAft>
                <a:spcPts val="1200"/>
              </a:spcAft>
              <a:buNone/>
            </a:pPr>
            <a:r>
              <a:rPr lang="en-US" sz="2000" dirty="0" smtClean="0"/>
              <a:t>T.Q = 0.1 eye (6)</a:t>
            </a:r>
          </a:p>
          <a:p>
            <a:r>
              <a:rPr lang="en-US" sz="2400" dirty="0" smtClean="0"/>
              <a:t>Measurement Noise:</a:t>
            </a:r>
          </a:p>
          <a:p>
            <a:pPr algn="ctr">
              <a:buNone/>
            </a:pPr>
            <a:r>
              <a:rPr lang="en-US" sz="2000" dirty="0" smtClean="0"/>
              <a:t>T.R = 5 * eye (6)</a:t>
            </a:r>
            <a:endParaRPr lang="en-US" sz="2000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10 Marcador de contenido"/>
          <p:cNvSpPr txBox="1">
            <a:spLocks/>
          </p:cNvSpPr>
          <p:nvPr/>
        </p:nvSpPr>
        <p:spPr>
          <a:xfrm>
            <a:off x="414366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2143116"/>
            <a:ext cx="1876425" cy="762000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2928934"/>
            <a:ext cx="1876425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</a:t>
              </a:r>
              <a:r>
                <a:rPr lang="en-US" b="1" dirty="0" smtClean="0">
                  <a:sym typeface="Wingdings" pitchFamily="2" charset="2"/>
                </a:rPr>
                <a:t>Tracking </a:t>
              </a:r>
              <a:r>
                <a:rPr lang="en-US" dirty="0" smtClean="0">
                  <a:sym typeface="Wingdings" pitchFamily="2" charset="2"/>
                </a:rPr>
                <a:t>– 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  <p:sp>
        <p:nvSpPr>
          <p:cNvPr id="11" name="10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Tracker</a:t>
            </a:r>
            <a:r>
              <a:rPr lang="en-US" sz="2400" dirty="0" smtClean="0"/>
              <a:t> tracks all the targets representations coming from the </a:t>
            </a:r>
            <a:r>
              <a:rPr lang="en-US" sz="2400" b="1" dirty="0" err="1" smtClean="0"/>
              <a:t>Representer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the </a:t>
            </a:r>
            <a:r>
              <a:rPr lang="en-US" sz="2400" b="1" dirty="0" err="1" smtClean="0"/>
              <a:t>Representer</a:t>
            </a:r>
            <a:r>
              <a:rPr lang="en-US" sz="2400" dirty="0" smtClean="0"/>
              <a:t> considers that a </a:t>
            </a:r>
            <a:r>
              <a:rPr lang="en-US" sz="2400" dirty="0" err="1" smtClean="0"/>
              <a:t>representer</a:t>
            </a:r>
            <a:r>
              <a:rPr lang="en-US" sz="2400" dirty="0" smtClean="0"/>
              <a:t> leaves the scene, the </a:t>
            </a:r>
            <a:r>
              <a:rPr lang="en-US" sz="2400" b="1" dirty="0" smtClean="0"/>
              <a:t>Tracker </a:t>
            </a:r>
            <a:r>
              <a:rPr lang="en-US" sz="2400" dirty="0" smtClean="0"/>
              <a:t>also does the same.</a:t>
            </a:r>
          </a:p>
          <a:p>
            <a:r>
              <a:rPr lang="en-US" sz="2400" dirty="0" smtClean="0"/>
              <a:t>The tracker predicts the position, the velocity and the size of the target.</a:t>
            </a:r>
          </a:p>
          <a:p>
            <a:r>
              <a:rPr lang="en-US" sz="2400" dirty="0" smtClean="0"/>
              <a:t>The tracker prediction is used to solve the </a:t>
            </a:r>
            <a:r>
              <a:rPr lang="en-US" sz="2400" b="1" dirty="0" err="1" smtClean="0"/>
              <a:t>Representer</a:t>
            </a:r>
            <a:r>
              <a:rPr lang="en-US" sz="2400" dirty="0" smtClean="0"/>
              <a:t> association problems.</a:t>
            </a:r>
          </a:p>
          <a:p>
            <a:r>
              <a:rPr lang="en-US" sz="2400" dirty="0" smtClean="0"/>
              <a:t>In the last version of this software, the </a:t>
            </a:r>
            <a:r>
              <a:rPr lang="en-US" sz="2400" b="1" dirty="0" smtClean="0"/>
              <a:t>T</a:t>
            </a:r>
            <a:r>
              <a:rPr lang="en-US" sz="2400" b="1" dirty="0" smtClean="0"/>
              <a:t>racker </a:t>
            </a:r>
            <a:r>
              <a:rPr lang="en-US" sz="2400" dirty="0" smtClean="0"/>
              <a:t>is able to track the whole person from its face.</a:t>
            </a:r>
            <a:endParaRPr lang="en-US" sz="2000" b="1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10 Marcador de contenido"/>
          <p:cNvSpPr txBox="1">
            <a:spLocks/>
          </p:cNvSpPr>
          <p:nvPr/>
        </p:nvSpPr>
        <p:spPr>
          <a:xfrm>
            <a:off x="414366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10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12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3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RESULTS 1 – First version of the software</a:t>
              </a:r>
              <a:endParaRPr lang="en-US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10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3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RESULTS 2 – Latest version of the software</a:t>
              </a:r>
              <a:endParaRPr lang="en-US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smtClean="0"/>
                <a:t>Index</a:t>
              </a:r>
              <a:r>
                <a:rPr lang="en-US" sz="2200" kern="1200" smtClean="0"/>
                <a:t> </a:t>
              </a:r>
              <a:endParaRPr lang="en-US" sz="2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Segmentation </a:t>
            </a:r>
            <a:r>
              <a:rPr lang="en-US" dirty="0" smtClean="0"/>
              <a:t>is strongly affected by external conditions like lighting conditions and camera quality.</a:t>
            </a:r>
          </a:p>
          <a:p>
            <a:r>
              <a:rPr lang="en-US" dirty="0" smtClean="0"/>
              <a:t>Detection strongly depends on segmentation which may contain errors.</a:t>
            </a:r>
          </a:p>
          <a:p>
            <a:r>
              <a:rPr lang="en-US" dirty="0" smtClean="0"/>
              <a:t>Representation depends on detection which may not be very accurate especially when the detector uses a classifier to recognize objects.</a:t>
            </a:r>
          </a:p>
          <a:p>
            <a:r>
              <a:rPr lang="en-US" dirty="0" smtClean="0"/>
              <a:t>Tracking depends on representation and makes predictions that may be built on noisy measurements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Robust Face Detector is needed in order to track correctly faces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</a:t>
              </a:r>
              <a:r>
                <a:rPr lang="en-US" b="1" dirty="0" smtClean="0">
                  <a:sym typeface="Wingdings" pitchFamily="2" charset="2"/>
                </a:rPr>
                <a:t>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642910" y="5854067"/>
            <a:ext cx="7786742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Tracking is a VERY HARD </a:t>
            </a:r>
            <a:r>
              <a:rPr lang="en-US" sz="3200" dirty="0" smtClean="0"/>
              <a:t>problem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" y="2712960"/>
            <a:ext cx="7772400" cy="1432080"/>
            <a:chOff x="0" y="18972"/>
            <a:chExt cx="7772400" cy="1432080"/>
          </a:xfrm>
        </p:grpSpPr>
        <p:sp>
          <p:nvSpPr>
            <p:cNvPr id="8" name="Rounded Rectangle 7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smtClean="0"/>
                <a:t>THANK YOU</a:t>
              </a:r>
              <a:endParaRPr lang="en-US" sz="3600" b="1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Introduction</a:t>
              </a:r>
              <a:r>
                <a:rPr lang="en-US" kern="1200" dirty="0" smtClean="0"/>
                <a:t>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 - Conclusions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6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001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34" name="15 Marcador de contenido"/>
          <p:cNvGraphicFramePr>
            <a:graphicFrameLocks/>
          </p:cNvGraphicFramePr>
          <p:nvPr/>
        </p:nvGraphicFramePr>
        <p:xfrm>
          <a:off x="214282" y="1643050"/>
          <a:ext cx="2357454" cy="431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40 Rectángulo redondeado"/>
          <p:cNvSpPr/>
          <p:nvPr/>
        </p:nvSpPr>
        <p:spPr>
          <a:xfrm>
            <a:off x="3214678" y="2786058"/>
            <a:ext cx="2214578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Bi+1 = </a:t>
            </a:r>
            <a:r>
              <a:rPr lang="el-GR" sz="1500" dirty="0" smtClean="0"/>
              <a:t>α</a:t>
            </a:r>
            <a:r>
              <a:rPr lang="es-ES" sz="1500" dirty="0" smtClean="0"/>
              <a:t>*Fi + (1-</a:t>
            </a:r>
            <a:r>
              <a:rPr lang="el-GR" sz="1500" dirty="0" smtClean="0"/>
              <a:t>α</a:t>
            </a:r>
            <a:r>
              <a:rPr lang="es-ES" sz="1500" dirty="0" smtClean="0"/>
              <a:t>)*Bi</a:t>
            </a:r>
            <a:endParaRPr lang="es-ES" sz="1500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3214678" y="5072074"/>
            <a:ext cx="5000660" cy="785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PCA - First M eigenvectors</a:t>
            </a:r>
          </a:p>
          <a:p>
            <a:pPr algn="ctr"/>
            <a:r>
              <a:rPr lang="en-US" sz="1500" dirty="0" smtClean="0"/>
              <a:t>Grey-World to delete the illumination vary environment 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3214678" y="3929066"/>
            <a:ext cx="5000660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500" dirty="0" smtClean="0"/>
              <a:t>Bi+1(</a:t>
            </a:r>
            <a:r>
              <a:rPr lang="es-ES" sz="1500" dirty="0" err="1" smtClean="0"/>
              <a:t>x,y</a:t>
            </a:r>
            <a:r>
              <a:rPr lang="es-ES" sz="1500" dirty="0"/>
              <a:t>) = </a:t>
            </a:r>
            <a:r>
              <a:rPr lang="el-GR" sz="1500" dirty="0" smtClean="0"/>
              <a:t>α</a:t>
            </a:r>
            <a:r>
              <a:rPr lang="es-ES" sz="1500" dirty="0" smtClean="0"/>
              <a:t>*Ft(</a:t>
            </a:r>
            <a:r>
              <a:rPr lang="es-ES" sz="1500" dirty="0" err="1" smtClean="0"/>
              <a:t>x,y</a:t>
            </a:r>
            <a:r>
              <a:rPr lang="es-ES" sz="1500" dirty="0" smtClean="0"/>
              <a:t>) </a:t>
            </a:r>
            <a:r>
              <a:rPr lang="es-ES" sz="1500" dirty="0"/>
              <a:t>+ (</a:t>
            </a:r>
            <a:r>
              <a:rPr lang="es-ES" sz="1500" dirty="0" smtClean="0"/>
              <a:t>1-</a:t>
            </a:r>
            <a:r>
              <a:rPr lang="el-GR" sz="1500" dirty="0" smtClean="0"/>
              <a:t>α</a:t>
            </a:r>
            <a:r>
              <a:rPr lang="es-ES" sz="1500" dirty="0" smtClean="0"/>
              <a:t>)*</a:t>
            </a:r>
            <a:r>
              <a:rPr lang="es-ES" sz="1500" dirty="0" err="1" smtClean="0"/>
              <a:t>Bt</a:t>
            </a:r>
            <a:r>
              <a:rPr lang="es-ES" sz="1500" dirty="0" smtClean="0"/>
              <a:t>(</a:t>
            </a:r>
            <a:r>
              <a:rPr lang="es-ES" sz="1500" dirty="0" err="1" smtClean="0"/>
              <a:t>x,y</a:t>
            </a:r>
            <a:r>
              <a:rPr lang="es-ES" sz="1500" dirty="0" smtClean="0"/>
              <a:t>)  </a:t>
            </a:r>
            <a:r>
              <a:rPr lang="es-ES" sz="1500" dirty="0" err="1" smtClean="0"/>
              <a:t>if</a:t>
            </a:r>
            <a:r>
              <a:rPr lang="es-ES" sz="1500" dirty="0" smtClean="0"/>
              <a:t> Ft(</a:t>
            </a:r>
            <a:r>
              <a:rPr lang="es-ES" sz="1500" dirty="0" err="1" smtClean="0"/>
              <a:t>x,y</a:t>
            </a:r>
            <a:r>
              <a:rPr lang="es-ES" sz="1500" dirty="0" smtClean="0"/>
              <a:t>)</a:t>
            </a:r>
            <a:r>
              <a:rPr lang="es-ES" sz="1500" dirty="0" err="1" smtClean="0"/>
              <a:t>is</a:t>
            </a:r>
            <a:r>
              <a:rPr lang="es-ES" sz="1500" dirty="0" smtClean="0"/>
              <a:t> </a:t>
            </a:r>
            <a:r>
              <a:rPr lang="es-ES" sz="1500" dirty="0" err="1" smtClean="0"/>
              <a:t>Background</a:t>
            </a:r>
            <a:endParaRPr lang="es-ES" sz="1500" dirty="0"/>
          </a:p>
          <a:p>
            <a:r>
              <a:rPr lang="es-ES" sz="1500" dirty="0" smtClean="0"/>
              <a:t>Bi+1(</a:t>
            </a:r>
            <a:r>
              <a:rPr lang="es-ES" sz="1500" dirty="0" err="1" smtClean="0"/>
              <a:t>x,y</a:t>
            </a:r>
            <a:r>
              <a:rPr lang="es-ES" sz="1500" dirty="0"/>
              <a:t>) = </a:t>
            </a:r>
            <a:r>
              <a:rPr lang="es-ES" sz="1500" dirty="0" err="1" smtClean="0"/>
              <a:t>Bt</a:t>
            </a:r>
            <a:r>
              <a:rPr lang="es-ES" sz="1500" dirty="0" smtClean="0"/>
              <a:t>(</a:t>
            </a:r>
            <a:r>
              <a:rPr lang="es-ES" sz="1500" dirty="0" err="1" smtClean="0"/>
              <a:t>x,y</a:t>
            </a:r>
            <a:r>
              <a:rPr lang="es-ES" sz="1500" dirty="0"/>
              <a:t>) </a:t>
            </a:r>
            <a:r>
              <a:rPr lang="es-ES" sz="1500" dirty="0" smtClean="0"/>
              <a:t>                                </a:t>
            </a:r>
            <a:r>
              <a:rPr lang="es-ES" sz="1500" dirty="0" err="1" smtClean="0"/>
              <a:t>if</a:t>
            </a:r>
            <a:r>
              <a:rPr lang="es-ES" sz="1500" dirty="0" smtClean="0"/>
              <a:t> Ft(</a:t>
            </a:r>
            <a:r>
              <a:rPr lang="es-ES" sz="1500" dirty="0" err="1" smtClean="0"/>
              <a:t>x,y</a:t>
            </a:r>
            <a:r>
              <a:rPr lang="es-ES" sz="1500" dirty="0" smtClean="0"/>
              <a:t>)</a:t>
            </a:r>
            <a:r>
              <a:rPr lang="es-ES" sz="1500" dirty="0" err="1" smtClean="0"/>
              <a:t>is</a:t>
            </a:r>
            <a:r>
              <a:rPr lang="es-ES" sz="1500" dirty="0" smtClean="0"/>
              <a:t> </a:t>
            </a:r>
            <a:r>
              <a:rPr lang="es-ES" sz="1500" dirty="0" err="1" smtClean="0"/>
              <a:t>Foreground</a:t>
            </a:r>
            <a:endParaRPr lang="es-ES" sz="1500" dirty="0"/>
          </a:p>
        </p:txBody>
      </p:sp>
      <p:cxnSp>
        <p:nvCxnSpPr>
          <p:cNvPr id="46" name="45 Conector angular"/>
          <p:cNvCxnSpPr>
            <a:endCxn id="41" idx="1"/>
          </p:cNvCxnSpPr>
          <p:nvPr/>
        </p:nvCxnSpPr>
        <p:spPr>
          <a:xfrm>
            <a:off x="2285984" y="3214686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46 Conector angular"/>
          <p:cNvCxnSpPr/>
          <p:nvPr/>
        </p:nvCxnSpPr>
        <p:spPr>
          <a:xfrm>
            <a:off x="2285984" y="4357694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47 Conector angular"/>
          <p:cNvCxnSpPr/>
          <p:nvPr/>
        </p:nvCxnSpPr>
        <p:spPr>
          <a:xfrm>
            <a:off x="2285984" y="5500702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5" y="1714488"/>
            <a:ext cx="6881841" cy="417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</a:t>
              </a:r>
              <a:r>
                <a:rPr lang="en-US" b="1" dirty="0" smtClean="0">
                  <a:sym typeface="Wingdings" pitchFamily="2" charset="2"/>
                </a:rPr>
                <a:t>Detection</a:t>
              </a:r>
              <a:r>
                <a:rPr lang="en-US" dirty="0" smtClean="0">
                  <a:sym typeface="Wingdings" pitchFamily="2" charset="2"/>
                </a:rPr>
                <a:t>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1857356" y="1428736"/>
          <a:ext cx="178595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14 Rectángulo redondeado"/>
          <p:cNvSpPr/>
          <p:nvPr/>
        </p:nvSpPr>
        <p:spPr>
          <a:xfrm>
            <a:off x="4572000" y="3643314"/>
            <a:ext cx="2714644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OpenCV</a:t>
            </a:r>
            <a:endParaRPr lang="en-US" b="1" dirty="0" smtClean="0"/>
          </a:p>
          <a:p>
            <a:pPr algn="ctr"/>
            <a:r>
              <a:rPr lang="en-US" b="1" dirty="0" smtClean="0"/>
              <a:t>Viola-Jones frontal face</a:t>
            </a:r>
            <a:endParaRPr lang="en-US" b="1" dirty="0"/>
          </a:p>
        </p:txBody>
      </p:sp>
      <p:cxnSp>
        <p:nvCxnSpPr>
          <p:cNvPr id="17" name="16 Conector angular"/>
          <p:cNvCxnSpPr/>
          <p:nvPr/>
        </p:nvCxnSpPr>
        <p:spPr>
          <a:xfrm>
            <a:off x="3643306" y="4070354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4572000" y="4714884"/>
            <a:ext cx="4214842" cy="1785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PCA &amp; SVM</a:t>
            </a:r>
          </a:p>
          <a:p>
            <a:pPr algn="ctr"/>
            <a:endParaRPr lang="es-ES" b="1" dirty="0" smtClean="0"/>
          </a:p>
          <a:p>
            <a:pPr algn="ctr"/>
            <a:r>
              <a:rPr lang="es-ES" sz="1600" dirty="0" smtClean="0"/>
              <a:t>5 </a:t>
            </a:r>
            <a:r>
              <a:rPr lang="es-ES" sz="1600" dirty="0" err="1" smtClean="0"/>
              <a:t>classes</a:t>
            </a:r>
            <a:r>
              <a:rPr lang="es-ES" sz="1600" dirty="0" smtClean="0"/>
              <a:t>: {</a:t>
            </a:r>
            <a:r>
              <a:rPr lang="es-ES" sz="1600" dirty="0" err="1" smtClean="0"/>
              <a:t>toni</a:t>
            </a:r>
            <a:r>
              <a:rPr lang="es-ES" sz="1600" dirty="0" smtClean="0"/>
              <a:t>, </a:t>
            </a:r>
            <a:r>
              <a:rPr lang="es-ES" sz="1600" dirty="0" err="1" smtClean="0"/>
              <a:t>ahmed</a:t>
            </a:r>
            <a:r>
              <a:rPr lang="es-ES" sz="1600" dirty="0" smtClean="0"/>
              <a:t>, </a:t>
            </a:r>
            <a:r>
              <a:rPr lang="es-ES" sz="1600" dirty="0" err="1" smtClean="0"/>
              <a:t>ekain</a:t>
            </a:r>
            <a:r>
              <a:rPr lang="es-ES" sz="1600" dirty="0" smtClean="0"/>
              <a:t>, </a:t>
            </a:r>
            <a:r>
              <a:rPr lang="es-ES" sz="1600" dirty="0" err="1" smtClean="0"/>
              <a:t>monica</a:t>
            </a:r>
            <a:r>
              <a:rPr lang="es-ES" sz="1600" dirty="0" smtClean="0"/>
              <a:t>, </a:t>
            </a:r>
            <a:r>
              <a:rPr lang="es-ES" sz="1600" dirty="0" err="1" smtClean="0"/>
              <a:t>lluis</a:t>
            </a:r>
            <a:r>
              <a:rPr lang="es-ES" sz="1600" dirty="0" smtClean="0"/>
              <a:t>}</a:t>
            </a:r>
          </a:p>
          <a:p>
            <a:pPr algn="ctr"/>
            <a:r>
              <a:rPr lang="es-ES" sz="1600" dirty="0" smtClean="0"/>
              <a:t>364 </a:t>
            </a:r>
            <a:r>
              <a:rPr lang="es-ES" sz="1600" dirty="0" smtClean="0"/>
              <a:t>faces 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smtClean="0"/>
              <a:t>training </a:t>
            </a:r>
            <a:r>
              <a:rPr lang="es-ES" sz="1600" dirty="0" err="1" smtClean="0"/>
              <a:t>using</a:t>
            </a:r>
            <a:r>
              <a:rPr lang="es-ES" sz="1600" dirty="0" smtClean="0"/>
              <a:t> K-</a:t>
            </a:r>
            <a:r>
              <a:rPr lang="es-ES" sz="1600" dirty="0" err="1" smtClean="0"/>
              <a:t>fold</a:t>
            </a:r>
            <a:r>
              <a:rPr lang="es-ES" sz="1600" dirty="0" smtClean="0"/>
              <a:t> </a:t>
            </a:r>
            <a:r>
              <a:rPr lang="es-ES" sz="1600" dirty="0" err="1" smtClean="0"/>
              <a:t>strategy</a:t>
            </a:r>
            <a:endParaRPr lang="es-ES" sz="1600" dirty="0"/>
          </a:p>
        </p:txBody>
      </p:sp>
      <p:cxnSp>
        <p:nvCxnSpPr>
          <p:cNvPr id="21" name="20 Conector angular"/>
          <p:cNvCxnSpPr/>
          <p:nvPr/>
        </p:nvCxnSpPr>
        <p:spPr>
          <a:xfrm>
            <a:off x="3643306" y="5643578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 names: { </a:t>
            </a:r>
            <a:r>
              <a:rPr lang="en-US" sz="2400" dirty="0" err="1" smtClean="0"/>
              <a:t>lluís</a:t>
            </a:r>
            <a:r>
              <a:rPr lang="en-US" sz="2400" dirty="0" smtClean="0"/>
              <a:t>, </a:t>
            </a:r>
            <a:r>
              <a:rPr lang="en-US" sz="2400" dirty="0" err="1" smtClean="0"/>
              <a:t>monica</a:t>
            </a:r>
            <a:r>
              <a:rPr lang="en-US" sz="2400" dirty="0" smtClean="0"/>
              <a:t>, </a:t>
            </a:r>
            <a:r>
              <a:rPr lang="en-US" sz="2400" dirty="0" err="1" smtClean="0"/>
              <a:t>ahmed</a:t>
            </a:r>
            <a:r>
              <a:rPr lang="en-US" sz="2400" dirty="0" smtClean="0"/>
              <a:t>, </a:t>
            </a:r>
            <a:r>
              <a:rPr lang="en-US" sz="2400" dirty="0" err="1" smtClean="0"/>
              <a:t>toni</a:t>
            </a:r>
            <a:r>
              <a:rPr lang="en-US" sz="2400" dirty="0" smtClean="0"/>
              <a:t>, </a:t>
            </a:r>
            <a:r>
              <a:rPr lang="en-US" sz="2400" dirty="0" err="1" smtClean="0"/>
              <a:t>ekain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Takes the </a:t>
            </a:r>
            <a:r>
              <a:rPr lang="en-US" sz="2400" i="1" dirty="0" err="1" smtClean="0"/>
              <a:t>centroid</a:t>
            </a:r>
            <a:r>
              <a:rPr lang="en-US" sz="2400" i="1" dirty="0" smtClean="0"/>
              <a:t> </a:t>
            </a:r>
            <a:r>
              <a:rPr lang="en-US" sz="2400" dirty="0" smtClean="0"/>
              <a:t>and the </a:t>
            </a:r>
            <a:r>
              <a:rPr lang="en-US" sz="2400" i="1" dirty="0" smtClean="0"/>
              <a:t>bounding-box </a:t>
            </a:r>
            <a:r>
              <a:rPr lang="en-US" sz="2400" dirty="0" smtClean="0"/>
              <a:t>of all the blobs from the </a:t>
            </a:r>
            <a:r>
              <a:rPr lang="en-US" sz="2400" b="1" dirty="0" err="1" smtClean="0"/>
              <a:t>Segmenter</a:t>
            </a:r>
            <a:r>
              <a:rPr lang="en-US" sz="2400" b="1" dirty="0" smtClean="0"/>
              <a:t>-Image</a:t>
            </a:r>
            <a:r>
              <a:rPr lang="en-US" sz="2400" dirty="0" smtClean="0"/>
              <a:t> using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</a:t>
            </a:r>
            <a:r>
              <a:rPr lang="en-US" sz="2400" i="1" dirty="0" err="1" smtClean="0"/>
              <a:t>regionprops</a:t>
            </a:r>
            <a:endParaRPr lang="en-US" sz="2400" i="1" dirty="0" smtClean="0"/>
          </a:p>
          <a:p>
            <a:r>
              <a:rPr lang="en-US" sz="2400" dirty="0" smtClean="0"/>
              <a:t>The interesting blobs should be larger than an appropriate threshold to avoid too small blobs– reducing time and complexity – .</a:t>
            </a:r>
          </a:p>
          <a:p>
            <a:r>
              <a:rPr lang="en-US" sz="2400" dirty="0" smtClean="0"/>
              <a:t>For each blob the </a:t>
            </a:r>
            <a:r>
              <a:rPr lang="en-US" sz="2400" b="1" dirty="0" smtClean="0"/>
              <a:t>Detector </a:t>
            </a:r>
            <a:r>
              <a:rPr lang="en-US" sz="2400" dirty="0" smtClean="0"/>
              <a:t>tries to detect faces </a:t>
            </a:r>
            <a:r>
              <a:rPr lang="en-US" sz="2400" u="sng" dirty="0" smtClean="0"/>
              <a:t>of interest</a:t>
            </a:r>
            <a:r>
              <a:rPr lang="en-US" sz="2400" dirty="0" smtClean="0"/>
              <a:t>. If a face is found, its blob is added to </a:t>
            </a:r>
            <a:r>
              <a:rPr lang="en-US" sz="2400" i="1" dirty="0" err="1" smtClean="0"/>
              <a:t>detectorK</a:t>
            </a:r>
            <a:r>
              <a:rPr lang="en-US" sz="2400" dirty="0" smtClean="0"/>
              <a:t> structure.</a:t>
            </a:r>
          </a:p>
          <a:p>
            <a:r>
              <a:rPr lang="en-US" sz="2400" dirty="0" smtClean="0"/>
              <a:t>If a face is not found in a blob, this blob is added to the </a:t>
            </a:r>
            <a:r>
              <a:rPr lang="en-US" sz="2400" i="1" dirty="0" err="1" smtClean="0"/>
              <a:t>detectorUK</a:t>
            </a:r>
            <a:r>
              <a:rPr lang="en-US" sz="2400" dirty="0" smtClean="0"/>
              <a:t> structure  </a:t>
            </a:r>
            <a:endParaRPr lang="en-US" sz="2400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</a:t>
              </a:r>
              <a:r>
                <a:rPr lang="en-US" b="1" dirty="0" smtClean="0">
                  <a:sym typeface="Wingdings" pitchFamily="2" charset="2"/>
                </a:rPr>
                <a:t>Detection</a:t>
              </a:r>
              <a:r>
                <a:rPr lang="en-US" dirty="0" smtClean="0">
                  <a:sym typeface="Wingdings" pitchFamily="2" charset="2"/>
                </a:rPr>
                <a:t>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1714480" y="1643050"/>
          <a:ext cx="2757478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9 Rectángulo redondeado"/>
          <p:cNvSpPr/>
          <p:nvPr/>
        </p:nvSpPr>
        <p:spPr>
          <a:xfrm>
            <a:off x="4810860" y="4691438"/>
            <a:ext cx="2714644" cy="164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b="1" dirty="0" smtClean="0"/>
              <a:t>Correspondence problem</a:t>
            </a:r>
          </a:p>
          <a:p>
            <a:pPr algn="ctr"/>
            <a:endParaRPr lang="en-US" sz="1200" b="1" dirty="0" smtClean="0"/>
          </a:p>
          <a:p>
            <a:pPr>
              <a:buFont typeface="Arial" charset="0"/>
              <a:buChar char="•"/>
            </a:pPr>
            <a:r>
              <a:rPr lang="en-US" sz="1400" dirty="0" smtClean="0"/>
              <a:t>Match by name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Match by closest blob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Use tracking information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Use local histogram “Useless here”</a:t>
            </a:r>
          </a:p>
          <a:p>
            <a:pPr algn="ctr">
              <a:buFont typeface="Arial" charset="0"/>
              <a:buChar char="•"/>
            </a:pPr>
            <a:endParaRPr lang="en-US" sz="1400" dirty="0" smtClean="0"/>
          </a:p>
        </p:txBody>
      </p:sp>
      <p:cxnSp>
        <p:nvCxnSpPr>
          <p:cNvPr id="12" name="20 Conector angular"/>
          <p:cNvCxnSpPr/>
          <p:nvPr/>
        </p:nvCxnSpPr>
        <p:spPr>
          <a:xfrm>
            <a:off x="3445873" y="5500702"/>
            <a:ext cx="136498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/>
              <a:t>Representer</a:t>
            </a:r>
            <a:r>
              <a:rPr lang="en-US" sz="2400" b="1" dirty="0" smtClean="0"/>
              <a:t>:</a:t>
            </a:r>
          </a:p>
          <a:p>
            <a:pPr lvl="1">
              <a:buNone/>
            </a:pPr>
            <a:r>
              <a:rPr lang="en-US" sz="2000" dirty="0" smtClean="0"/>
              <a:t>[representer1, representer2, …]</a:t>
            </a:r>
          </a:p>
          <a:p>
            <a:r>
              <a:rPr lang="en-US" sz="2400" dirty="0" smtClean="0"/>
              <a:t>representer1:</a:t>
            </a:r>
          </a:p>
          <a:p>
            <a:pPr lvl="1">
              <a:buNone/>
            </a:pPr>
            <a:r>
              <a:rPr lang="en-US" sz="2000" dirty="0" smtClean="0"/>
              <a:t>[</a:t>
            </a:r>
            <a:r>
              <a:rPr lang="en-US" sz="2000" dirty="0" smtClean="0">
                <a:solidFill>
                  <a:schemeClr val="dk1"/>
                </a:solidFill>
              </a:rPr>
              <a:t>Centroid1</a:t>
            </a:r>
            <a:r>
              <a:rPr lang="en-US" sz="2000" dirty="0" smtClean="0">
                <a:solidFill>
                  <a:schemeClr val="dk1"/>
                </a:solidFill>
              </a:rPr>
              <a:t>, BoundingBox1, Label1, </a:t>
            </a:r>
            <a:r>
              <a:rPr lang="en-US" sz="2000" dirty="0" smtClean="0">
                <a:solidFill>
                  <a:schemeClr val="dk1"/>
                </a:solidFill>
              </a:rPr>
              <a:t>Velocity1]</a:t>
            </a:r>
          </a:p>
          <a:p>
            <a:pPr lvl="1"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Color Histogram: R-G-B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4643446"/>
            <a:ext cx="3424216" cy="203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/>
          <p:nvPr/>
        </p:nvSpPr>
        <p:spPr>
          <a:xfrm>
            <a:off x="5786446" y="628652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R-G-B bins</a:t>
            </a:r>
          </a:p>
        </p:txBody>
      </p:sp>
      <p:sp>
        <p:nvSpPr>
          <p:cNvPr id="15" name="14 CuadroTexto"/>
          <p:cNvSpPr txBox="1"/>
          <p:nvPr/>
        </p:nvSpPr>
        <p:spPr>
          <a:xfrm rot="16200000">
            <a:off x="3863691" y="492312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counts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357562"/>
            <a:ext cx="2609850" cy="3048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3714752"/>
            <a:ext cx="1485900" cy="3048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4000504"/>
            <a:ext cx="15430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1036</Words>
  <Application>Microsoft Office PowerPoint</Application>
  <PresentationFormat>Presentación en pantalla (4:3)</PresentationFormat>
  <Paragraphs>236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Diseño personalizado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mpinyol</dc:creator>
  <cp:lastModifiedBy>Lluís-Pere</cp:lastModifiedBy>
  <cp:revision>112</cp:revision>
  <dcterms:created xsi:type="dcterms:W3CDTF">2010-03-17T11:31:21Z</dcterms:created>
  <dcterms:modified xsi:type="dcterms:W3CDTF">2010-03-19T12:07:30Z</dcterms:modified>
</cp:coreProperties>
</file>