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smtClean="0"/>
            <a:t>Selectivity</a:t>
          </a:r>
          <a:endParaRPr lang="en-US" noProof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dirty="0" smtClean="0"/>
            <a:t>Detection</a:t>
          </a:r>
          <a:endParaRPr lang="en-US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smtClean="0"/>
            <a:t>Eigenbackground</a:t>
          </a:r>
          <a:endParaRPr lang="en-US" noProof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/>
      <dgm:spPr/>
      <dgm:t>
        <a:bodyPr/>
        <a:lstStyle/>
        <a:p>
          <a:r>
            <a:rPr lang="en-US" noProof="0" dirty="0" smtClean="0"/>
            <a:t>Face Detection</a:t>
          </a:r>
          <a:endParaRPr lang="en-US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61963B72-96F0-47EB-A92A-8A9DD6B8C573}">
      <dgm:prSet phldrT="[Texto]"/>
      <dgm:spPr/>
      <dgm:t>
        <a:bodyPr/>
        <a:lstStyle/>
        <a:p>
          <a:r>
            <a:rPr lang="en-US" noProof="0" dirty="0" smtClean="0"/>
            <a:t>Velocity</a:t>
          </a:r>
          <a:endParaRPr lang="en-US" noProof="0" dirty="0"/>
        </a:p>
      </dgm:t>
    </dgm:pt>
    <dgm:pt modelId="{2F78D8E7-F481-4B16-897E-8081984993C0}" type="parTrans" cxnId="{ABAC95C6-4B2F-4E24-9B84-8961B5ED5AC4}">
      <dgm:prSet/>
      <dgm:spPr/>
      <dgm:t>
        <a:bodyPr/>
        <a:lstStyle/>
        <a:p>
          <a:endParaRPr lang="es-ES"/>
        </a:p>
      </dgm:t>
    </dgm:pt>
    <dgm:pt modelId="{C08F7CEF-55E9-4265-B28B-51E307A9B361}" type="sibTrans" cxnId="{ABAC95C6-4B2F-4E24-9B84-8961B5ED5AC4}">
      <dgm:prSet/>
      <dgm:spPr/>
      <dgm:t>
        <a:bodyPr/>
        <a:lstStyle/>
        <a:p>
          <a:endParaRPr lang="es-ES"/>
        </a:p>
      </dgm:t>
    </dgm:pt>
    <dgm:pt modelId="{C5965AFD-9EA7-4A6E-86B6-BAE2568544DF}">
      <dgm:prSet phldrT="[Texto]"/>
      <dgm:spPr/>
      <dgm:t>
        <a:bodyPr/>
        <a:lstStyle/>
        <a:p>
          <a:r>
            <a:rPr lang="en-US" noProof="0" dirty="0" smtClean="0"/>
            <a:t>Histograms</a:t>
          </a:r>
          <a:endParaRPr lang="en-US" noProof="0" dirty="0"/>
        </a:p>
      </dgm:t>
    </dgm:pt>
    <dgm:pt modelId="{D5DC1118-726B-4666-B6B4-F29572FC3B3B}" type="parTrans" cxnId="{728021C6-8867-4878-8EFB-C0A2B63B8BF5}">
      <dgm:prSet/>
      <dgm:spPr/>
      <dgm:t>
        <a:bodyPr/>
        <a:lstStyle/>
        <a:p>
          <a:endParaRPr lang="es-ES"/>
        </a:p>
      </dgm:t>
    </dgm:pt>
    <dgm:pt modelId="{D6C1A1AF-D2B6-4060-8CD8-2F0197B7399B}" type="sibTrans" cxnId="{728021C6-8867-4878-8EFB-C0A2B63B8BF5}">
      <dgm:prSet/>
      <dgm:spPr/>
      <dgm:t>
        <a:bodyPr/>
        <a:lstStyle/>
        <a:p>
          <a:endParaRPr lang="es-ES"/>
        </a:p>
      </dgm:t>
    </dgm:pt>
    <dgm:pt modelId="{66E035CF-C3EC-4AD5-BBAD-2C8CEA77D0A7}">
      <dgm:prSet phldrT="[Texto]"/>
      <dgm:spPr/>
      <dgm:t>
        <a:bodyPr/>
        <a:lstStyle/>
        <a:p>
          <a:r>
            <a:rPr lang="en-US" noProof="0" dirty="0" smtClean="0"/>
            <a:t>Blob Detection</a:t>
          </a:r>
          <a:endParaRPr lang="en-US" noProof="0" dirty="0"/>
        </a:p>
      </dgm:t>
    </dgm:pt>
    <dgm:pt modelId="{8DE831A3-8590-4CBD-9E9D-87AF44916894}" type="parTrans" cxnId="{680F76EE-46F6-4FF4-9707-4C9BBD397FC1}">
      <dgm:prSet/>
      <dgm:spPr/>
      <dgm:t>
        <a:bodyPr/>
        <a:lstStyle/>
        <a:p>
          <a:endParaRPr lang="en-US"/>
        </a:p>
      </dgm:t>
    </dgm:pt>
    <dgm:pt modelId="{84316B9F-BC09-43ED-A1FB-4228549AC11F}" type="sibTrans" cxnId="{680F76EE-46F6-4FF4-9707-4C9BBD397FC1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4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8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8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8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1" presStyleCnt="4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003F8D1C-4C49-4EAF-985F-8756C2A9C7E6}" type="pres">
      <dgm:prSet presAssocID="{8DE831A3-8590-4CBD-9E9D-87AF44916894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E0CF7A4-6B7B-4177-8F7E-EA65E2D7432F}" type="pres">
      <dgm:prSet presAssocID="{66E035CF-C3EC-4AD5-BBAD-2C8CEA77D0A7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4" presStyleCnt="8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5" presStyleCnt="8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1246536-F20B-4AB5-897C-F97F0FC38FC5}" type="pres">
      <dgm:prSet presAssocID="{2F78D8E7-F481-4B16-897E-8081984993C0}" presName="Name13" presStyleLbl="parChTrans1D2" presStyleIdx="6" presStyleCnt="8"/>
      <dgm:spPr/>
      <dgm:t>
        <a:bodyPr/>
        <a:lstStyle/>
        <a:p>
          <a:endParaRPr lang="en-US"/>
        </a:p>
      </dgm:t>
    </dgm:pt>
    <dgm:pt modelId="{CB7A53F5-9FF6-4C10-ABBC-848D4E0BF92F}" type="pres">
      <dgm:prSet presAssocID="{61963B72-96F0-47EB-A92A-8A9DD6B8C573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D2214-FEAF-439D-9226-8D0785E482AF}" type="pres">
      <dgm:prSet presAssocID="{D5DC1118-726B-4666-B6B4-F29572FC3B3B}" presName="Name13" presStyleLbl="parChTrans1D2" presStyleIdx="7" presStyleCnt="8"/>
      <dgm:spPr/>
      <dgm:t>
        <a:bodyPr/>
        <a:lstStyle/>
        <a:p>
          <a:endParaRPr lang="en-US"/>
        </a:p>
      </dgm:t>
    </dgm:pt>
    <dgm:pt modelId="{0ADBB600-B969-4BB2-864A-43364FF9E68D}" type="pres">
      <dgm:prSet presAssocID="{C5965AFD-9EA7-4A6E-86B6-BAE2568544DF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  <dgm:t>
        <a:bodyPr/>
        <a:lstStyle/>
        <a:p>
          <a:endParaRPr lang="es-ES"/>
        </a:p>
      </dgm:t>
    </dgm:pt>
    <dgm:pt modelId="{E80B0B1F-2D37-4B70-B3C3-29CC12DCF8C5}" type="pres">
      <dgm:prSet presAssocID="{7C5B4624-4183-43F3-9006-C46B344F9DC1}" presName="rootConnector" presStyleLbl="node1" presStyleIdx="3" presStyleCnt="4"/>
      <dgm:spPr/>
      <dgm:t>
        <a:bodyPr/>
        <a:lstStyle/>
        <a:p>
          <a:endParaRPr lang="es-ES"/>
        </a:p>
      </dgm:t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F69553B0-06E5-41FB-9B16-258719319C20}" type="presOf" srcId="{66E035CF-C3EC-4AD5-BBAD-2C8CEA77D0A7}" destId="{5E0CF7A4-6B7B-4177-8F7E-EA65E2D7432F}" srcOrd="0" destOrd="0" presId="urn:microsoft.com/office/officeart/2005/8/layout/hierarchy3"/>
    <dgm:cxn modelId="{7E245B94-5246-42B0-BDC7-15F89AACD6B7}" type="presOf" srcId="{2F78D8E7-F481-4B16-897E-8081984993C0}" destId="{61246536-F20B-4AB5-897C-F97F0FC38FC5}" srcOrd="0" destOrd="0" presId="urn:microsoft.com/office/officeart/2005/8/layout/hierarchy3"/>
    <dgm:cxn modelId="{CAC2868F-0A8C-43DA-9958-49BBADF1E658}" type="presOf" srcId="{8DE831A3-8590-4CBD-9E9D-87AF44916894}" destId="{003F8D1C-4C49-4EAF-985F-8756C2A9C7E6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FCD42673-DC98-42A7-8021-A69032EFFA77}" type="presOf" srcId="{61963B72-96F0-47EB-A92A-8A9DD6B8C573}" destId="{CB7A53F5-9FF6-4C10-ABBC-848D4E0BF92F}" srcOrd="0" destOrd="0" presId="urn:microsoft.com/office/officeart/2005/8/layout/hierarchy3"/>
    <dgm:cxn modelId="{680F76EE-46F6-4FF4-9707-4C9BBD397FC1}" srcId="{0A29CD26-087C-40C0-AD69-709E0E72239B}" destId="{66E035CF-C3EC-4AD5-BBAD-2C8CEA77D0A7}" srcOrd="0" destOrd="0" parTransId="{8DE831A3-8590-4CBD-9E9D-87AF44916894}" sibTransId="{84316B9F-BC09-43ED-A1FB-4228549AC11F}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91E3CBE5-3CD1-41CF-83EA-6FF7833066CA}" type="presOf" srcId="{FC67B87D-BA8E-4B29-B9D2-3AAB828DC117}" destId="{78881C3A-DD81-4E57-8674-83F863A6771F}" srcOrd="0" destOrd="0" presId="urn:microsoft.com/office/officeart/2005/8/layout/hierarchy3"/>
    <dgm:cxn modelId="{1E117514-C575-4F31-8B19-878C0A208B55}" type="presOf" srcId="{D5DC1118-726B-4666-B6B4-F29572FC3B3B}" destId="{F8BD2214-FEAF-439D-9226-8D0785E482AF}" srcOrd="0" destOrd="0" presId="urn:microsoft.com/office/officeart/2005/8/layout/hierarchy3"/>
    <dgm:cxn modelId="{F45935C6-7208-470D-AAE3-C69D7358E9DB}" type="presOf" srcId="{BDFA9EBB-4D69-41D8-823D-E17F437EF8A9}" destId="{CF53279C-FF12-4AE7-8C78-4EE49D3809A0}" srcOrd="0" destOrd="0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88CE4E86-B309-4CAA-B2BA-EEA0C377B32E}" type="presOf" srcId="{1791AA9E-2AF5-49D0-A7C3-8A548025FEB7}" destId="{428DB842-A276-4CBD-8C1E-DC9F41200616}" srcOrd="0" destOrd="0" presId="urn:microsoft.com/office/officeart/2005/8/layout/hierarchy3"/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728021C6-8867-4878-8EFB-C0A2B63B8BF5}" srcId="{F4D2102E-0C6F-4A5A-8472-EAE2779C6B3A}" destId="{C5965AFD-9EA7-4A6E-86B6-BAE2568544DF}" srcOrd="1" destOrd="0" parTransId="{D5DC1118-726B-4666-B6B4-F29572FC3B3B}" sibTransId="{D6C1A1AF-D2B6-4060-8CD8-2F0197B7399B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0862196A-4652-4747-9255-ECF77D85561C}" type="presOf" srcId="{C5965AFD-9EA7-4A6E-86B6-BAE2568544DF}" destId="{0ADBB600-B969-4BB2-864A-43364FF9E68D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ABAC95C6-4B2F-4E24-9B84-8961B5ED5AC4}" srcId="{F4D2102E-0C6F-4A5A-8472-EAE2779C6B3A}" destId="{61963B72-96F0-47EB-A92A-8A9DD6B8C573}" srcOrd="0" destOrd="0" parTransId="{2F78D8E7-F481-4B16-897E-8081984993C0}" sibTransId="{C08F7CEF-55E9-4265-B28B-51E307A9B361}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BD1A3DE9-652E-45E0-9CB8-6B85F3094EB1}" type="presOf" srcId="{4399A1F4-CF04-4407-8A54-F0F9DC7BE889}" destId="{91B68FAC-D781-4533-9F6F-FB4E74F807AB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5F20A89D-8000-48C2-AF07-DFC69E2387CC}" type="presParOf" srcId="{D5207EEF-21C2-4F76-98E5-7CD77A83BAA7}" destId="{003F8D1C-4C49-4EAF-985F-8756C2A9C7E6}" srcOrd="0" destOrd="0" presId="urn:microsoft.com/office/officeart/2005/8/layout/hierarchy3"/>
    <dgm:cxn modelId="{A63446AD-92BD-4C02-B642-328A8359FEB7}" type="presParOf" srcId="{D5207EEF-21C2-4F76-98E5-7CD77A83BAA7}" destId="{5E0CF7A4-6B7B-4177-8F7E-EA65E2D7432F}" srcOrd="1" destOrd="0" presId="urn:microsoft.com/office/officeart/2005/8/layout/hierarchy3"/>
    <dgm:cxn modelId="{6C852552-1B22-4FC9-9BF1-C7D0473585E3}" type="presParOf" srcId="{D5207EEF-21C2-4F76-98E5-7CD77A83BAA7}" destId="{78881C3A-DD81-4E57-8674-83F863A6771F}" srcOrd="2" destOrd="0" presId="urn:microsoft.com/office/officeart/2005/8/layout/hierarchy3"/>
    <dgm:cxn modelId="{3E2C3255-C3EB-4FAB-96A9-FEDBE156640E}" type="presParOf" srcId="{D5207EEF-21C2-4F76-98E5-7CD77A83BAA7}" destId="{91B68FAC-D781-4533-9F6F-FB4E74F807AB}" srcOrd="3" destOrd="0" presId="urn:microsoft.com/office/officeart/2005/8/layout/hierarchy3"/>
    <dgm:cxn modelId="{E63B18E8-93A4-4785-8146-4FA1DC12879D}" type="presParOf" srcId="{D5207EEF-21C2-4F76-98E5-7CD77A83BAA7}" destId="{428DB842-A276-4CBD-8C1E-DC9F41200616}" srcOrd="4" destOrd="0" presId="urn:microsoft.com/office/officeart/2005/8/layout/hierarchy3"/>
    <dgm:cxn modelId="{49AAF09A-CADC-4013-91C3-A20EAE1F6061}" type="presParOf" srcId="{D5207EEF-21C2-4F76-98E5-7CD77A83BAA7}" destId="{CF53279C-FF12-4AE7-8C78-4EE49D3809A0}" srcOrd="5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774DFE7-FE42-440B-BEF2-50603499B190}" type="presParOf" srcId="{26409EB8-7CB3-4BDD-98CA-FD654DFEB546}" destId="{61246536-F20B-4AB5-897C-F97F0FC38FC5}" srcOrd="0" destOrd="0" presId="urn:microsoft.com/office/officeart/2005/8/layout/hierarchy3"/>
    <dgm:cxn modelId="{BC687C83-7F5B-4796-A3B7-D64DFC8CAA3E}" type="presParOf" srcId="{26409EB8-7CB3-4BDD-98CA-FD654DFEB546}" destId="{CB7A53F5-9FF6-4C10-ABBC-848D4E0BF92F}" srcOrd="1" destOrd="0" presId="urn:microsoft.com/office/officeart/2005/8/layout/hierarchy3"/>
    <dgm:cxn modelId="{572DCA91-24F3-48C0-A81F-2034C517C05E}" type="presParOf" srcId="{26409EB8-7CB3-4BDD-98CA-FD654DFEB546}" destId="{F8BD2214-FEAF-439D-9226-8D0785E482AF}" srcOrd="2" destOrd="0" presId="urn:microsoft.com/office/officeart/2005/8/layout/hierarchy3"/>
    <dgm:cxn modelId="{708091E1-F815-4737-967D-2EAB9D0B1D99}" type="presParOf" srcId="{26409EB8-7CB3-4BDD-98CA-FD654DFEB546}" destId="{0ADBB600-B969-4BB2-864A-43364FF9E68D}" srcOrd="3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  <dgm:t>
        <a:bodyPr/>
        <a:lstStyle/>
        <a:p>
          <a:endParaRPr lang="es-ES"/>
        </a:p>
      </dgm:t>
    </dgm:pt>
    <dgm:pt modelId="{504C5CE8-8A06-4955-A06C-A9071A05F800}" type="pres">
      <dgm:prSet presAssocID="{21486249-242A-487C-AF2E-0E3114801133}" presName="rootConnector" presStyleLbl="node1" presStyleIdx="0" presStyleCnt="1"/>
      <dgm:spPr/>
      <dgm:t>
        <a:bodyPr/>
        <a:lstStyle/>
        <a:p>
          <a:endParaRPr lang="es-ES"/>
        </a:p>
      </dgm:t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  <dgm:t>
        <a:bodyPr/>
        <a:lstStyle/>
        <a:p>
          <a:endParaRPr lang="es-ES"/>
        </a:p>
      </dgm:t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  <dgm:t>
        <a:bodyPr/>
        <a:lstStyle/>
        <a:p>
          <a:endParaRPr lang="es-ES"/>
        </a:p>
      </dgm:t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1B814-CB5C-4B81-A080-1747B72AC631}" type="pres">
      <dgm:prSet presAssocID="{C08D47A4-DB7E-4C4C-8D26-32089E6C2DEF}" presName="Name13" presStyleLbl="parChTrans1D2" presStyleIdx="2" presStyleCnt="3"/>
      <dgm:spPr/>
      <dgm:t>
        <a:bodyPr/>
        <a:lstStyle/>
        <a:p>
          <a:endParaRPr lang="es-ES"/>
        </a:p>
      </dgm:t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A29CD26-087C-40C0-AD69-709E0E72239B}">
      <dgm:prSet phldrT="[Texto]" custT="1"/>
      <dgm:spPr/>
      <dgm:t>
        <a:bodyPr/>
        <a:lstStyle/>
        <a:p>
          <a:r>
            <a:rPr lang="en-US" sz="2300" noProof="0" dirty="0" smtClean="0"/>
            <a:t>Detection</a:t>
          </a:r>
          <a:endParaRPr lang="en-US" sz="2300" noProof="0" dirty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 custT="1"/>
      <dgm:spPr/>
      <dgm:t>
        <a:bodyPr/>
        <a:lstStyle/>
        <a:p>
          <a:r>
            <a:rPr lang="en-US" sz="1500" noProof="0" dirty="0" smtClean="0"/>
            <a:t>Face Recognition</a:t>
          </a:r>
          <a:endParaRPr lang="en-US" sz="1500" noProof="0" dirty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4399A1F4-CF04-4407-8A54-F0F9DC7BE889}">
      <dgm:prSet phldrT="[Texto]" custT="1"/>
      <dgm:spPr/>
      <dgm:t>
        <a:bodyPr/>
        <a:lstStyle/>
        <a:p>
          <a:r>
            <a:rPr lang="en-US" sz="1500" noProof="0" dirty="0" smtClean="0"/>
            <a:t>Face Detection</a:t>
          </a:r>
          <a:endParaRPr lang="en-US" sz="1500" noProof="0" dirty="0"/>
        </a:p>
      </dgm:t>
    </dgm:pt>
    <dgm:pt modelId="{FC67B87D-BA8E-4B29-B9D2-3AAB828DC117}" type="parTrans" cxnId="{F67AA506-1056-467F-B201-5889F20CF9BA}">
      <dgm:prSet/>
      <dgm:spPr/>
      <dgm:t>
        <a:bodyPr/>
        <a:lstStyle/>
        <a:p>
          <a:endParaRPr lang="es-ES"/>
        </a:p>
      </dgm:t>
    </dgm:pt>
    <dgm:pt modelId="{0E0C0C5D-F680-452A-83AF-10051948452A}" type="sibTrans" cxnId="{F67AA506-1056-467F-B201-5889F20CF9BA}">
      <dgm:prSet/>
      <dgm:spPr/>
      <dgm:t>
        <a:bodyPr/>
        <a:lstStyle/>
        <a:p>
          <a:endParaRPr lang="es-ES"/>
        </a:p>
      </dgm:t>
    </dgm:pt>
    <dgm:pt modelId="{AA188AB7-D30D-44FA-82F5-4ED9F91334EA}">
      <dgm:prSet phldrT="[Texto]" custT="1"/>
      <dgm:spPr/>
      <dgm:t>
        <a:bodyPr/>
        <a:lstStyle/>
        <a:p>
          <a:r>
            <a:rPr lang="en-US" sz="1500" noProof="0" dirty="0" smtClean="0"/>
            <a:t>Blob Detection</a:t>
          </a:r>
          <a:endParaRPr lang="en-US" sz="1500" noProof="0" dirty="0"/>
        </a:p>
      </dgm:t>
    </dgm:pt>
    <dgm:pt modelId="{2B85EA3D-1088-41EE-BDA4-60E029176077}" type="parTrans" cxnId="{690A2249-94AA-4037-AC9A-EE71B5DFD9F5}">
      <dgm:prSet/>
      <dgm:spPr/>
      <dgm:t>
        <a:bodyPr/>
        <a:lstStyle/>
        <a:p>
          <a:endParaRPr lang="en-US"/>
        </a:p>
      </dgm:t>
    </dgm:pt>
    <dgm:pt modelId="{18A19FFC-DBA5-43C9-B16A-DA1BA9997874}" type="sibTrans" cxnId="{690A2249-94AA-4037-AC9A-EE71B5DFD9F5}">
      <dgm:prSet/>
      <dgm:spPr/>
      <dgm:t>
        <a:bodyPr/>
        <a:lstStyle/>
        <a:p>
          <a:endParaRPr lang="en-U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0" presStyleCnt="1" custLinFactNeighborY="1500"/>
      <dgm:spPr/>
      <dgm:t>
        <a:bodyPr/>
        <a:lstStyle/>
        <a:p>
          <a:endParaRPr lang="es-ES"/>
        </a:p>
      </dgm:t>
    </dgm:pt>
    <dgm:pt modelId="{6992CD19-32CF-4ACC-A26B-C3AD89FFDCF5}" type="pres">
      <dgm:prSet presAssocID="{0A29CD26-087C-40C0-AD69-709E0E72239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5207EEF-21C2-4F76-98E5-7CD77A83BAA7}" type="pres">
      <dgm:prSet presAssocID="{0A29CD26-087C-40C0-AD69-709E0E72239B}" presName="childShape" presStyleCnt="0"/>
      <dgm:spPr/>
    </dgm:pt>
    <dgm:pt modelId="{C0143866-18A6-45D6-BA41-176CFEE8F5F9}" type="pres">
      <dgm:prSet presAssocID="{2B85EA3D-1088-41EE-BDA4-60E029176077}" presName="Name13" presStyleLbl="parChTrans1D2" presStyleIdx="0" presStyleCnt="3"/>
      <dgm:spPr/>
      <dgm:t>
        <a:bodyPr/>
        <a:lstStyle/>
        <a:p>
          <a:endParaRPr lang="en-US"/>
        </a:p>
      </dgm:t>
    </dgm:pt>
    <dgm:pt modelId="{6BB186AB-9B1E-4543-82DB-90106EC643A5}" type="pres">
      <dgm:prSet presAssocID="{AA188AB7-D30D-44FA-82F5-4ED9F91334E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1C3A-DD81-4E57-8674-83F863A6771F}" type="pres">
      <dgm:prSet presAssocID="{FC67B87D-BA8E-4B29-B9D2-3AAB828DC11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1B68FAC-D781-4533-9F6F-FB4E74F807AB}" type="pres">
      <dgm:prSet presAssocID="{4399A1F4-CF04-4407-8A54-F0F9DC7BE88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DB842-A276-4CBD-8C1E-DC9F41200616}" type="pres">
      <dgm:prSet presAssocID="{1791AA9E-2AF5-49D0-A7C3-8A548025FEB7}" presName="Name13" presStyleLbl="parChTrans1D2" presStyleIdx="2" presStyleCnt="3"/>
      <dgm:spPr/>
      <dgm:t>
        <a:bodyPr/>
        <a:lstStyle/>
        <a:p>
          <a:endParaRPr lang="es-ES"/>
        </a:p>
      </dgm:t>
    </dgm:pt>
    <dgm:pt modelId="{CF53279C-FF12-4AE7-8C78-4EE49D3809A0}" type="pres">
      <dgm:prSet presAssocID="{BDFA9EBB-4D69-41D8-823D-E17F437EF8A9}" presName="childText" presStyleLbl="bgAcc1" presStyleIdx="2" presStyleCnt="3" custLinFactY="45000" custLinFactNeighborX="5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0539-EDED-4B39-AF67-B1F5DF11CC89}" type="presOf" srcId="{FC67B87D-BA8E-4B29-B9D2-3AAB828DC117}" destId="{78881C3A-DD81-4E57-8674-83F863A6771F}" srcOrd="0" destOrd="0" presId="urn:microsoft.com/office/officeart/2005/8/layout/hierarchy3"/>
    <dgm:cxn modelId="{57F2F62D-2F8F-429C-8D2E-83BE3A96AB71}" type="presOf" srcId="{2B85EA3D-1088-41EE-BDA4-60E029176077}" destId="{C0143866-18A6-45D6-BA41-176CFEE8F5F9}" srcOrd="0" destOrd="0" presId="urn:microsoft.com/office/officeart/2005/8/layout/hierarchy3"/>
    <dgm:cxn modelId="{E77F7C5A-DB3E-4AAA-94C0-9E78B7B6DF0F}" type="presOf" srcId="{4399A1F4-CF04-4407-8A54-F0F9DC7BE889}" destId="{91B68FAC-D781-4533-9F6F-FB4E74F807AB}" srcOrd="0" destOrd="0" presId="urn:microsoft.com/office/officeart/2005/8/layout/hierarchy3"/>
    <dgm:cxn modelId="{690A2249-94AA-4037-AC9A-EE71B5DFD9F5}" srcId="{0A29CD26-087C-40C0-AD69-709E0E72239B}" destId="{AA188AB7-D30D-44FA-82F5-4ED9F91334EA}" srcOrd="0" destOrd="0" parTransId="{2B85EA3D-1088-41EE-BDA4-60E029176077}" sibTransId="{18A19FFC-DBA5-43C9-B16A-DA1BA9997874}"/>
    <dgm:cxn modelId="{589D9A6B-68F0-4A36-BD70-46A2E61D6CD2}" srcId="{0A29CD26-087C-40C0-AD69-709E0E72239B}" destId="{BDFA9EBB-4D69-41D8-823D-E17F437EF8A9}" srcOrd="2" destOrd="0" parTransId="{1791AA9E-2AF5-49D0-A7C3-8A548025FEB7}" sibTransId="{C1A8B9E4-C968-4BD2-815E-EBA1652880D1}"/>
    <dgm:cxn modelId="{74C503F5-3929-4C15-84AD-1EE562E95F61}" type="presOf" srcId="{0A29CD26-087C-40C0-AD69-709E0E72239B}" destId="{6992CD19-32CF-4ACC-A26B-C3AD89FFDCF5}" srcOrd="1" destOrd="0" presId="urn:microsoft.com/office/officeart/2005/8/layout/hierarchy3"/>
    <dgm:cxn modelId="{8BE4F377-F47D-4425-AAEE-F8B785334245}" srcId="{6586D1D6-E41A-471A-862F-326DC00AB975}" destId="{0A29CD26-087C-40C0-AD69-709E0E72239B}" srcOrd="0" destOrd="0" parTransId="{017981BF-BEF8-445C-AAEA-382ACB831159}" sibTransId="{78845A07-973A-4DB5-999B-6ABCB77E28B9}"/>
    <dgm:cxn modelId="{2A062705-36A1-4DF0-8DAB-23AC271D01B1}" type="presOf" srcId="{0A29CD26-087C-40C0-AD69-709E0E72239B}" destId="{3AF06778-AFD3-4149-A109-9E3EA69FB691}" srcOrd="0" destOrd="0" presId="urn:microsoft.com/office/officeart/2005/8/layout/hierarchy3"/>
    <dgm:cxn modelId="{B481841D-B9D1-4456-B52B-291141245A4D}" type="presOf" srcId="{1791AA9E-2AF5-49D0-A7C3-8A548025FEB7}" destId="{428DB842-A276-4CBD-8C1E-DC9F41200616}" srcOrd="0" destOrd="0" presId="urn:microsoft.com/office/officeart/2005/8/layout/hierarchy3"/>
    <dgm:cxn modelId="{C0792D4B-90DE-4544-B0D6-FE06407C8CF0}" type="presOf" srcId="{6586D1D6-E41A-471A-862F-326DC00AB975}" destId="{8D12119A-7951-4775-834A-FC44E7E4F474}" srcOrd="0" destOrd="0" presId="urn:microsoft.com/office/officeart/2005/8/layout/hierarchy3"/>
    <dgm:cxn modelId="{B8C16453-F157-406E-9DEC-F4C342AD35CC}" type="presOf" srcId="{AA188AB7-D30D-44FA-82F5-4ED9F91334EA}" destId="{6BB186AB-9B1E-4543-82DB-90106EC643A5}" srcOrd="0" destOrd="0" presId="urn:microsoft.com/office/officeart/2005/8/layout/hierarchy3"/>
    <dgm:cxn modelId="{56EAA0BE-3B3F-4342-892E-73AC6A728330}" type="presOf" srcId="{BDFA9EBB-4D69-41D8-823D-E17F437EF8A9}" destId="{CF53279C-FF12-4AE7-8C78-4EE49D3809A0}" srcOrd="0" destOrd="0" presId="urn:microsoft.com/office/officeart/2005/8/layout/hierarchy3"/>
    <dgm:cxn modelId="{F67AA506-1056-467F-B201-5889F20CF9BA}" srcId="{0A29CD26-087C-40C0-AD69-709E0E72239B}" destId="{4399A1F4-CF04-4407-8A54-F0F9DC7BE889}" srcOrd="1" destOrd="0" parTransId="{FC67B87D-BA8E-4B29-B9D2-3AAB828DC117}" sibTransId="{0E0C0C5D-F680-452A-83AF-10051948452A}"/>
    <dgm:cxn modelId="{965C7E92-77E9-40E6-BD05-1C5C8BBA8405}" type="presParOf" srcId="{8D12119A-7951-4775-834A-FC44E7E4F474}" destId="{4395ECE1-057F-4E94-9FB8-CC5826B0FB22}" srcOrd="0" destOrd="0" presId="urn:microsoft.com/office/officeart/2005/8/layout/hierarchy3"/>
    <dgm:cxn modelId="{CE8281AA-F131-45DB-8588-307ACCC8254D}" type="presParOf" srcId="{4395ECE1-057F-4E94-9FB8-CC5826B0FB22}" destId="{06C8F000-401C-451F-98F6-9F5EDC5A458D}" srcOrd="0" destOrd="0" presId="urn:microsoft.com/office/officeart/2005/8/layout/hierarchy3"/>
    <dgm:cxn modelId="{45458994-7C30-4923-B485-8FE2106040BE}" type="presParOf" srcId="{06C8F000-401C-451F-98F6-9F5EDC5A458D}" destId="{3AF06778-AFD3-4149-A109-9E3EA69FB691}" srcOrd="0" destOrd="0" presId="urn:microsoft.com/office/officeart/2005/8/layout/hierarchy3"/>
    <dgm:cxn modelId="{8DC85AE4-78C4-4E05-8EE0-4F8F0957C88E}" type="presParOf" srcId="{06C8F000-401C-451F-98F6-9F5EDC5A458D}" destId="{6992CD19-32CF-4ACC-A26B-C3AD89FFDCF5}" srcOrd="1" destOrd="0" presId="urn:microsoft.com/office/officeart/2005/8/layout/hierarchy3"/>
    <dgm:cxn modelId="{3127E0DF-57A8-478D-9678-0897810D5D18}" type="presParOf" srcId="{4395ECE1-057F-4E94-9FB8-CC5826B0FB22}" destId="{D5207EEF-21C2-4F76-98E5-7CD77A83BAA7}" srcOrd="1" destOrd="0" presId="urn:microsoft.com/office/officeart/2005/8/layout/hierarchy3"/>
    <dgm:cxn modelId="{B66D0495-F5AC-427F-BBB3-8573FD147D6F}" type="presParOf" srcId="{D5207EEF-21C2-4F76-98E5-7CD77A83BAA7}" destId="{C0143866-18A6-45D6-BA41-176CFEE8F5F9}" srcOrd="0" destOrd="0" presId="urn:microsoft.com/office/officeart/2005/8/layout/hierarchy3"/>
    <dgm:cxn modelId="{465295EF-3A0B-452D-8573-DEC9457E59CA}" type="presParOf" srcId="{D5207EEF-21C2-4F76-98E5-7CD77A83BAA7}" destId="{6BB186AB-9B1E-4543-82DB-90106EC643A5}" srcOrd="1" destOrd="0" presId="urn:microsoft.com/office/officeart/2005/8/layout/hierarchy3"/>
    <dgm:cxn modelId="{B0123FE6-E49C-49B6-BB89-526C95A7B18B}" type="presParOf" srcId="{D5207EEF-21C2-4F76-98E5-7CD77A83BAA7}" destId="{78881C3A-DD81-4E57-8674-83F863A6771F}" srcOrd="2" destOrd="0" presId="urn:microsoft.com/office/officeart/2005/8/layout/hierarchy3"/>
    <dgm:cxn modelId="{B6D6B0BA-39EF-4758-B351-F64B6F6DDD10}" type="presParOf" srcId="{D5207EEF-21C2-4F76-98E5-7CD77A83BAA7}" destId="{91B68FAC-D781-4533-9F6F-FB4E74F807AB}" srcOrd="3" destOrd="0" presId="urn:microsoft.com/office/officeart/2005/8/layout/hierarchy3"/>
    <dgm:cxn modelId="{D40D177A-8B9C-45DF-9E3A-131A61092FC8}" type="presParOf" srcId="{D5207EEF-21C2-4F76-98E5-7CD77A83BAA7}" destId="{428DB842-A276-4CBD-8C1E-DC9F41200616}" srcOrd="4" destOrd="0" presId="urn:microsoft.com/office/officeart/2005/8/layout/hierarchy3"/>
    <dgm:cxn modelId="{97BC7368-EFC3-4CD8-A198-F680C419F86D}" type="presParOf" srcId="{D5207EEF-21C2-4F76-98E5-7CD77A83BAA7}" destId="{CF53279C-FF12-4AE7-8C78-4EE49D3809A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dirty="0" smtClean="0"/>
            <a:t>Representation</a:t>
          </a:r>
          <a:endParaRPr lang="en-US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C0FBFC6B-E437-4319-B5DD-D12D6A654A19}">
      <dgm:prSet phldrT="[Texto]" custT="1"/>
      <dgm:spPr/>
      <dgm:t>
        <a:bodyPr/>
        <a:lstStyle/>
        <a:p>
          <a:r>
            <a:rPr lang="en-US" sz="1500" noProof="0" dirty="0" smtClean="0"/>
            <a:t>Velocity</a:t>
          </a:r>
          <a:endParaRPr lang="en-US" sz="1500" noProof="0" dirty="0"/>
        </a:p>
      </dgm:t>
    </dgm:pt>
    <dgm:pt modelId="{E7F581E2-8EB0-4998-A915-5119AFE7FAAE}" type="parTrans" cxnId="{A3B555E5-3A6E-4EF7-9E70-A884B4F5CF0B}">
      <dgm:prSet/>
      <dgm:spPr/>
      <dgm:t>
        <a:bodyPr/>
        <a:lstStyle/>
        <a:p>
          <a:endParaRPr lang="es-ES"/>
        </a:p>
      </dgm:t>
    </dgm:pt>
    <dgm:pt modelId="{4A9F6F01-E304-4418-A3E6-B68D9E393EBA}" type="sibTrans" cxnId="{A3B555E5-3A6E-4EF7-9E70-A884B4F5CF0B}">
      <dgm:prSet/>
      <dgm:spPr/>
      <dgm:t>
        <a:bodyPr/>
        <a:lstStyle/>
        <a:p>
          <a:endParaRPr lang="es-ES"/>
        </a:p>
      </dgm:t>
    </dgm:pt>
    <dgm:pt modelId="{901E87AB-C49E-45C7-B6B6-4DA119D2D4BC}">
      <dgm:prSet phldrT="[Texto]" custT="1"/>
      <dgm:spPr/>
      <dgm:t>
        <a:bodyPr/>
        <a:lstStyle/>
        <a:p>
          <a:r>
            <a:rPr lang="en-US" sz="1500" noProof="0" dirty="0" smtClean="0"/>
            <a:t>Local Histogram</a:t>
          </a:r>
          <a:endParaRPr lang="en-US" sz="1500" noProof="0" dirty="0"/>
        </a:p>
      </dgm:t>
    </dgm:pt>
    <dgm:pt modelId="{2B0591F5-70C5-401C-94E0-D4DDE896E087}" type="parTrans" cxnId="{09ED7196-2EEE-422E-AC02-8BB9CF455E50}">
      <dgm:prSet/>
      <dgm:spPr/>
      <dgm:t>
        <a:bodyPr/>
        <a:lstStyle/>
        <a:p>
          <a:endParaRPr lang="es-ES"/>
        </a:p>
      </dgm:t>
    </dgm:pt>
    <dgm:pt modelId="{269EBD2E-31FD-464A-BCA8-D2D61F5644FB}" type="sibTrans" cxnId="{09ED7196-2EEE-422E-AC02-8BB9CF455E50}">
      <dgm:prSet/>
      <dgm:spPr/>
      <dgm:t>
        <a:bodyPr/>
        <a:lstStyle/>
        <a:p>
          <a:endParaRPr lang="es-ES"/>
        </a:p>
      </dgm:t>
    </dgm:pt>
    <dgm:pt modelId="{AB0EEDE9-36A6-4762-B8D1-0AA27632ABBF}">
      <dgm:prSet phldrT="[Texto]" custT="1"/>
      <dgm:spPr/>
      <dgm:t>
        <a:bodyPr/>
        <a:lstStyle/>
        <a:p>
          <a:r>
            <a:rPr lang="en-US" sz="1500" noProof="0" dirty="0" smtClean="0"/>
            <a:t>Multiple targets</a:t>
          </a:r>
          <a:endParaRPr lang="en-US" sz="1500" noProof="0" dirty="0"/>
        </a:p>
      </dgm:t>
    </dgm:pt>
    <dgm:pt modelId="{A897A9BA-101A-44EF-94D9-519FF2B96C3E}" type="parTrans" cxnId="{91139C8A-6D37-4AB5-9992-8DD9886F48C9}">
      <dgm:prSet/>
      <dgm:spPr/>
      <dgm:t>
        <a:bodyPr/>
        <a:lstStyle/>
        <a:p>
          <a:endParaRPr lang="en-US"/>
        </a:p>
      </dgm:t>
    </dgm:pt>
    <dgm:pt modelId="{F6258C6A-E164-4DB3-BC07-59D6FD455D30}" type="sibTrans" cxnId="{91139C8A-6D37-4AB5-9992-8DD9886F48C9}">
      <dgm:prSet/>
      <dgm:spPr/>
      <dgm:t>
        <a:bodyPr/>
        <a:lstStyle/>
        <a:p>
          <a:endParaRPr lang="en-US"/>
        </a:p>
      </dgm:t>
    </dgm:pt>
    <dgm:pt modelId="{C493C48E-09AD-4870-87AE-22BF0F572352}">
      <dgm:prSet/>
      <dgm:spPr/>
      <dgm:t>
        <a:bodyPr/>
        <a:lstStyle/>
        <a:p>
          <a:r>
            <a:rPr lang="en-US" sz="1500" noProof="0" dirty="0" smtClean="0"/>
            <a:t>Use </a:t>
          </a:r>
          <a:r>
            <a:rPr lang="en-US" sz="1500" noProof="0" dirty="0" err="1" smtClean="0"/>
            <a:t>centroid</a:t>
          </a:r>
          <a:r>
            <a:rPr lang="en-US" sz="1500" noProof="0" dirty="0" smtClean="0"/>
            <a:t> location in 2 consecutive frames</a:t>
          </a:r>
          <a:endParaRPr lang="en-US" sz="1500" noProof="0" dirty="0"/>
        </a:p>
      </dgm:t>
    </dgm:pt>
    <dgm:pt modelId="{50E8EC83-7441-4271-9AAA-8CB2FA5F76FE}" type="parTrans" cxnId="{F852958F-4E62-4260-A42D-D76362AA5B6D}">
      <dgm:prSet/>
      <dgm:spPr/>
    </dgm:pt>
    <dgm:pt modelId="{4267AECC-F828-47EC-8CBC-61C491812F41}" type="sibTrans" cxnId="{F852958F-4E62-4260-A42D-D76362AA5B6D}">
      <dgm:prSet/>
      <dgm:spPr/>
    </dgm:pt>
    <dgm:pt modelId="{401FF49C-DDAA-43F5-BE7C-8F7BCF340CDE}">
      <dgm:prSet/>
      <dgm:spPr/>
      <dgm:t>
        <a:bodyPr/>
        <a:lstStyle/>
        <a:p>
          <a:r>
            <a:rPr lang="en-US" sz="1500" noProof="0" dirty="0" smtClean="0"/>
            <a:t>Color histogram</a:t>
          </a:r>
          <a:endParaRPr lang="en-US" sz="1500" noProof="0" dirty="0"/>
        </a:p>
      </dgm:t>
    </dgm:pt>
    <dgm:pt modelId="{51BD86C3-1014-4348-9BE8-DD1EC26911F4}" type="parTrans" cxnId="{3F8C77B0-DF0F-4D92-BFD8-4F9B683379C0}">
      <dgm:prSet/>
      <dgm:spPr/>
    </dgm:pt>
    <dgm:pt modelId="{9D724132-08AF-472B-B8CC-2FCF89709008}" type="sibTrans" cxnId="{3F8C77B0-DF0F-4D92-BFD8-4F9B683379C0}">
      <dgm:prSet/>
      <dgm:spPr/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6252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  <dgm:pt modelId="{6B6B3A66-385E-4E75-8F72-BC43A7ED848B}" type="pres">
      <dgm:prSet presAssocID="{E7F581E2-8EB0-4998-A915-5119AFE7FAA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F582FF6B-77E0-462A-93A1-FBDE3F02ACFB}" type="pres">
      <dgm:prSet presAssocID="{C0FBFC6B-E437-4319-B5DD-D12D6A654A19}" presName="childText" presStyleLbl="bgAcc1" presStyleIdx="0" presStyleCnt="3" custScaleX="173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072D12-3B7F-4E1A-B697-B11D8EF5036A}" type="pres">
      <dgm:prSet presAssocID="{2B0591F5-70C5-401C-94E0-D4DDE896E08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A7D0226-E758-4CDB-861E-B42693AF9793}" type="pres">
      <dgm:prSet presAssocID="{901E87AB-C49E-45C7-B6B6-4DA119D2D4BC}" presName="childText" presStyleLbl="bgAcc1" presStyleIdx="1" presStyleCnt="3" custScaleX="154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B0DC30-AC45-4E37-B45E-FEA1F69D7850}" type="pres">
      <dgm:prSet presAssocID="{A897A9BA-101A-44EF-94D9-519FF2B96C3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2D84044-59F2-46F1-9C6E-39193B32D678}" type="pres">
      <dgm:prSet presAssocID="{AB0EEDE9-36A6-4762-B8D1-0AA27632ABB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91139C8A-6D37-4AB5-9992-8DD9886F48C9}" srcId="{F4D2102E-0C6F-4A5A-8472-EAE2779C6B3A}" destId="{AB0EEDE9-36A6-4762-B8D1-0AA27632ABBF}" srcOrd="2" destOrd="0" parTransId="{A897A9BA-101A-44EF-94D9-519FF2B96C3E}" sibTransId="{F6258C6A-E164-4DB3-BC07-59D6FD455D30}"/>
    <dgm:cxn modelId="{CCAE4AB0-D913-498F-B55E-D96BDFBF4F2B}" type="presOf" srcId="{F4D2102E-0C6F-4A5A-8472-EAE2779C6B3A}" destId="{107BF7B5-F983-45A6-BAD2-34D83E28E4FC}" srcOrd="0" destOrd="0" presId="urn:microsoft.com/office/officeart/2005/8/layout/hierarchy3"/>
    <dgm:cxn modelId="{235AAE9A-186C-45E3-A7B8-B70AFEF465A3}" type="presOf" srcId="{401FF49C-DDAA-43F5-BE7C-8F7BCF340CDE}" destId="{AA7D0226-E758-4CDB-861E-B42693AF9793}" srcOrd="0" destOrd="1" presId="urn:microsoft.com/office/officeart/2005/8/layout/hierarchy3"/>
    <dgm:cxn modelId="{3F8C77B0-DF0F-4D92-BFD8-4F9B683379C0}" srcId="{901E87AB-C49E-45C7-B6B6-4DA119D2D4BC}" destId="{401FF49C-DDAA-43F5-BE7C-8F7BCF340CDE}" srcOrd="0" destOrd="0" parTransId="{51BD86C3-1014-4348-9BE8-DD1EC26911F4}" sibTransId="{9D724132-08AF-472B-B8CC-2FCF89709008}"/>
    <dgm:cxn modelId="{A3B555E5-3A6E-4EF7-9E70-A884B4F5CF0B}" srcId="{F4D2102E-0C6F-4A5A-8472-EAE2779C6B3A}" destId="{C0FBFC6B-E437-4319-B5DD-D12D6A654A19}" srcOrd="0" destOrd="0" parTransId="{E7F581E2-8EB0-4998-A915-5119AFE7FAAE}" sibTransId="{4A9F6F01-E304-4418-A3E6-B68D9E393EBA}"/>
    <dgm:cxn modelId="{46D48B08-4252-40FC-8243-9F6B391811E3}" type="presOf" srcId="{C493C48E-09AD-4870-87AE-22BF0F572352}" destId="{F582FF6B-77E0-462A-93A1-FBDE3F02ACFB}" srcOrd="0" destOrd="1" presId="urn:microsoft.com/office/officeart/2005/8/layout/hierarchy3"/>
    <dgm:cxn modelId="{B82C3498-3A89-461A-BAB2-F9087D6CD76D}" type="presOf" srcId="{F4D2102E-0C6F-4A5A-8472-EAE2779C6B3A}" destId="{418F2C4B-330D-4D9E-B671-EE2614D7E22A}" srcOrd="1" destOrd="0" presId="urn:microsoft.com/office/officeart/2005/8/layout/hierarchy3"/>
    <dgm:cxn modelId="{2EB1AB83-E597-45DB-945C-17864A7C9117}" type="presOf" srcId="{AB0EEDE9-36A6-4762-B8D1-0AA27632ABBF}" destId="{12D84044-59F2-46F1-9C6E-39193B32D678}" srcOrd="0" destOrd="0" presId="urn:microsoft.com/office/officeart/2005/8/layout/hierarchy3"/>
    <dgm:cxn modelId="{2D4A780B-E7FF-431F-9DA5-9DA1BEDE43B7}" type="presOf" srcId="{2B0591F5-70C5-401C-94E0-D4DDE896E087}" destId="{24072D12-3B7F-4E1A-B697-B11D8EF5036A}" srcOrd="0" destOrd="0" presId="urn:microsoft.com/office/officeart/2005/8/layout/hierarchy3"/>
    <dgm:cxn modelId="{87041B18-DA83-4055-BAFC-6CB49E3620B0}" type="presOf" srcId="{E7F581E2-8EB0-4998-A915-5119AFE7FAAE}" destId="{6B6B3A66-385E-4E75-8F72-BC43A7ED848B}" srcOrd="0" destOrd="0" presId="urn:microsoft.com/office/officeart/2005/8/layout/hierarchy3"/>
    <dgm:cxn modelId="{F852958F-4E62-4260-A42D-D76362AA5B6D}" srcId="{C0FBFC6B-E437-4319-B5DD-D12D6A654A19}" destId="{C493C48E-09AD-4870-87AE-22BF0F572352}" srcOrd="0" destOrd="0" parTransId="{50E8EC83-7441-4271-9AAA-8CB2FA5F76FE}" sibTransId="{4267AECC-F828-47EC-8CBC-61C491812F41}"/>
    <dgm:cxn modelId="{09ED7196-2EEE-422E-AC02-8BB9CF455E50}" srcId="{F4D2102E-0C6F-4A5A-8472-EAE2779C6B3A}" destId="{901E87AB-C49E-45C7-B6B6-4DA119D2D4BC}" srcOrd="1" destOrd="0" parTransId="{2B0591F5-70C5-401C-94E0-D4DDE896E087}" sibTransId="{269EBD2E-31FD-464A-BCA8-D2D61F5644FB}"/>
    <dgm:cxn modelId="{64AD7CE6-A6F9-4F91-9530-C5674A2F56FF}" type="presOf" srcId="{901E87AB-C49E-45C7-B6B6-4DA119D2D4BC}" destId="{AA7D0226-E758-4CDB-861E-B42693AF9793}" srcOrd="0" destOrd="0" presId="urn:microsoft.com/office/officeart/2005/8/layout/hierarchy3"/>
    <dgm:cxn modelId="{73821AE4-992D-4D56-B925-74E778C5B04F}" type="presOf" srcId="{6586D1D6-E41A-471A-862F-326DC00AB975}" destId="{8D12119A-7951-4775-834A-FC44E7E4F474}" srcOrd="0" destOrd="0" presId="urn:microsoft.com/office/officeart/2005/8/layout/hierarchy3"/>
    <dgm:cxn modelId="{718F0291-CA8F-4302-8ED7-F21E9D55F885}" type="presOf" srcId="{C0FBFC6B-E437-4319-B5DD-D12D6A654A19}" destId="{F582FF6B-77E0-462A-93A1-FBDE3F02ACFB}" srcOrd="0" destOrd="0" presId="urn:microsoft.com/office/officeart/2005/8/layout/hierarchy3"/>
    <dgm:cxn modelId="{E22DD791-251F-442E-94D4-78213878869B}" type="presOf" srcId="{A897A9BA-101A-44EF-94D9-519FF2B96C3E}" destId="{36B0DC30-AC45-4E37-B45E-FEA1F69D7850}" srcOrd="0" destOrd="0" presId="urn:microsoft.com/office/officeart/2005/8/layout/hierarchy3"/>
    <dgm:cxn modelId="{289338BD-D9B4-49B9-B16E-439A32946C23}" type="presParOf" srcId="{8D12119A-7951-4775-834A-FC44E7E4F474}" destId="{2FE6FE01-B06C-4157-A351-484743B6445C}" srcOrd="0" destOrd="0" presId="urn:microsoft.com/office/officeart/2005/8/layout/hierarchy3"/>
    <dgm:cxn modelId="{D0EDC4CF-683C-4E05-B8D4-5211FD66FAEB}" type="presParOf" srcId="{2FE6FE01-B06C-4157-A351-484743B6445C}" destId="{F602F4C0-A816-49F8-A263-540BDAAE1902}" srcOrd="0" destOrd="0" presId="urn:microsoft.com/office/officeart/2005/8/layout/hierarchy3"/>
    <dgm:cxn modelId="{C71107B0-B696-4D60-8DD4-7BAE3D431AC9}" type="presParOf" srcId="{F602F4C0-A816-49F8-A263-540BDAAE1902}" destId="{107BF7B5-F983-45A6-BAD2-34D83E28E4FC}" srcOrd="0" destOrd="0" presId="urn:microsoft.com/office/officeart/2005/8/layout/hierarchy3"/>
    <dgm:cxn modelId="{CDB2D748-A046-42AB-BFA8-00E836B73228}" type="presParOf" srcId="{F602F4C0-A816-49F8-A263-540BDAAE1902}" destId="{418F2C4B-330D-4D9E-B671-EE2614D7E22A}" srcOrd="1" destOrd="0" presId="urn:microsoft.com/office/officeart/2005/8/layout/hierarchy3"/>
    <dgm:cxn modelId="{2CDCFBC0-BD6F-4997-B5AC-20EF614C1ACD}" type="presParOf" srcId="{2FE6FE01-B06C-4157-A351-484743B6445C}" destId="{26409EB8-7CB3-4BDD-98CA-FD654DFEB546}" srcOrd="1" destOrd="0" presId="urn:microsoft.com/office/officeart/2005/8/layout/hierarchy3"/>
    <dgm:cxn modelId="{16CD719A-DB2A-40CB-9898-FBB302F0C96B}" type="presParOf" srcId="{26409EB8-7CB3-4BDD-98CA-FD654DFEB546}" destId="{6B6B3A66-385E-4E75-8F72-BC43A7ED848B}" srcOrd="0" destOrd="0" presId="urn:microsoft.com/office/officeart/2005/8/layout/hierarchy3"/>
    <dgm:cxn modelId="{DCCDE127-EBE0-45D5-A775-29EA6E07390F}" type="presParOf" srcId="{26409EB8-7CB3-4BDD-98CA-FD654DFEB546}" destId="{F582FF6B-77E0-462A-93A1-FBDE3F02ACFB}" srcOrd="1" destOrd="0" presId="urn:microsoft.com/office/officeart/2005/8/layout/hierarchy3"/>
    <dgm:cxn modelId="{446768CD-2EAE-4DA4-8F52-08C92113D066}" type="presParOf" srcId="{26409EB8-7CB3-4BDD-98CA-FD654DFEB546}" destId="{24072D12-3B7F-4E1A-B697-B11D8EF5036A}" srcOrd="2" destOrd="0" presId="urn:microsoft.com/office/officeart/2005/8/layout/hierarchy3"/>
    <dgm:cxn modelId="{975BC242-DC08-4977-9910-776D8B8A93D7}" type="presParOf" srcId="{26409EB8-7CB3-4BDD-98CA-FD654DFEB546}" destId="{AA7D0226-E758-4CDB-861E-B42693AF9793}" srcOrd="3" destOrd="0" presId="urn:microsoft.com/office/officeart/2005/8/layout/hierarchy3"/>
    <dgm:cxn modelId="{120926E7-18B8-45A1-9CCE-77D9B3FA0148}" type="presParOf" srcId="{26409EB8-7CB3-4BDD-98CA-FD654DFEB546}" destId="{36B0DC30-AC45-4E37-B45E-FEA1F69D7850}" srcOrd="4" destOrd="0" presId="urn:microsoft.com/office/officeart/2005/8/layout/hierarchy3"/>
    <dgm:cxn modelId="{5EF75606-8D8B-4CA1-A8BF-019B94A0AFC7}" type="presParOf" srcId="{26409EB8-7CB3-4BDD-98CA-FD654DFEB546}" destId="{12D84044-59F2-46F1-9C6E-39193B32D6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4D2102E-0C6F-4A5A-8472-EAE2779C6B3A}">
      <dgm:prSet phldrT="[Texto]" custT="1"/>
      <dgm:spPr/>
      <dgm:t>
        <a:bodyPr/>
        <a:lstStyle/>
        <a:p>
          <a:r>
            <a:rPr lang="en-US" sz="2300" noProof="0" dirty="0" smtClean="0"/>
            <a:t>Tracking</a:t>
          </a:r>
          <a:endParaRPr lang="en-US" sz="2300" noProof="0" dirty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0" presStyleCnt="1" custLinFactNeighborY="-3125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0" presStyleCnt="1"/>
      <dgm:spPr/>
      <dgm:t>
        <a:bodyPr/>
        <a:lstStyle/>
        <a:p>
          <a:endParaRPr lang="es-ES"/>
        </a:p>
      </dgm:t>
    </dgm:pt>
    <dgm:pt modelId="{26409EB8-7CB3-4BDD-98CA-FD654DFEB546}" type="pres">
      <dgm:prSet presAssocID="{F4D2102E-0C6F-4A5A-8472-EAE2779C6B3A}" presName="childShape" presStyleCnt="0"/>
      <dgm:spPr/>
    </dgm:pt>
  </dgm:ptLst>
  <dgm:cxnLst>
    <dgm:cxn modelId="{A9210282-17A7-4EA0-80A3-1AC2480DC23C}" srcId="{6586D1D6-E41A-471A-862F-326DC00AB975}" destId="{F4D2102E-0C6F-4A5A-8472-EAE2779C6B3A}" srcOrd="0" destOrd="0" parTransId="{007D75EF-EBD4-4FC1-B84D-87343FB50096}" sibTransId="{3ACA1DD1-CF82-4FD5-AA6C-608186CDDF12}"/>
    <dgm:cxn modelId="{C8489A2C-B05E-49F5-91F8-B1F943E56B27}" type="presOf" srcId="{6586D1D6-E41A-471A-862F-326DC00AB975}" destId="{8D12119A-7951-4775-834A-FC44E7E4F474}" srcOrd="0" destOrd="0" presId="urn:microsoft.com/office/officeart/2005/8/layout/hierarchy3"/>
    <dgm:cxn modelId="{90D6199E-03E1-4497-8E16-A520F3FF2809}" type="presOf" srcId="{F4D2102E-0C6F-4A5A-8472-EAE2779C6B3A}" destId="{418F2C4B-330D-4D9E-B671-EE2614D7E22A}" srcOrd="1" destOrd="0" presId="urn:microsoft.com/office/officeart/2005/8/layout/hierarchy3"/>
    <dgm:cxn modelId="{367E0D4B-26C5-4899-B763-5C31D53D0A50}" type="presOf" srcId="{F4D2102E-0C6F-4A5A-8472-EAE2779C6B3A}" destId="{107BF7B5-F983-45A6-BAD2-34D83E28E4FC}" srcOrd="0" destOrd="0" presId="urn:microsoft.com/office/officeart/2005/8/layout/hierarchy3"/>
    <dgm:cxn modelId="{367C7BA6-AAD2-488F-9210-43F88A00A381}" type="presParOf" srcId="{8D12119A-7951-4775-834A-FC44E7E4F474}" destId="{2FE6FE01-B06C-4157-A351-484743B6445C}" srcOrd="0" destOrd="0" presId="urn:microsoft.com/office/officeart/2005/8/layout/hierarchy3"/>
    <dgm:cxn modelId="{6A512AB2-D1A9-4BF7-8E5E-C07DF38F87A5}" type="presParOf" srcId="{2FE6FE01-B06C-4157-A351-484743B6445C}" destId="{F602F4C0-A816-49F8-A263-540BDAAE1902}" srcOrd="0" destOrd="0" presId="urn:microsoft.com/office/officeart/2005/8/layout/hierarchy3"/>
    <dgm:cxn modelId="{26622A45-5BD3-40B0-B7A1-B987FE020C3C}" type="presParOf" srcId="{F602F4C0-A816-49F8-A263-540BDAAE1902}" destId="{107BF7B5-F983-45A6-BAD2-34D83E28E4FC}" srcOrd="0" destOrd="0" presId="urn:microsoft.com/office/officeart/2005/8/layout/hierarchy3"/>
    <dgm:cxn modelId="{E240A867-CFB6-4C38-BB1F-D650DF0BB886}" type="presParOf" srcId="{F602F4C0-A816-49F8-A263-540BDAAE1902}" destId="{418F2C4B-330D-4D9E-B671-EE2614D7E22A}" srcOrd="1" destOrd="0" presId="urn:microsoft.com/office/officeart/2005/8/layout/hierarchy3"/>
    <dgm:cxn modelId="{5056010D-C079-4AFD-B93F-24D095EECFE3}" type="presParOf" srcId="{2FE6FE01-B06C-4157-A351-484743B6445C}" destId="{26409EB8-7CB3-4BDD-98CA-FD654DFEB5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62448"/>
              <a:satOff val="39"/>
              <a:lumOff val="-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Selectivity</a:t>
          </a:r>
          <a:endParaRPr lang="en-US" sz="1400" kern="1200" noProof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24896"/>
              <a:satOff val="77"/>
              <a:lumOff val="-1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Eigenbackground</a:t>
          </a:r>
          <a:endParaRPr lang="en-US" sz="1400" kern="1200" noProof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Detection</a:t>
          </a:r>
          <a:endParaRPr lang="en-US" sz="2000" kern="1200" noProof="0" dirty="0"/>
        </a:p>
      </dsp:txBody>
      <dsp:txXfrm>
        <a:off x="2166397" y="206334"/>
        <a:ext cx="1731912" cy="865956"/>
      </dsp:txXfrm>
    </dsp:sp>
    <dsp:sp modelId="{003F8D1C-4C49-4EAF-985F-8756C2A9C7E6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CF7A4-6B7B-4177-8F7E-EA65E2D7432F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87344"/>
              <a:satOff val="116"/>
              <a:lumOff val="-2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Blob Detection</a:t>
          </a:r>
          <a:endParaRPr lang="en-US" sz="1400" kern="1200" noProof="0" dirty="0"/>
        </a:p>
      </dsp:txBody>
      <dsp:txXfrm>
        <a:off x="2512780" y="1288780"/>
        <a:ext cx="1385530" cy="865956"/>
      </dsp:txXfrm>
    </dsp:sp>
    <dsp:sp modelId="{78881C3A-DD81-4E57-8674-83F863A6771F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49793"/>
              <a:satOff val="154"/>
              <a:lumOff val="-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Face Detection</a:t>
          </a:r>
          <a:endParaRPr lang="en-US" sz="1400" kern="1200" noProof="0" dirty="0"/>
        </a:p>
      </dsp:txBody>
      <dsp:txXfrm>
        <a:off x="2512780" y="2371226"/>
        <a:ext cx="1385530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12241"/>
              <a:satOff val="193"/>
              <a:lumOff val="-4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3453671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4331289" y="206334"/>
        <a:ext cx="1731912" cy="865956"/>
      </dsp:txXfrm>
    </dsp:sp>
    <dsp:sp modelId="{61246536-F20B-4AB5-897C-F97F0FC38FC5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A53F5-9FF6-4C10-ABBC-848D4E0BF92F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574689"/>
              <a:satOff val="231"/>
              <a:lumOff val="-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Velocity</a:t>
          </a:r>
          <a:endParaRPr lang="en-US" sz="1400" kern="1200" noProof="0" dirty="0"/>
        </a:p>
      </dsp:txBody>
      <dsp:txXfrm>
        <a:off x="4677671" y="1288780"/>
        <a:ext cx="1385530" cy="865956"/>
      </dsp:txXfrm>
    </dsp:sp>
    <dsp:sp modelId="{F8BD2214-FEAF-439D-9226-8D0785E482AF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600-B969-4BB2-864A-43364FF9E68D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Histograms</a:t>
          </a:r>
          <a:endParaRPr lang="en-US" sz="1400" kern="1200" noProof="0" dirty="0"/>
        </a:p>
      </dsp:txBody>
      <dsp:txXfrm>
        <a:off x="4677671" y="2371226"/>
        <a:ext cx="1385530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Grey - World</a:t>
          </a:r>
          <a:endParaRPr lang="en-US" sz="1200" kern="1200" noProof="0" dirty="0"/>
        </a:p>
      </dsp:txBody>
      <dsp:txXfrm>
        <a:off x="634486" y="3403041"/>
        <a:ext cx="1451307" cy="9070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06778-AFD3-4149-A109-9E3EA69FB691}">
      <dsp:nvSpPr>
        <dsp:cNvPr id="0" name=""/>
        <dsp:cNvSpPr/>
      </dsp:nvSpPr>
      <dsp:spPr>
        <a:xfrm>
          <a:off x="0" y="71437"/>
          <a:ext cx="1785950" cy="892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Detection</a:t>
          </a:r>
          <a:endParaRPr lang="en-US" sz="2300" kern="1200" noProof="0" dirty="0"/>
        </a:p>
      </dsp:txBody>
      <dsp:txXfrm>
        <a:off x="0" y="71437"/>
        <a:ext cx="1785950" cy="892975"/>
      </dsp:txXfrm>
    </dsp:sp>
    <dsp:sp modelId="{C0143866-18A6-45D6-BA41-176CFEE8F5F9}">
      <dsp:nvSpPr>
        <dsp:cNvPr id="0" name=""/>
        <dsp:cNvSpPr/>
      </dsp:nvSpPr>
      <dsp:spPr>
        <a:xfrm>
          <a:off x="178594" y="964413"/>
          <a:ext cx="178595" cy="65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36"/>
              </a:lnTo>
              <a:lnTo>
                <a:pt x="178595" y="6563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186AB-9B1E-4543-82DB-90106EC643A5}">
      <dsp:nvSpPr>
        <dsp:cNvPr id="0" name=""/>
        <dsp:cNvSpPr/>
      </dsp:nvSpPr>
      <dsp:spPr>
        <a:xfrm>
          <a:off x="357189" y="1174262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Blob Detection</a:t>
          </a:r>
          <a:endParaRPr lang="en-US" sz="1500" kern="1200" noProof="0" dirty="0"/>
        </a:p>
      </dsp:txBody>
      <dsp:txXfrm>
        <a:off x="357189" y="1174262"/>
        <a:ext cx="1428760" cy="892975"/>
      </dsp:txXfrm>
    </dsp:sp>
    <dsp:sp modelId="{78881C3A-DD81-4E57-8674-83F863A6771F}">
      <dsp:nvSpPr>
        <dsp:cNvPr id="0" name=""/>
        <dsp:cNvSpPr/>
      </dsp:nvSpPr>
      <dsp:spPr>
        <a:xfrm>
          <a:off x="178594" y="964413"/>
          <a:ext cx="178595" cy="177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555"/>
              </a:lnTo>
              <a:lnTo>
                <a:pt x="178595" y="17725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68FAC-D781-4533-9F6F-FB4E74F807AB}">
      <dsp:nvSpPr>
        <dsp:cNvPr id="0" name=""/>
        <dsp:cNvSpPr/>
      </dsp:nvSpPr>
      <dsp:spPr>
        <a:xfrm>
          <a:off x="357189" y="2290480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Detection</a:t>
          </a:r>
          <a:endParaRPr lang="en-US" sz="1500" kern="1200" noProof="0" dirty="0"/>
        </a:p>
      </dsp:txBody>
      <dsp:txXfrm>
        <a:off x="357189" y="2290480"/>
        <a:ext cx="1428760" cy="892975"/>
      </dsp:txXfrm>
    </dsp:sp>
    <dsp:sp modelId="{428DB842-A276-4CBD-8C1E-DC9F41200616}">
      <dsp:nvSpPr>
        <dsp:cNvPr id="0" name=""/>
        <dsp:cNvSpPr/>
      </dsp:nvSpPr>
      <dsp:spPr>
        <a:xfrm>
          <a:off x="178594" y="964413"/>
          <a:ext cx="178595" cy="294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17"/>
              </a:lnTo>
              <a:lnTo>
                <a:pt x="178595" y="29468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357189" y="3464743"/>
          <a:ext cx="1428760" cy="892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Face Recognition</a:t>
          </a:r>
          <a:endParaRPr lang="en-US" sz="1500" kern="1200" noProof="0" dirty="0"/>
        </a:p>
      </dsp:txBody>
      <dsp:txXfrm>
        <a:off x="357189" y="3464743"/>
        <a:ext cx="1428760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1067" y="134880"/>
          <a:ext cx="1736887" cy="868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Representation</a:t>
          </a:r>
          <a:endParaRPr lang="en-US" sz="2000" kern="1200" noProof="0" dirty="0"/>
        </a:p>
      </dsp:txBody>
      <dsp:txXfrm>
        <a:off x="1067" y="134880"/>
        <a:ext cx="1736887" cy="868443"/>
      </dsp:txXfrm>
    </dsp:sp>
    <dsp:sp modelId="{6B6B3A66-385E-4E75-8F72-BC43A7ED848B}">
      <dsp:nvSpPr>
        <dsp:cNvPr id="0" name=""/>
        <dsp:cNvSpPr/>
      </dsp:nvSpPr>
      <dsp:spPr>
        <a:xfrm>
          <a:off x="174756" y="1003324"/>
          <a:ext cx="173688" cy="59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37"/>
              </a:lnTo>
              <a:lnTo>
                <a:pt x="173688" y="5970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2FF6B-77E0-462A-93A1-FBDE3F02ACFB}">
      <dsp:nvSpPr>
        <dsp:cNvPr id="0" name=""/>
        <dsp:cNvSpPr/>
      </dsp:nvSpPr>
      <dsp:spPr>
        <a:xfrm>
          <a:off x="348444" y="1166140"/>
          <a:ext cx="240796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Velocity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Use </a:t>
          </a:r>
          <a:r>
            <a:rPr lang="en-US" sz="1500" kern="1200" noProof="0" dirty="0" err="1" smtClean="0"/>
            <a:t>centroid</a:t>
          </a:r>
          <a:r>
            <a:rPr lang="en-US" sz="1500" kern="1200" noProof="0" dirty="0" smtClean="0"/>
            <a:t> location in 2 consecutive frames</a:t>
          </a:r>
          <a:endParaRPr lang="en-US" sz="1500" kern="1200" noProof="0" dirty="0"/>
        </a:p>
      </dsp:txBody>
      <dsp:txXfrm>
        <a:off x="348444" y="1166140"/>
        <a:ext cx="2407965" cy="868443"/>
      </dsp:txXfrm>
    </dsp:sp>
    <dsp:sp modelId="{24072D12-3B7F-4E1A-B697-B11D8EF5036A}">
      <dsp:nvSpPr>
        <dsp:cNvPr id="0" name=""/>
        <dsp:cNvSpPr/>
      </dsp:nvSpPr>
      <dsp:spPr>
        <a:xfrm>
          <a:off x="174756" y="1003324"/>
          <a:ext cx="173688" cy="168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592"/>
              </a:lnTo>
              <a:lnTo>
                <a:pt x="173688" y="16825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0226-E758-4CDB-861E-B42693AF9793}">
      <dsp:nvSpPr>
        <dsp:cNvPr id="0" name=""/>
        <dsp:cNvSpPr/>
      </dsp:nvSpPr>
      <dsp:spPr>
        <a:xfrm>
          <a:off x="348444" y="2251695"/>
          <a:ext cx="2147015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Local Histogram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noProof="0" dirty="0" smtClean="0"/>
            <a:t>Color histogram</a:t>
          </a:r>
          <a:endParaRPr lang="en-US" sz="1500" kern="1200" noProof="0" dirty="0"/>
        </a:p>
      </dsp:txBody>
      <dsp:txXfrm>
        <a:off x="348444" y="2251695"/>
        <a:ext cx="2147015" cy="868443"/>
      </dsp:txXfrm>
    </dsp:sp>
    <dsp:sp modelId="{36B0DC30-AC45-4E37-B45E-FEA1F69D7850}">
      <dsp:nvSpPr>
        <dsp:cNvPr id="0" name=""/>
        <dsp:cNvSpPr/>
      </dsp:nvSpPr>
      <dsp:spPr>
        <a:xfrm>
          <a:off x="174756" y="1003324"/>
          <a:ext cx="173688" cy="276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147"/>
              </a:lnTo>
              <a:lnTo>
                <a:pt x="173688" y="27681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84044-59F2-46F1-9C6E-39193B32D678}">
      <dsp:nvSpPr>
        <dsp:cNvPr id="0" name=""/>
        <dsp:cNvSpPr/>
      </dsp:nvSpPr>
      <dsp:spPr>
        <a:xfrm>
          <a:off x="348444" y="3337250"/>
          <a:ext cx="1389510" cy="868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Multiple targets</a:t>
          </a:r>
          <a:endParaRPr lang="en-US" sz="1500" kern="1200" noProof="0" dirty="0"/>
        </a:p>
      </dsp:txBody>
      <dsp:txXfrm>
        <a:off x="348444" y="3337250"/>
        <a:ext cx="1389510" cy="86844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BF7B5-F983-45A6-BAD2-34D83E28E4FC}">
      <dsp:nvSpPr>
        <dsp:cNvPr id="0" name=""/>
        <dsp:cNvSpPr/>
      </dsp:nvSpPr>
      <dsp:spPr>
        <a:xfrm>
          <a:off x="0" y="142876"/>
          <a:ext cx="1828784" cy="914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Tracking</a:t>
          </a:r>
          <a:endParaRPr lang="en-US" sz="2300" kern="1200" noProof="0" dirty="0"/>
        </a:p>
      </dsp:txBody>
      <dsp:txXfrm>
        <a:off x="0" y="142876"/>
        <a:ext cx="1828784" cy="91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pPr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Tracking is a VERY HARD problem.</a:t>
            </a:r>
          </a:p>
          <a:p>
            <a:r>
              <a:rPr lang="en-US" dirty="0" smtClean="0"/>
              <a:t>Segmentation is strongly affected by external conditions like lighting conditions and camera quality.</a:t>
            </a:r>
          </a:p>
          <a:p>
            <a:r>
              <a:rPr lang="en-US" dirty="0" smtClean="0"/>
              <a:t>Detection strongly depends on segmentation which may contain errors.</a:t>
            </a:r>
          </a:p>
          <a:p>
            <a:r>
              <a:rPr lang="en-US" dirty="0" smtClean="0"/>
              <a:t>Representation depends on detection which may not be very accurate especially when the detector uses a classifier to recognize objects.</a:t>
            </a:r>
          </a:p>
          <a:p>
            <a:r>
              <a:rPr lang="en-US" dirty="0" smtClean="0"/>
              <a:t>Tracking depends on representation and makes predictions that may be built on noisy measurements.</a:t>
            </a:r>
            <a:endParaRPr lang="en-U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2712960"/>
            <a:ext cx="7772400" cy="1432080"/>
            <a:chOff x="0" y="18972"/>
            <a:chExt cx="7772400" cy="1432080"/>
          </a:xfrm>
        </p:grpSpPr>
        <p:sp>
          <p:nvSpPr>
            <p:cNvPr id="8" name="Rounded Rectangle 7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smtClean="0"/>
                <a:t>THANK YOU</a:t>
              </a:r>
              <a:endParaRPr lang="en-US" sz="3600" b="1" kern="1200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/>
                <a:t>Index</a:t>
              </a:r>
              <a:r>
                <a:rPr lang="en-US" sz="2200" kern="1200" smtClean="0"/>
                <a:t> </a:t>
              </a:r>
              <a:endParaRPr lang="en-US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smtClean="0"/>
                <a:t>Tracking - </a:t>
              </a:r>
              <a:r>
                <a:rPr lang="en-US" sz="2400" b="1" kern="1200" noProof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14282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 = </a:t>
            </a:r>
            <a:r>
              <a:rPr lang="el-GR" dirty="0" smtClean="0"/>
              <a:t>α</a:t>
            </a:r>
            <a:r>
              <a:rPr lang="es-ES" dirty="0" smtClean="0"/>
              <a:t>*F</a:t>
            </a:r>
            <a:r>
              <a:rPr lang="es-ES" sz="1400" dirty="0" smtClean="0"/>
              <a:t>i</a:t>
            </a:r>
            <a:r>
              <a:rPr lang="es-ES" dirty="0" smtClean="0"/>
              <a:t> + (1-</a:t>
            </a:r>
            <a:r>
              <a:rPr lang="el-GR" dirty="0" smtClean="0"/>
              <a:t>α</a:t>
            </a:r>
            <a:r>
              <a:rPr lang="es-ES" dirty="0" smtClean="0"/>
              <a:t>)*B</a:t>
            </a:r>
            <a:r>
              <a:rPr lang="es-ES" sz="1400" dirty="0" smtClean="0"/>
              <a:t>i</a:t>
            </a:r>
            <a:endParaRPr lang="es-E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221457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</a:t>
            </a:r>
          </a:p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M </a:t>
            </a:r>
            <a:r>
              <a:rPr lang="es-ES" dirty="0" err="1" smtClean="0"/>
              <a:t>eigenvectors</a:t>
            </a:r>
            <a:endParaRPr lang="es-ES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57216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l-GR" dirty="0" smtClean="0"/>
              <a:t>α</a:t>
            </a:r>
            <a:r>
              <a:rPr lang="es-ES" dirty="0" smtClean="0"/>
              <a:t>*F</a:t>
            </a:r>
            <a:r>
              <a:rPr lang="es-ES" sz="1400" dirty="0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/>
              <a:t>+ (</a:t>
            </a:r>
            <a:r>
              <a:rPr lang="es-ES" dirty="0" smtClean="0"/>
              <a:t>1-</a:t>
            </a:r>
            <a:r>
              <a:rPr lang="el-GR" dirty="0" smtClean="0"/>
              <a:t>α</a:t>
            </a:r>
            <a:r>
              <a:rPr lang="es-ES" dirty="0" smtClean="0"/>
              <a:t>)*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endParaRPr lang="es-ES" dirty="0"/>
          </a:p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</a:t>
            </a:r>
            <a:r>
              <a:rPr lang="es-ES" dirty="0" smtClean="0"/>
              <a:t>                              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Foreground</a:t>
            </a:r>
            <a:endParaRPr lang="es-ES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285984" y="3214686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357422" y="4357694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285984" y="550070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857356" y="1714488"/>
          <a:ext cx="17859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4572000" y="4000504"/>
            <a:ext cx="271464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endParaRPr lang="en-US" dirty="0" smtClean="0"/>
          </a:p>
          <a:p>
            <a:pPr algn="ctr"/>
            <a:r>
              <a:rPr lang="en-US" dirty="0" smtClean="0"/>
              <a:t>Viola-Jones frontal face</a:t>
            </a:r>
            <a:endParaRPr lang="en-US" dirty="0"/>
          </a:p>
        </p:txBody>
      </p:sp>
      <p:cxnSp>
        <p:nvCxnSpPr>
          <p:cNvPr id="17" name="16 Conector angular"/>
          <p:cNvCxnSpPr>
            <a:endCxn id="15" idx="1"/>
          </p:cNvCxnSpPr>
          <p:nvPr/>
        </p:nvCxnSpPr>
        <p:spPr>
          <a:xfrm>
            <a:off x="3643306" y="4429132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4572000" y="5214950"/>
            <a:ext cx="2714644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PCA &amp; SVM</a:t>
            </a:r>
            <a:endParaRPr lang="es-ES" dirty="0"/>
          </a:p>
        </p:txBody>
      </p:sp>
      <p:cxnSp>
        <p:nvCxnSpPr>
          <p:cNvPr id="21" name="20 Conector angular"/>
          <p:cNvCxnSpPr/>
          <p:nvPr/>
        </p:nvCxnSpPr>
        <p:spPr>
          <a:xfrm>
            <a:off x="3643306" y="5643578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1714480" y="1643050"/>
          <a:ext cx="275747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9 Rectángulo redondeado"/>
          <p:cNvSpPr/>
          <p:nvPr/>
        </p:nvSpPr>
        <p:spPr>
          <a:xfrm>
            <a:off x="4810860" y="4691438"/>
            <a:ext cx="2714644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b="1" dirty="0" smtClean="0"/>
              <a:t>Correspondence problem</a:t>
            </a:r>
          </a:p>
          <a:p>
            <a:pPr algn="ctr"/>
            <a:endParaRPr lang="en-US" sz="1200" b="1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name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Match by closest blob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tracking information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Use local histogram “Useless here”</a:t>
            </a:r>
          </a:p>
          <a:p>
            <a:pPr algn="ctr">
              <a:buFont typeface="Arial" charset="0"/>
              <a:buChar char="•"/>
            </a:pPr>
            <a:endParaRPr lang="en-US" sz="1400" dirty="0" smtClean="0"/>
          </a:p>
        </p:txBody>
      </p:sp>
      <p:cxnSp>
        <p:nvCxnSpPr>
          <p:cNvPr id="12" name="20 Conector angular"/>
          <p:cNvCxnSpPr/>
          <p:nvPr/>
        </p:nvCxnSpPr>
        <p:spPr>
          <a:xfrm>
            <a:off x="3445873" y="5500702"/>
            <a:ext cx="136498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  <p:graphicFrame>
        <p:nvGraphicFramePr>
          <p:cNvPr id="10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1828784" cy="125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2712960"/>
            <a:ext cx="7772400" cy="1432080"/>
            <a:chOff x="0" y="18972"/>
            <a:chExt cx="7772400" cy="1432080"/>
          </a:xfrm>
        </p:grpSpPr>
        <p:sp>
          <p:nvSpPr>
            <p:cNvPr id="5" name="Rounded Rectangle 4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noProof="0" dirty="0" smtClean="0"/>
                <a:t>DEMO</a:t>
              </a:r>
              <a:endParaRPr lang="en-US" sz="3600" b="1" kern="1200" noProof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310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personalizado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Ahmed Mounir</cp:lastModifiedBy>
  <cp:revision>83</cp:revision>
  <dcterms:created xsi:type="dcterms:W3CDTF">2010-03-17T11:31:21Z</dcterms:created>
  <dcterms:modified xsi:type="dcterms:W3CDTF">2010-03-17T22:45:29Z</dcterms:modified>
</cp:coreProperties>
</file>