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quickStyle4.xml" ContentType="application/vnd.openxmlformats-officedocument.drawingml.diagramStyl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4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8" r:id="rId2"/>
    <p:sldId id="259" r:id="rId3"/>
    <p:sldId id="260" r:id="rId4"/>
    <p:sldId id="261" r:id="rId5"/>
    <p:sldId id="266" r:id="rId6"/>
    <p:sldId id="262" r:id="rId7"/>
    <p:sldId id="263" r:id="rId8"/>
    <p:sldId id="264" r:id="rId9"/>
    <p:sldId id="267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0" d="100"/>
          <a:sy n="100" d="100"/>
        </p:scale>
        <p:origin x="-2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C407E8-2951-4A69-A8BD-1FB283CB85B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s-ES"/>
        </a:p>
      </dgm:t>
    </dgm:pt>
    <dgm:pt modelId="{0760A744-D275-4A22-8806-5FF407A1D02F}">
      <dgm:prSet/>
      <dgm:spPr/>
      <dgm:t>
        <a:bodyPr/>
        <a:lstStyle/>
        <a:p>
          <a:pPr rtl="0"/>
          <a:r>
            <a:rPr lang="es-ES" b="1" dirty="0" smtClean="0"/>
            <a:t>Tracking</a:t>
          </a:r>
          <a:br>
            <a:rPr lang="es-ES" b="1" dirty="0" smtClean="0"/>
          </a:br>
          <a:r>
            <a:rPr lang="en-US" b="1" noProof="0" dirty="0" smtClean="0"/>
            <a:t>Face Recognition</a:t>
          </a:r>
          <a:endParaRPr lang="en-US" b="1" noProof="0" dirty="0"/>
        </a:p>
      </dgm:t>
    </dgm:pt>
    <dgm:pt modelId="{B1AB19EB-03B1-4E2E-BE60-C9DCF32B759F}" type="parTrans" cxnId="{74417916-3ED3-4DEB-A417-2CDCA06370C5}">
      <dgm:prSet/>
      <dgm:spPr/>
      <dgm:t>
        <a:bodyPr/>
        <a:lstStyle/>
        <a:p>
          <a:endParaRPr lang="es-ES"/>
        </a:p>
      </dgm:t>
    </dgm:pt>
    <dgm:pt modelId="{99C81C5A-5926-4A22-9280-4BB5F10E8A1F}" type="sibTrans" cxnId="{74417916-3ED3-4DEB-A417-2CDCA06370C5}">
      <dgm:prSet/>
      <dgm:spPr/>
      <dgm:t>
        <a:bodyPr/>
        <a:lstStyle/>
        <a:p>
          <a:endParaRPr lang="es-ES"/>
        </a:p>
      </dgm:t>
    </dgm:pt>
    <dgm:pt modelId="{7F771D4B-DA11-487F-AE4B-530526018B84}" type="pres">
      <dgm:prSet presAssocID="{5DC407E8-2951-4A69-A8BD-1FB283CB85B1}" presName="linear" presStyleCnt="0">
        <dgm:presLayoutVars>
          <dgm:animLvl val="lvl"/>
          <dgm:resizeHandles val="exact"/>
        </dgm:presLayoutVars>
      </dgm:prSet>
      <dgm:spPr/>
    </dgm:pt>
    <dgm:pt modelId="{BFD63725-C299-4B9F-AAAD-99629B827B7D}" type="pres">
      <dgm:prSet presAssocID="{0760A744-D275-4A22-8806-5FF407A1D02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4417916-3ED3-4DEB-A417-2CDCA06370C5}" srcId="{5DC407E8-2951-4A69-A8BD-1FB283CB85B1}" destId="{0760A744-D275-4A22-8806-5FF407A1D02F}" srcOrd="0" destOrd="0" parTransId="{B1AB19EB-03B1-4E2E-BE60-C9DCF32B759F}" sibTransId="{99C81C5A-5926-4A22-9280-4BB5F10E8A1F}"/>
    <dgm:cxn modelId="{383535FE-DB20-4B5D-8C5B-44B6E4238EC9}" type="presOf" srcId="{5DC407E8-2951-4A69-A8BD-1FB283CB85B1}" destId="{7F771D4B-DA11-487F-AE4B-530526018B84}" srcOrd="0" destOrd="0" presId="urn:microsoft.com/office/officeart/2005/8/layout/vList2"/>
    <dgm:cxn modelId="{80EE41F8-DD37-4C79-943B-56FA7CBAA42D}" type="presOf" srcId="{0760A744-D275-4A22-8806-5FF407A1D02F}" destId="{BFD63725-C299-4B9F-AAAD-99629B827B7D}" srcOrd="0" destOrd="0" presId="urn:microsoft.com/office/officeart/2005/8/layout/vList2"/>
    <dgm:cxn modelId="{23A13F15-A47B-40D0-8125-EED5EA242324}" type="presParOf" srcId="{7F771D4B-DA11-487F-AE4B-530526018B84}" destId="{BFD63725-C299-4B9F-AAAD-99629B827B7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D92E46-69E9-4B16-A0A8-D3D63BB933A8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s-ES"/>
        </a:p>
      </dgm:t>
    </dgm:pt>
    <dgm:pt modelId="{A7C10D2B-C193-4D0F-8645-C5242E0E571A}">
      <dgm:prSet/>
      <dgm:spPr/>
      <dgm:t>
        <a:bodyPr/>
        <a:lstStyle/>
        <a:p>
          <a:pPr rtl="0"/>
          <a:r>
            <a:rPr lang="es-ES" dirty="0" smtClean="0"/>
            <a:t>Lluís-Pere de las Heras Caballero </a:t>
          </a:r>
          <a:endParaRPr lang="es-ES" dirty="0"/>
        </a:p>
      </dgm:t>
    </dgm:pt>
    <dgm:pt modelId="{2DCBB1D0-8832-4085-9779-4E6FB5AAF709}" type="parTrans" cxnId="{314678D2-25D9-42F8-9E7F-A85A40AABE49}">
      <dgm:prSet/>
      <dgm:spPr/>
      <dgm:t>
        <a:bodyPr/>
        <a:lstStyle/>
        <a:p>
          <a:endParaRPr lang="es-ES"/>
        </a:p>
      </dgm:t>
    </dgm:pt>
    <dgm:pt modelId="{6414AF1B-B220-4558-B066-27370953BF00}" type="sibTrans" cxnId="{314678D2-25D9-42F8-9E7F-A85A40AABE49}">
      <dgm:prSet/>
      <dgm:spPr/>
      <dgm:t>
        <a:bodyPr/>
        <a:lstStyle/>
        <a:p>
          <a:endParaRPr lang="es-ES"/>
        </a:p>
      </dgm:t>
    </dgm:pt>
    <dgm:pt modelId="{3E5D4D01-4835-4ED7-AE8F-F0BEC947C218}">
      <dgm:prSet/>
      <dgm:spPr/>
      <dgm:t>
        <a:bodyPr/>
        <a:lstStyle/>
        <a:p>
          <a:pPr rtl="0"/>
          <a:r>
            <a:rPr lang="es-ES" dirty="0" smtClean="0"/>
            <a:t>Ahmed </a:t>
          </a:r>
          <a:r>
            <a:rPr lang="es-ES" dirty="0" err="1" smtClean="0"/>
            <a:t>Mounir</a:t>
          </a:r>
          <a:r>
            <a:rPr lang="es-ES" dirty="0" smtClean="0"/>
            <a:t> </a:t>
          </a:r>
          <a:r>
            <a:rPr lang="es-ES" dirty="0" err="1" smtClean="0"/>
            <a:t>Gad</a:t>
          </a:r>
          <a:endParaRPr lang="es-ES" dirty="0"/>
        </a:p>
      </dgm:t>
    </dgm:pt>
    <dgm:pt modelId="{FD6DD67B-A0B3-465E-90A3-4568BBCD94C2}" type="parTrans" cxnId="{23BE8644-A323-4A6F-989C-0C3F5A212B06}">
      <dgm:prSet/>
      <dgm:spPr/>
      <dgm:t>
        <a:bodyPr/>
        <a:lstStyle/>
        <a:p>
          <a:endParaRPr lang="es-ES"/>
        </a:p>
      </dgm:t>
    </dgm:pt>
    <dgm:pt modelId="{DE026270-3E98-49CA-8545-78EEBAA79313}" type="sibTrans" cxnId="{23BE8644-A323-4A6F-989C-0C3F5A212B06}">
      <dgm:prSet/>
      <dgm:spPr/>
      <dgm:t>
        <a:bodyPr/>
        <a:lstStyle/>
        <a:p>
          <a:endParaRPr lang="es-ES"/>
        </a:p>
      </dgm:t>
    </dgm:pt>
    <dgm:pt modelId="{81D0C0AA-745C-43CD-94E3-107944DF2506}">
      <dgm:prSet/>
      <dgm:spPr/>
      <dgm:t>
        <a:bodyPr/>
        <a:lstStyle/>
        <a:p>
          <a:pPr rtl="0"/>
          <a:r>
            <a:rPr lang="es-ES" dirty="0" err="1" smtClean="0"/>
            <a:t>Mònica</a:t>
          </a:r>
          <a:r>
            <a:rPr lang="es-ES" dirty="0" smtClean="0"/>
            <a:t> </a:t>
          </a:r>
          <a:r>
            <a:rPr lang="es-ES" dirty="0" err="1" smtClean="0"/>
            <a:t>Piñol</a:t>
          </a:r>
          <a:r>
            <a:rPr lang="es-ES" dirty="0" smtClean="0"/>
            <a:t> Naranjo</a:t>
          </a:r>
          <a:endParaRPr lang="es-ES" dirty="0"/>
        </a:p>
      </dgm:t>
    </dgm:pt>
    <dgm:pt modelId="{6CB0FD2D-ABE9-49D5-BF88-CBBD06ACEDB9}" type="parTrans" cxnId="{E8DDCF28-9693-47B4-B15F-06EA63E62FD0}">
      <dgm:prSet/>
      <dgm:spPr/>
      <dgm:t>
        <a:bodyPr/>
        <a:lstStyle/>
        <a:p>
          <a:endParaRPr lang="es-ES"/>
        </a:p>
      </dgm:t>
    </dgm:pt>
    <dgm:pt modelId="{B9CC608E-38A9-42CB-9A41-6DF3CF8C0CB8}" type="sibTrans" cxnId="{E8DDCF28-9693-47B4-B15F-06EA63E62FD0}">
      <dgm:prSet/>
      <dgm:spPr/>
      <dgm:t>
        <a:bodyPr/>
        <a:lstStyle/>
        <a:p>
          <a:endParaRPr lang="es-ES"/>
        </a:p>
      </dgm:t>
    </dgm:pt>
    <dgm:pt modelId="{35D66381-20B1-4DD1-A316-9462754A0D8F}" type="pres">
      <dgm:prSet presAssocID="{EDD92E46-69E9-4B16-A0A8-D3D63BB933A8}" presName="linear" presStyleCnt="0">
        <dgm:presLayoutVars>
          <dgm:animLvl val="lvl"/>
          <dgm:resizeHandles val="exact"/>
        </dgm:presLayoutVars>
      </dgm:prSet>
      <dgm:spPr/>
    </dgm:pt>
    <dgm:pt modelId="{B761101D-807E-4A6E-99B6-C971667F4893}" type="pres">
      <dgm:prSet presAssocID="{A7C10D2B-C193-4D0F-8645-C5242E0E571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FDDD56C-BB67-423D-9A02-811DE5B5CFDD}" type="pres">
      <dgm:prSet presAssocID="{6414AF1B-B220-4558-B066-27370953BF00}" presName="spacer" presStyleCnt="0"/>
      <dgm:spPr/>
    </dgm:pt>
    <dgm:pt modelId="{7E00F154-FE28-4324-8CAA-42689D7C4B76}" type="pres">
      <dgm:prSet presAssocID="{3E5D4D01-4835-4ED7-AE8F-F0BEC947C21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0C95987-5936-4B96-8B4D-613508F7653F}" type="pres">
      <dgm:prSet presAssocID="{DE026270-3E98-49CA-8545-78EEBAA79313}" presName="spacer" presStyleCnt="0"/>
      <dgm:spPr/>
    </dgm:pt>
    <dgm:pt modelId="{382B9325-C6B0-437A-89CB-BCE996D35D01}" type="pres">
      <dgm:prSet presAssocID="{81D0C0AA-745C-43CD-94E3-107944DF250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7266909-8E14-4CD4-A862-D3F855A5F6EC}" type="presOf" srcId="{3E5D4D01-4835-4ED7-AE8F-F0BEC947C218}" destId="{7E00F154-FE28-4324-8CAA-42689D7C4B76}" srcOrd="0" destOrd="0" presId="urn:microsoft.com/office/officeart/2005/8/layout/vList2"/>
    <dgm:cxn modelId="{549DB6F1-A959-45B4-B211-138C7B14DCC8}" type="presOf" srcId="{EDD92E46-69E9-4B16-A0A8-D3D63BB933A8}" destId="{35D66381-20B1-4DD1-A316-9462754A0D8F}" srcOrd="0" destOrd="0" presId="urn:microsoft.com/office/officeart/2005/8/layout/vList2"/>
    <dgm:cxn modelId="{E8DDCF28-9693-47B4-B15F-06EA63E62FD0}" srcId="{EDD92E46-69E9-4B16-A0A8-D3D63BB933A8}" destId="{81D0C0AA-745C-43CD-94E3-107944DF2506}" srcOrd="2" destOrd="0" parTransId="{6CB0FD2D-ABE9-49D5-BF88-CBBD06ACEDB9}" sibTransId="{B9CC608E-38A9-42CB-9A41-6DF3CF8C0CB8}"/>
    <dgm:cxn modelId="{623EDE64-1540-4C2A-BE41-4F074D09B16C}" type="presOf" srcId="{A7C10D2B-C193-4D0F-8645-C5242E0E571A}" destId="{B761101D-807E-4A6E-99B6-C971667F4893}" srcOrd="0" destOrd="0" presId="urn:microsoft.com/office/officeart/2005/8/layout/vList2"/>
    <dgm:cxn modelId="{314678D2-25D9-42F8-9E7F-A85A40AABE49}" srcId="{EDD92E46-69E9-4B16-A0A8-D3D63BB933A8}" destId="{A7C10D2B-C193-4D0F-8645-C5242E0E571A}" srcOrd="0" destOrd="0" parTransId="{2DCBB1D0-8832-4085-9779-4E6FB5AAF709}" sibTransId="{6414AF1B-B220-4558-B066-27370953BF00}"/>
    <dgm:cxn modelId="{23BE8644-A323-4A6F-989C-0C3F5A212B06}" srcId="{EDD92E46-69E9-4B16-A0A8-D3D63BB933A8}" destId="{3E5D4D01-4835-4ED7-AE8F-F0BEC947C218}" srcOrd="1" destOrd="0" parTransId="{FD6DD67B-A0B3-465E-90A3-4568BBCD94C2}" sibTransId="{DE026270-3E98-49CA-8545-78EEBAA79313}"/>
    <dgm:cxn modelId="{14FA170E-5072-4946-A33C-C27FD1E35B63}" type="presOf" srcId="{81D0C0AA-745C-43CD-94E3-107944DF2506}" destId="{382B9325-C6B0-437A-89CB-BCE996D35D01}" srcOrd="0" destOrd="0" presId="urn:microsoft.com/office/officeart/2005/8/layout/vList2"/>
    <dgm:cxn modelId="{43143BA8-71B0-4F46-B7E4-5673D9DA56CA}" type="presParOf" srcId="{35D66381-20B1-4DD1-A316-9462754A0D8F}" destId="{B761101D-807E-4A6E-99B6-C971667F4893}" srcOrd="0" destOrd="0" presId="urn:microsoft.com/office/officeart/2005/8/layout/vList2"/>
    <dgm:cxn modelId="{049C2C1E-0659-4971-A181-9E3E11D6C063}" type="presParOf" srcId="{35D66381-20B1-4DD1-A316-9462754A0D8F}" destId="{6FDDD56C-BB67-423D-9A02-811DE5B5CFDD}" srcOrd="1" destOrd="0" presId="urn:microsoft.com/office/officeart/2005/8/layout/vList2"/>
    <dgm:cxn modelId="{E0B9F68E-F671-42F3-8B1E-1A14DD4CCF9D}" type="presParOf" srcId="{35D66381-20B1-4DD1-A316-9462754A0D8F}" destId="{7E00F154-FE28-4324-8CAA-42689D7C4B76}" srcOrd="2" destOrd="0" presId="urn:microsoft.com/office/officeart/2005/8/layout/vList2"/>
    <dgm:cxn modelId="{281EFDB4-7405-49DE-852E-A85887BAC26C}" type="presParOf" srcId="{35D66381-20B1-4DD1-A316-9462754A0D8F}" destId="{00C95987-5936-4B96-8B4D-613508F7653F}" srcOrd="3" destOrd="0" presId="urn:microsoft.com/office/officeart/2005/8/layout/vList2"/>
    <dgm:cxn modelId="{AFB5CEF0-515C-4B84-866C-234C15AA0EF9}" type="presParOf" srcId="{35D66381-20B1-4DD1-A316-9462754A0D8F}" destId="{382B9325-C6B0-437A-89CB-BCE996D35D0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86D1D6-E41A-471A-862F-326DC00AB97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21486249-242A-487C-AF2E-0E3114801133}">
      <dgm:prSet phldrT="[Texto]"/>
      <dgm:spPr/>
      <dgm:t>
        <a:bodyPr/>
        <a:lstStyle/>
        <a:p>
          <a:r>
            <a:rPr lang="en-US" noProof="0" dirty="0" smtClean="0"/>
            <a:t>Segmentation</a:t>
          </a:r>
          <a:endParaRPr lang="en-US" noProof="0" dirty="0"/>
        </a:p>
      </dgm:t>
    </dgm:pt>
    <dgm:pt modelId="{5D6B4927-D94D-46D6-B27A-A751EEE453FB}" type="parTrans" cxnId="{5591A485-21A7-45DE-B5F8-9A593063E975}">
      <dgm:prSet/>
      <dgm:spPr/>
      <dgm:t>
        <a:bodyPr/>
        <a:lstStyle/>
        <a:p>
          <a:endParaRPr lang="es-ES"/>
        </a:p>
      </dgm:t>
    </dgm:pt>
    <dgm:pt modelId="{0BB69F38-1F88-49DB-9629-C759A334FE1F}" type="sibTrans" cxnId="{5591A485-21A7-45DE-B5F8-9A593063E975}">
      <dgm:prSet/>
      <dgm:spPr/>
      <dgm:t>
        <a:bodyPr/>
        <a:lstStyle/>
        <a:p>
          <a:endParaRPr lang="es-ES"/>
        </a:p>
      </dgm:t>
    </dgm:pt>
    <dgm:pt modelId="{FA3C71AA-D926-4B59-8EC0-CFD2D2AD2993}">
      <dgm:prSet phldrT="[Texto]"/>
      <dgm:spPr/>
      <dgm:t>
        <a:bodyPr/>
        <a:lstStyle/>
        <a:p>
          <a:r>
            <a:rPr lang="en-US" noProof="0" dirty="0" smtClean="0"/>
            <a:t>Background </a:t>
          </a:r>
          <a:r>
            <a:rPr lang="en-US" noProof="0" dirty="0" err="1" smtClean="0"/>
            <a:t>Substractor</a:t>
          </a:r>
          <a:endParaRPr lang="en-US" noProof="0" dirty="0"/>
        </a:p>
      </dgm:t>
    </dgm:pt>
    <dgm:pt modelId="{D5F3D9B5-0956-4659-A6E0-4F01A0CF3D3E}" type="parTrans" cxnId="{9472D390-4A62-415B-985B-509D7128ABC7}">
      <dgm:prSet/>
      <dgm:spPr/>
      <dgm:t>
        <a:bodyPr/>
        <a:lstStyle/>
        <a:p>
          <a:endParaRPr lang="es-ES"/>
        </a:p>
      </dgm:t>
    </dgm:pt>
    <dgm:pt modelId="{DA8E418A-3261-4B97-8403-78DF7F8A81F4}" type="sibTrans" cxnId="{9472D390-4A62-415B-985B-509D7128ABC7}">
      <dgm:prSet/>
      <dgm:spPr/>
      <dgm:t>
        <a:bodyPr/>
        <a:lstStyle/>
        <a:p>
          <a:endParaRPr lang="es-ES"/>
        </a:p>
      </dgm:t>
    </dgm:pt>
    <dgm:pt modelId="{1A6C99F9-0B89-49FD-AF2A-83C2B25BD30C}">
      <dgm:prSet phldrT="[Texto]"/>
      <dgm:spPr/>
      <dgm:t>
        <a:bodyPr/>
        <a:lstStyle/>
        <a:p>
          <a:r>
            <a:rPr lang="en-US" noProof="0" smtClean="0"/>
            <a:t>Selectivity</a:t>
          </a:r>
          <a:endParaRPr lang="en-US" noProof="0"/>
        </a:p>
      </dgm:t>
    </dgm:pt>
    <dgm:pt modelId="{845088BC-446A-446D-89CE-ACE6C9687F1A}" type="parTrans" cxnId="{3DE758B2-EFA5-4298-8495-ADB1C12F6AED}">
      <dgm:prSet/>
      <dgm:spPr/>
      <dgm:t>
        <a:bodyPr/>
        <a:lstStyle/>
        <a:p>
          <a:endParaRPr lang="es-ES"/>
        </a:p>
      </dgm:t>
    </dgm:pt>
    <dgm:pt modelId="{9E454C30-E4A7-476F-93E2-625EA1F12178}" type="sibTrans" cxnId="{3DE758B2-EFA5-4298-8495-ADB1C12F6AED}">
      <dgm:prSet/>
      <dgm:spPr/>
      <dgm:t>
        <a:bodyPr/>
        <a:lstStyle/>
        <a:p>
          <a:endParaRPr lang="es-ES"/>
        </a:p>
      </dgm:t>
    </dgm:pt>
    <dgm:pt modelId="{0A29CD26-087C-40C0-AD69-709E0E72239B}">
      <dgm:prSet phldrT="[Texto]"/>
      <dgm:spPr/>
      <dgm:t>
        <a:bodyPr/>
        <a:lstStyle/>
        <a:p>
          <a:r>
            <a:rPr lang="en-US" noProof="0" smtClean="0"/>
            <a:t>Detection</a:t>
          </a:r>
          <a:endParaRPr lang="en-US" noProof="0"/>
        </a:p>
      </dgm:t>
    </dgm:pt>
    <dgm:pt modelId="{017981BF-BEF8-445C-AAEA-382ACB831159}" type="parTrans" cxnId="{8BE4F377-F47D-4425-AAEE-F8B785334245}">
      <dgm:prSet/>
      <dgm:spPr/>
      <dgm:t>
        <a:bodyPr/>
        <a:lstStyle/>
        <a:p>
          <a:endParaRPr lang="es-ES"/>
        </a:p>
      </dgm:t>
    </dgm:pt>
    <dgm:pt modelId="{78845A07-973A-4DB5-999B-6ABCB77E28B9}" type="sibTrans" cxnId="{8BE4F377-F47D-4425-AAEE-F8B785334245}">
      <dgm:prSet/>
      <dgm:spPr/>
      <dgm:t>
        <a:bodyPr/>
        <a:lstStyle/>
        <a:p>
          <a:endParaRPr lang="es-ES"/>
        </a:p>
      </dgm:t>
    </dgm:pt>
    <dgm:pt modelId="{BDFA9EBB-4D69-41D8-823D-E17F437EF8A9}">
      <dgm:prSet phldrT="[Texto]"/>
      <dgm:spPr/>
      <dgm:t>
        <a:bodyPr/>
        <a:lstStyle/>
        <a:p>
          <a:r>
            <a:rPr lang="en-US" noProof="0" smtClean="0"/>
            <a:t>Face Recognition</a:t>
          </a:r>
          <a:endParaRPr lang="en-US" noProof="0"/>
        </a:p>
      </dgm:t>
    </dgm:pt>
    <dgm:pt modelId="{1791AA9E-2AF5-49D0-A7C3-8A548025FEB7}" type="parTrans" cxnId="{589D9A6B-68F0-4A36-BD70-46A2E61D6CD2}">
      <dgm:prSet/>
      <dgm:spPr/>
      <dgm:t>
        <a:bodyPr/>
        <a:lstStyle/>
        <a:p>
          <a:endParaRPr lang="es-ES"/>
        </a:p>
      </dgm:t>
    </dgm:pt>
    <dgm:pt modelId="{C1A8B9E4-C968-4BD2-815E-EBA1652880D1}" type="sibTrans" cxnId="{589D9A6B-68F0-4A36-BD70-46A2E61D6CD2}">
      <dgm:prSet/>
      <dgm:spPr/>
      <dgm:t>
        <a:bodyPr/>
        <a:lstStyle/>
        <a:p>
          <a:endParaRPr lang="es-ES"/>
        </a:p>
      </dgm:t>
    </dgm:pt>
    <dgm:pt modelId="{F4D2102E-0C6F-4A5A-8472-EAE2779C6B3A}">
      <dgm:prSet phldrT="[Texto]"/>
      <dgm:spPr/>
      <dgm:t>
        <a:bodyPr/>
        <a:lstStyle/>
        <a:p>
          <a:r>
            <a:rPr lang="en-US" noProof="0" smtClean="0"/>
            <a:t>Representation</a:t>
          </a:r>
          <a:endParaRPr lang="en-US" noProof="0"/>
        </a:p>
      </dgm:t>
    </dgm:pt>
    <dgm:pt modelId="{007D75EF-EBD4-4FC1-B84D-87343FB50096}" type="parTrans" cxnId="{A9210282-17A7-4EA0-80A3-1AC2480DC23C}">
      <dgm:prSet/>
      <dgm:spPr/>
      <dgm:t>
        <a:bodyPr/>
        <a:lstStyle/>
        <a:p>
          <a:endParaRPr lang="es-ES"/>
        </a:p>
      </dgm:t>
    </dgm:pt>
    <dgm:pt modelId="{3ACA1DD1-CF82-4FD5-AA6C-608186CDDF12}" type="sibTrans" cxnId="{A9210282-17A7-4EA0-80A3-1AC2480DC23C}">
      <dgm:prSet/>
      <dgm:spPr/>
      <dgm:t>
        <a:bodyPr/>
        <a:lstStyle/>
        <a:p>
          <a:endParaRPr lang="es-ES"/>
        </a:p>
      </dgm:t>
    </dgm:pt>
    <dgm:pt modelId="{F7A0F02D-5CE9-4D53-B858-B2430DBA6611}">
      <dgm:prSet phldrT="[Texto]"/>
      <dgm:spPr/>
      <dgm:t>
        <a:bodyPr/>
        <a:lstStyle/>
        <a:p>
          <a:r>
            <a:rPr lang="en-US" noProof="0" smtClean="0"/>
            <a:t>Eigenbackground</a:t>
          </a:r>
          <a:endParaRPr lang="en-US" noProof="0"/>
        </a:p>
      </dgm:t>
    </dgm:pt>
    <dgm:pt modelId="{C08D47A4-DB7E-4C4C-8D26-32089E6C2DEF}" type="parTrans" cxnId="{1756264F-3FE9-413F-BA32-538593B43CBD}">
      <dgm:prSet/>
      <dgm:spPr/>
      <dgm:t>
        <a:bodyPr/>
        <a:lstStyle/>
        <a:p>
          <a:endParaRPr lang="es-ES"/>
        </a:p>
      </dgm:t>
    </dgm:pt>
    <dgm:pt modelId="{C9D5F379-BA53-4A86-9A23-112B7FED57AC}" type="sibTrans" cxnId="{1756264F-3FE9-413F-BA32-538593B43CBD}">
      <dgm:prSet/>
      <dgm:spPr/>
      <dgm:t>
        <a:bodyPr/>
        <a:lstStyle/>
        <a:p>
          <a:endParaRPr lang="es-ES"/>
        </a:p>
      </dgm:t>
    </dgm:pt>
    <dgm:pt modelId="{F0C2C145-C20C-426C-A5AE-BF32F9C350D6}">
      <dgm:prSet phldrT="[Texto]"/>
      <dgm:spPr/>
      <dgm:t>
        <a:bodyPr/>
        <a:lstStyle/>
        <a:p>
          <a:r>
            <a:rPr lang="en-US" noProof="0" dirty="0" smtClean="0"/>
            <a:t>Grey - World</a:t>
          </a:r>
          <a:endParaRPr lang="en-US" noProof="0" dirty="0"/>
        </a:p>
      </dgm:t>
    </dgm:pt>
    <dgm:pt modelId="{7D9B5A2E-F2D3-4906-BAFE-55D77DB8FCE7}" type="parTrans" cxnId="{8B401C8B-CAE3-4856-AD0E-61B5B9245EBA}">
      <dgm:prSet/>
      <dgm:spPr/>
      <dgm:t>
        <a:bodyPr/>
        <a:lstStyle/>
        <a:p>
          <a:endParaRPr lang="es-ES"/>
        </a:p>
      </dgm:t>
    </dgm:pt>
    <dgm:pt modelId="{118A8487-47C4-4297-975F-548B1AE0494D}" type="sibTrans" cxnId="{8B401C8B-CAE3-4856-AD0E-61B5B9245EBA}">
      <dgm:prSet/>
      <dgm:spPr/>
      <dgm:t>
        <a:bodyPr/>
        <a:lstStyle/>
        <a:p>
          <a:endParaRPr lang="es-ES"/>
        </a:p>
      </dgm:t>
    </dgm:pt>
    <dgm:pt modelId="{7C5B4624-4183-43F3-9006-C46B344F9DC1}">
      <dgm:prSet phldrT="[Texto]"/>
      <dgm:spPr/>
      <dgm:t>
        <a:bodyPr/>
        <a:lstStyle/>
        <a:p>
          <a:r>
            <a:rPr lang="en-US" noProof="0" smtClean="0"/>
            <a:t>Tracking</a:t>
          </a:r>
          <a:endParaRPr lang="en-US" noProof="0"/>
        </a:p>
      </dgm:t>
    </dgm:pt>
    <dgm:pt modelId="{049F61DF-D549-43D1-97A5-50505ABF5F3B}" type="parTrans" cxnId="{5EE8C1C6-34DA-4B8D-8E85-C21A1AD69C25}">
      <dgm:prSet/>
      <dgm:spPr/>
      <dgm:t>
        <a:bodyPr/>
        <a:lstStyle/>
        <a:p>
          <a:endParaRPr lang="es-ES"/>
        </a:p>
      </dgm:t>
    </dgm:pt>
    <dgm:pt modelId="{15134E6E-9783-4A93-8BDF-527B09597BC9}" type="sibTrans" cxnId="{5EE8C1C6-34DA-4B8D-8E85-C21A1AD69C25}">
      <dgm:prSet/>
      <dgm:spPr/>
      <dgm:t>
        <a:bodyPr/>
        <a:lstStyle/>
        <a:p>
          <a:endParaRPr lang="es-ES"/>
        </a:p>
      </dgm:t>
    </dgm:pt>
    <dgm:pt modelId="{8D12119A-7951-4775-834A-FC44E7E4F474}" type="pres">
      <dgm:prSet presAssocID="{6586D1D6-E41A-471A-862F-326DC00AB97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B3534D-504D-4AA2-9E8B-B8CCB4257A3E}" type="pres">
      <dgm:prSet presAssocID="{21486249-242A-487C-AF2E-0E3114801133}" presName="root" presStyleCnt="0"/>
      <dgm:spPr/>
    </dgm:pt>
    <dgm:pt modelId="{1A4316AE-7BB0-4C41-81F1-A60C4F4072D7}" type="pres">
      <dgm:prSet presAssocID="{21486249-242A-487C-AF2E-0E3114801133}" presName="rootComposite" presStyleCnt="0"/>
      <dgm:spPr/>
    </dgm:pt>
    <dgm:pt modelId="{786ABC34-78E6-441F-BBF4-E77EA1D0F6D9}" type="pres">
      <dgm:prSet presAssocID="{21486249-242A-487C-AF2E-0E3114801133}" presName="rootText" presStyleLbl="node1" presStyleIdx="0" presStyleCnt="4"/>
      <dgm:spPr/>
    </dgm:pt>
    <dgm:pt modelId="{504C5CE8-8A06-4955-A06C-A9071A05F800}" type="pres">
      <dgm:prSet presAssocID="{21486249-242A-487C-AF2E-0E3114801133}" presName="rootConnector" presStyleLbl="node1" presStyleIdx="0" presStyleCnt="4"/>
      <dgm:spPr/>
    </dgm:pt>
    <dgm:pt modelId="{2EAA9190-5522-4B8D-A432-3FBE87F09260}" type="pres">
      <dgm:prSet presAssocID="{21486249-242A-487C-AF2E-0E3114801133}" presName="childShape" presStyleCnt="0"/>
      <dgm:spPr/>
    </dgm:pt>
    <dgm:pt modelId="{53327925-2CAA-45CE-8EF2-3DD2327D1072}" type="pres">
      <dgm:prSet presAssocID="{D5F3D9B5-0956-4659-A6E0-4F01A0CF3D3E}" presName="Name13" presStyleLbl="parChTrans1D2" presStyleIdx="0" presStyleCnt="4"/>
      <dgm:spPr/>
    </dgm:pt>
    <dgm:pt modelId="{00A816F2-3FCB-44DE-8144-0CDE0FEB1FB8}" type="pres">
      <dgm:prSet presAssocID="{FA3C71AA-D926-4B59-8EC0-CFD2D2AD2993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D59CD8E-EC99-437D-BE39-CAF22FD01E03}" type="pres">
      <dgm:prSet presAssocID="{845088BC-446A-446D-89CE-ACE6C9687F1A}" presName="Name13" presStyleLbl="parChTrans1D2" presStyleIdx="1" presStyleCnt="4"/>
      <dgm:spPr/>
    </dgm:pt>
    <dgm:pt modelId="{A73D20A3-B4DA-4479-B55B-890F15CBE6C3}" type="pres">
      <dgm:prSet presAssocID="{1A6C99F9-0B89-49FD-AF2A-83C2B25BD30C}" presName="childText" presStyleLbl="bgAcc1" presStyleIdx="1" presStyleCnt="4">
        <dgm:presLayoutVars>
          <dgm:bulletEnabled val="1"/>
        </dgm:presLayoutVars>
      </dgm:prSet>
      <dgm:spPr/>
    </dgm:pt>
    <dgm:pt modelId="{82B1B814-CB5C-4B81-A080-1747B72AC631}" type="pres">
      <dgm:prSet presAssocID="{C08D47A4-DB7E-4C4C-8D26-32089E6C2DEF}" presName="Name13" presStyleLbl="parChTrans1D2" presStyleIdx="2" presStyleCnt="4"/>
      <dgm:spPr/>
    </dgm:pt>
    <dgm:pt modelId="{E39230B7-CA74-4B22-BF8F-AAAC3BF519DC}" type="pres">
      <dgm:prSet presAssocID="{F7A0F02D-5CE9-4D53-B858-B2430DBA6611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395ECE1-057F-4E94-9FB8-CC5826B0FB22}" type="pres">
      <dgm:prSet presAssocID="{0A29CD26-087C-40C0-AD69-709E0E72239B}" presName="root" presStyleCnt="0"/>
      <dgm:spPr/>
    </dgm:pt>
    <dgm:pt modelId="{06C8F000-401C-451F-98F6-9F5EDC5A458D}" type="pres">
      <dgm:prSet presAssocID="{0A29CD26-087C-40C0-AD69-709E0E72239B}" presName="rootComposite" presStyleCnt="0"/>
      <dgm:spPr/>
    </dgm:pt>
    <dgm:pt modelId="{3AF06778-AFD3-4149-A109-9E3EA69FB691}" type="pres">
      <dgm:prSet presAssocID="{0A29CD26-087C-40C0-AD69-709E0E72239B}" presName="rootText" presStyleLbl="node1" presStyleIdx="1" presStyleCnt="4"/>
      <dgm:spPr/>
    </dgm:pt>
    <dgm:pt modelId="{6992CD19-32CF-4ACC-A26B-C3AD89FFDCF5}" type="pres">
      <dgm:prSet presAssocID="{0A29CD26-087C-40C0-AD69-709E0E72239B}" presName="rootConnector" presStyleLbl="node1" presStyleIdx="1" presStyleCnt="4"/>
      <dgm:spPr/>
    </dgm:pt>
    <dgm:pt modelId="{D5207EEF-21C2-4F76-98E5-7CD77A83BAA7}" type="pres">
      <dgm:prSet presAssocID="{0A29CD26-087C-40C0-AD69-709E0E72239B}" presName="childShape" presStyleCnt="0"/>
      <dgm:spPr/>
    </dgm:pt>
    <dgm:pt modelId="{428DB842-A276-4CBD-8C1E-DC9F41200616}" type="pres">
      <dgm:prSet presAssocID="{1791AA9E-2AF5-49D0-A7C3-8A548025FEB7}" presName="Name13" presStyleLbl="parChTrans1D2" presStyleIdx="3" presStyleCnt="4"/>
      <dgm:spPr/>
    </dgm:pt>
    <dgm:pt modelId="{CF53279C-FF12-4AE7-8C78-4EE49D3809A0}" type="pres">
      <dgm:prSet presAssocID="{BDFA9EBB-4D69-41D8-823D-E17F437EF8A9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FE6FE01-B06C-4157-A351-484743B6445C}" type="pres">
      <dgm:prSet presAssocID="{F4D2102E-0C6F-4A5A-8472-EAE2779C6B3A}" presName="root" presStyleCnt="0"/>
      <dgm:spPr/>
    </dgm:pt>
    <dgm:pt modelId="{F602F4C0-A816-49F8-A263-540BDAAE1902}" type="pres">
      <dgm:prSet presAssocID="{F4D2102E-0C6F-4A5A-8472-EAE2779C6B3A}" presName="rootComposite" presStyleCnt="0"/>
      <dgm:spPr/>
    </dgm:pt>
    <dgm:pt modelId="{107BF7B5-F983-45A6-BAD2-34D83E28E4FC}" type="pres">
      <dgm:prSet presAssocID="{F4D2102E-0C6F-4A5A-8472-EAE2779C6B3A}" presName="rootText" presStyleLbl="node1" presStyleIdx="2" presStyleCnt="4"/>
      <dgm:spPr/>
      <dgm:t>
        <a:bodyPr/>
        <a:lstStyle/>
        <a:p>
          <a:endParaRPr lang="es-ES"/>
        </a:p>
      </dgm:t>
    </dgm:pt>
    <dgm:pt modelId="{418F2C4B-330D-4D9E-B671-EE2614D7E22A}" type="pres">
      <dgm:prSet presAssocID="{F4D2102E-0C6F-4A5A-8472-EAE2779C6B3A}" presName="rootConnector" presStyleLbl="node1" presStyleIdx="2" presStyleCnt="4"/>
      <dgm:spPr/>
    </dgm:pt>
    <dgm:pt modelId="{26409EB8-7CB3-4BDD-98CA-FD654DFEB546}" type="pres">
      <dgm:prSet presAssocID="{F4D2102E-0C6F-4A5A-8472-EAE2779C6B3A}" presName="childShape" presStyleCnt="0"/>
      <dgm:spPr/>
    </dgm:pt>
    <dgm:pt modelId="{63FF3093-5E2A-420B-889E-57BB6B79BA0C}" type="pres">
      <dgm:prSet presAssocID="{7C5B4624-4183-43F3-9006-C46B344F9DC1}" presName="root" presStyleCnt="0"/>
      <dgm:spPr/>
    </dgm:pt>
    <dgm:pt modelId="{32F4E947-C17C-47DC-9E13-B0A87B452FA1}" type="pres">
      <dgm:prSet presAssocID="{7C5B4624-4183-43F3-9006-C46B344F9DC1}" presName="rootComposite" presStyleCnt="0"/>
      <dgm:spPr/>
    </dgm:pt>
    <dgm:pt modelId="{19F8C5B7-9125-46D0-A994-B9FAFE5B6E03}" type="pres">
      <dgm:prSet presAssocID="{7C5B4624-4183-43F3-9006-C46B344F9DC1}" presName="rootText" presStyleLbl="node1" presStyleIdx="3" presStyleCnt="4"/>
      <dgm:spPr/>
    </dgm:pt>
    <dgm:pt modelId="{E80B0B1F-2D37-4B70-B3C3-29CC12DCF8C5}" type="pres">
      <dgm:prSet presAssocID="{7C5B4624-4183-43F3-9006-C46B344F9DC1}" presName="rootConnector" presStyleLbl="node1" presStyleIdx="3" presStyleCnt="4"/>
      <dgm:spPr/>
    </dgm:pt>
    <dgm:pt modelId="{224CA571-6CC5-43DB-8A42-2E0E22FD9077}" type="pres">
      <dgm:prSet presAssocID="{7C5B4624-4183-43F3-9006-C46B344F9DC1}" presName="childShape" presStyleCnt="0"/>
      <dgm:spPr/>
    </dgm:pt>
  </dgm:ptLst>
  <dgm:cxnLst>
    <dgm:cxn modelId="{B530683C-FBAB-491E-962A-71211640C7CD}" type="presOf" srcId="{F7A0F02D-5CE9-4D53-B858-B2430DBA6611}" destId="{E39230B7-CA74-4B22-BF8F-AAAC3BF519DC}" srcOrd="0" destOrd="0" presId="urn:microsoft.com/office/officeart/2005/8/layout/hierarchy3"/>
    <dgm:cxn modelId="{45C25EAA-829A-4834-8645-4062CCC199B5}" type="presOf" srcId="{BDFA9EBB-4D69-41D8-823D-E17F437EF8A9}" destId="{CF53279C-FF12-4AE7-8C78-4EE49D3809A0}" srcOrd="0" destOrd="0" presId="urn:microsoft.com/office/officeart/2005/8/layout/hierarchy3"/>
    <dgm:cxn modelId="{1756264F-3FE9-413F-BA32-538593B43CBD}" srcId="{21486249-242A-487C-AF2E-0E3114801133}" destId="{F7A0F02D-5CE9-4D53-B858-B2430DBA6611}" srcOrd="2" destOrd="0" parTransId="{C08D47A4-DB7E-4C4C-8D26-32089E6C2DEF}" sibTransId="{C9D5F379-BA53-4A86-9A23-112B7FED57AC}"/>
    <dgm:cxn modelId="{1BF4FD55-7F3D-4F2B-9269-B5E2ABB6F2AF}" type="presOf" srcId="{D5F3D9B5-0956-4659-A6E0-4F01A0CF3D3E}" destId="{53327925-2CAA-45CE-8EF2-3DD2327D1072}" srcOrd="0" destOrd="0" presId="urn:microsoft.com/office/officeart/2005/8/layout/hierarchy3"/>
    <dgm:cxn modelId="{226C3F2A-7E51-46D7-9E2E-013CE2870785}" type="presOf" srcId="{1791AA9E-2AF5-49D0-A7C3-8A548025FEB7}" destId="{428DB842-A276-4CBD-8C1E-DC9F41200616}" srcOrd="0" destOrd="0" presId="urn:microsoft.com/office/officeart/2005/8/layout/hierarchy3"/>
    <dgm:cxn modelId="{8BE4F377-F47D-4425-AAEE-F8B785334245}" srcId="{6586D1D6-E41A-471A-862F-326DC00AB975}" destId="{0A29CD26-087C-40C0-AD69-709E0E72239B}" srcOrd="1" destOrd="0" parTransId="{017981BF-BEF8-445C-AAEA-382ACB831159}" sibTransId="{78845A07-973A-4DB5-999B-6ABCB77E28B9}"/>
    <dgm:cxn modelId="{3DE758B2-EFA5-4298-8495-ADB1C12F6AED}" srcId="{21486249-242A-487C-AF2E-0E3114801133}" destId="{1A6C99F9-0B89-49FD-AF2A-83C2B25BD30C}" srcOrd="1" destOrd="0" parTransId="{845088BC-446A-446D-89CE-ACE6C9687F1A}" sibTransId="{9E454C30-E4A7-476F-93E2-625EA1F12178}"/>
    <dgm:cxn modelId="{BEC88A8C-0F8C-4A85-8630-BA807C5627AD}" type="presOf" srcId="{21486249-242A-487C-AF2E-0E3114801133}" destId="{504C5CE8-8A06-4955-A06C-A9071A05F800}" srcOrd="1" destOrd="0" presId="urn:microsoft.com/office/officeart/2005/8/layout/hierarchy3"/>
    <dgm:cxn modelId="{5C03C1BE-92C0-447F-9E37-2AFD593B964A}" type="presOf" srcId="{F4D2102E-0C6F-4A5A-8472-EAE2779C6B3A}" destId="{107BF7B5-F983-45A6-BAD2-34D83E28E4FC}" srcOrd="0" destOrd="0" presId="urn:microsoft.com/office/officeart/2005/8/layout/hierarchy3"/>
    <dgm:cxn modelId="{589D9A6B-68F0-4A36-BD70-46A2E61D6CD2}" srcId="{0A29CD26-087C-40C0-AD69-709E0E72239B}" destId="{BDFA9EBB-4D69-41D8-823D-E17F437EF8A9}" srcOrd="0" destOrd="0" parTransId="{1791AA9E-2AF5-49D0-A7C3-8A548025FEB7}" sibTransId="{C1A8B9E4-C968-4BD2-815E-EBA1652880D1}"/>
    <dgm:cxn modelId="{55A4C703-9664-4B70-A9E5-933950778D97}" type="presOf" srcId="{6586D1D6-E41A-471A-862F-326DC00AB975}" destId="{8D12119A-7951-4775-834A-FC44E7E4F474}" srcOrd="0" destOrd="0" presId="urn:microsoft.com/office/officeart/2005/8/layout/hierarchy3"/>
    <dgm:cxn modelId="{9472D390-4A62-415B-985B-509D7128ABC7}" srcId="{21486249-242A-487C-AF2E-0E3114801133}" destId="{FA3C71AA-D926-4B59-8EC0-CFD2D2AD2993}" srcOrd="0" destOrd="0" parTransId="{D5F3D9B5-0956-4659-A6E0-4F01A0CF3D3E}" sibTransId="{DA8E418A-3261-4B97-8403-78DF7F8A81F4}"/>
    <dgm:cxn modelId="{8B401C8B-CAE3-4856-AD0E-61B5B9245EBA}" srcId="{F7A0F02D-5CE9-4D53-B858-B2430DBA6611}" destId="{F0C2C145-C20C-426C-A5AE-BF32F9C350D6}" srcOrd="0" destOrd="0" parTransId="{7D9B5A2E-F2D3-4906-BAFE-55D77DB8FCE7}" sibTransId="{118A8487-47C4-4297-975F-548B1AE0494D}"/>
    <dgm:cxn modelId="{9719381E-7C35-4C71-BB9B-DDE8131D870F}" type="presOf" srcId="{0A29CD26-087C-40C0-AD69-709E0E72239B}" destId="{3AF06778-AFD3-4149-A109-9E3EA69FB691}" srcOrd="0" destOrd="0" presId="urn:microsoft.com/office/officeart/2005/8/layout/hierarchy3"/>
    <dgm:cxn modelId="{C3432192-8177-45C7-B939-AB314DBA7E21}" type="presOf" srcId="{F0C2C145-C20C-426C-A5AE-BF32F9C350D6}" destId="{E39230B7-CA74-4B22-BF8F-AAAC3BF519DC}" srcOrd="0" destOrd="1" presId="urn:microsoft.com/office/officeart/2005/8/layout/hierarchy3"/>
    <dgm:cxn modelId="{763B42E0-F480-4882-B817-4DC1DA73DD6D}" type="presOf" srcId="{F4D2102E-0C6F-4A5A-8472-EAE2779C6B3A}" destId="{418F2C4B-330D-4D9E-B671-EE2614D7E22A}" srcOrd="1" destOrd="0" presId="urn:microsoft.com/office/officeart/2005/8/layout/hierarchy3"/>
    <dgm:cxn modelId="{5EE8C1C6-34DA-4B8D-8E85-C21A1AD69C25}" srcId="{6586D1D6-E41A-471A-862F-326DC00AB975}" destId="{7C5B4624-4183-43F3-9006-C46B344F9DC1}" srcOrd="3" destOrd="0" parTransId="{049F61DF-D549-43D1-97A5-50505ABF5F3B}" sibTransId="{15134E6E-9783-4A93-8BDF-527B09597BC9}"/>
    <dgm:cxn modelId="{FE06B044-B9AD-47F2-B24B-643FF4697975}" type="presOf" srcId="{7C5B4624-4183-43F3-9006-C46B344F9DC1}" destId="{E80B0B1F-2D37-4B70-B3C3-29CC12DCF8C5}" srcOrd="1" destOrd="0" presId="urn:microsoft.com/office/officeart/2005/8/layout/hierarchy3"/>
    <dgm:cxn modelId="{85517DEC-2CBB-4B2F-B7B7-13E40E139B34}" type="presOf" srcId="{7C5B4624-4183-43F3-9006-C46B344F9DC1}" destId="{19F8C5B7-9125-46D0-A994-B9FAFE5B6E03}" srcOrd="0" destOrd="0" presId="urn:microsoft.com/office/officeart/2005/8/layout/hierarchy3"/>
    <dgm:cxn modelId="{9639679C-BF30-4C5A-9EDC-D7FF0B028926}" type="presOf" srcId="{1A6C99F9-0B89-49FD-AF2A-83C2B25BD30C}" destId="{A73D20A3-B4DA-4479-B55B-890F15CBE6C3}" srcOrd="0" destOrd="0" presId="urn:microsoft.com/office/officeart/2005/8/layout/hierarchy3"/>
    <dgm:cxn modelId="{47111F06-0AC0-4617-A317-80A297DD95DC}" type="presOf" srcId="{0A29CD26-087C-40C0-AD69-709E0E72239B}" destId="{6992CD19-32CF-4ACC-A26B-C3AD89FFDCF5}" srcOrd="1" destOrd="0" presId="urn:microsoft.com/office/officeart/2005/8/layout/hierarchy3"/>
    <dgm:cxn modelId="{5591A485-21A7-45DE-B5F8-9A593063E975}" srcId="{6586D1D6-E41A-471A-862F-326DC00AB975}" destId="{21486249-242A-487C-AF2E-0E3114801133}" srcOrd="0" destOrd="0" parTransId="{5D6B4927-D94D-46D6-B27A-A751EEE453FB}" sibTransId="{0BB69F38-1F88-49DB-9629-C759A334FE1F}"/>
    <dgm:cxn modelId="{3C817C0B-00B7-4491-9BAC-06ADC29AE7D6}" type="presOf" srcId="{FA3C71AA-D926-4B59-8EC0-CFD2D2AD2993}" destId="{00A816F2-3FCB-44DE-8144-0CDE0FEB1FB8}" srcOrd="0" destOrd="0" presId="urn:microsoft.com/office/officeart/2005/8/layout/hierarchy3"/>
    <dgm:cxn modelId="{CDCAB97F-331A-4537-B25C-4945FA3FE837}" type="presOf" srcId="{845088BC-446A-446D-89CE-ACE6C9687F1A}" destId="{CD59CD8E-EC99-437D-BE39-CAF22FD01E03}" srcOrd="0" destOrd="0" presId="urn:microsoft.com/office/officeart/2005/8/layout/hierarchy3"/>
    <dgm:cxn modelId="{15F132BC-1ADE-43BE-BA7D-FCC97EECFBE7}" type="presOf" srcId="{21486249-242A-487C-AF2E-0E3114801133}" destId="{786ABC34-78E6-441F-BBF4-E77EA1D0F6D9}" srcOrd="0" destOrd="0" presId="urn:microsoft.com/office/officeart/2005/8/layout/hierarchy3"/>
    <dgm:cxn modelId="{A9210282-17A7-4EA0-80A3-1AC2480DC23C}" srcId="{6586D1D6-E41A-471A-862F-326DC00AB975}" destId="{F4D2102E-0C6F-4A5A-8472-EAE2779C6B3A}" srcOrd="2" destOrd="0" parTransId="{007D75EF-EBD4-4FC1-B84D-87343FB50096}" sibTransId="{3ACA1DD1-CF82-4FD5-AA6C-608186CDDF12}"/>
    <dgm:cxn modelId="{80B1E49F-A2E5-47AD-A8DC-A2C9F0F44468}" type="presOf" srcId="{C08D47A4-DB7E-4C4C-8D26-32089E6C2DEF}" destId="{82B1B814-CB5C-4B81-A080-1747B72AC631}" srcOrd="0" destOrd="0" presId="urn:microsoft.com/office/officeart/2005/8/layout/hierarchy3"/>
    <dgm:cxn modelId="{7171DFBB-887C-47E6-9D1D-E69EDBE716FC}" type="presParOf" srcId="{8D12119A-7951-4775-834A-FC44E7E4F474}" destId="{23B3534D-504D-4AA2-9E8B-B8CCB4257A3E}" srcOrd="0" destOrd="0" presId="urn:microsoft.com/office/officeart/2005/8/layout/hierarchy3"/>
    <dgm:cxn modelId="{3BE7F95D-ECF1-43D3-AF57-8E32AE9B9D77}" type="presParOf" srcId="{23B3534D-504D-4AA2-9E8B-B8CCB4257A3E}" destId="{1A4316AE-7BB0-4C41-81F1-A60C4F4072D7}" srcOrd="0" destOrd="0" presId="urn:microsoft.com/office/officeart/2005/8/layout/hierarchy3"/>
    <dgm:cxn modelId="{769C5A65-0505-4478-9F9E-B8C59F41C8F1}" type="presParOf" srcId="{1A4316AE-7BB0-4C41-81F1-A60C4F4072D7}" destId="{786ABC34-78E6-441F-BBF4-E77EA1D0F6D9}" srcOrd="0" destOrd="0" presId="urn:microsoft.com/office/officeart/2005/8/layout/hierarchy3"/>
    <dgm:cxn modelId="{3AE014DE-9CC0-48F3-ABBD-B502EF132C9E}" type="presParOf" srcId="{1A4316AE-7BB0-4C41-81F1-A60C4F4072D7}" destId="{504C5CE8-8A06-4955-A06C-A9071A05F800}" srcOrd="1" destOrd="0" presId="urn:microsoft.com/office/officeart/2005/8/layout/hierarchy3"/>
    <dgm:cxn modelId="{FDF6676E-3BC3-41BD-A920-BD2111E64891}" type="presParOf" srcId="{23B3534D-504D-4AA2-9E8B-B8CCB4257A3E}" destId="{2EAA9190-5522-4B8D-A432-3FBE87F09260}" srcOrd="1" destOrd="0" presId="urn:microsoft.com/office/officeart/2005/8/layout/hierarchy3"/>
    <dgm:cxn modelId="{8205C05C-F8B8-4FFA-BE7D-88FD89C1F739}" type="presParOf" srcId="{2EAA9190-5522-4B8D-A432-3FBE87F09260}" destId="{53327925-2CAA-45CE-8EF2-3DD2327D1072}" srcOrd="0" destOrd="0" presId="urn:microsoft.com/office/officeart/2005/8/layout/hierarchy3"/>
    <dgm:cxn modelId="{6F8B2E6B-E637-4ADC-AE48-E79C0A2739DA}" type="presParOf" srcId="{2EAA9190-5522-4B8D-A432-3FBE87F09260}" destId="{00A816F2-3FCB-44DE-8144-0CDE0FEB1FB8}" srcOrd="1" destOrd="0" presId="urn:microsoft.com/office/officeart/2005/8/layout/hierarchy3"/>
    <dgm:cxn modelId="{9BA79F1E-03AA-45E3-B3FD-ABC2EFD73DF8}" type="presParOf" srcId="{2EAA9190-5522-4B8D-A432-3FBE87F09260}" destId="{CD59CD8E-EC99-437D-BE39-CAF22FD01E03}" srcOrd="2" destOrd="0" presId="urn:microsoft.com/office/officeart/2005/8/layout/hierarchy3"/>
    <dgm:cxn modelId="{9DB5E71C-BD66-476A-AFA7-5817FE35AF85}" type="presParOf" srcId="{2EAA9190-5522-4B8D-A432-3FBE87F09260}" destId="{A73D20A3-B4DA-4479-B55B-890F15CBE6C3}" srcOrd="3" destOrd="0" presId="urn:microsoft.com/office/officeart/2005/8/layout/hierarchy3"/>
    <dgm:cxn modelId="{29A24721-0F7C-4DB5-9573-044F0B217196}" type="presParOf" srcId="{2EAA9190-5522-4B8D-A432-3FBE87F09260}" destId="{82B1B814-CB5C-4B81-A080-1747B72AC631}" srcOrd="4" destOrd="0" presId="urn:microsoft.com/office/officeart/2005/8/layout/hierarchy3"/>
    <dgm:cxn modelId="{3A7456FE-E6B1-41B3-8863-472AB52476D8}" type="presParOf" srcId="{2EAA9190-5522-4B8D-A432-3FBE87F09260}" destId="{E39230B7-CA74-4B22-BF8F-AAAC3BF519DC}" srcOrd="5" destOrd="0" presId="urn:microsoft.com/office/officeart/2005/8/layout/hierarchy3"/>
    <dgm:cxn modelId="{FA0A20E8-C1B0-45F5-AEA5-9F1468F32C58}" type="presParOf" srcId="{8D12119A-7951-4775-834A-FC44E7E4F474}" destId="{4395ECE1-057F-4E94-9FB8-CC5826B0FB22}" srcOrd="1" destOrd="0" presId="urn:microsoft.com/office/officeart/2005/8/layout/hierarchy3"/>
    <dgm:cxn modelId="{C51A702A-ECBB-4FBC-9754-FBD96DAE0BC0}" type="presParOf" srcId="{4395ECE1-057F-4E94-9FB8-CC5826B0FB22}" destId="{06C8F000-401C-451F-98F6-9F5EDC5A458D}" srcOrd="0" destOrd="0" presId="urn:microsoft.com/office/officeart/2005/8/layout/hierarchy3"/>
    <dgm:cxn modelId="{48DB397B-BF64-46D1-93E4-FC1495CD8321}" type="presParOf" srcId="{06C8F000-401C-451F-98F6-9F5EDC5A458D}" destId="{3AF06778-AFD3-4149-A109-9E3EA69FB691}" srcOrd="0" destOrd="0" presId="urn:microsoft.com/office/officeart/2005/8/layout/hierarchy3"/>
    <dgm:cxn modelId="{5CE2751A-E407-4E19-AC1A-AD479BE6960A}" type="presParOf" srcId="{06C8F000-401C-451F-98F6-9F5EDC5A458D}" destId="{6992CD19-32CF-4ACC-A26B-C3AD89FFDCF5}" srcOrd="1" destOrd="0" presId="urn:microsoft.com/office/officeart/2005/8/layout/hierarchy3"/>
    <dgm:cxn modelId="{8D857859-C7AE-47AC-9B54-16E6F0C44E4D}" type="presParOf" srcId="{4395ECE1-057F-4E94-9FB8-CC5826B0FB22}" destId="{D5207EEF-21C2-4F76-98E5-7CD77A83BAA7}" srcOrd="1" destOrd="0" presId="urn:microsoft.com/office/officeart/2005/8/layout/hierarchy3"/>
    <dgm:cxn modelId="{92C8719A-FB53-47AC-AA10-B567538DD988}" type="presParOf" srcId="{D5207EEF-21C2-4F76-98E5-7CD77A83BAA7}" destId="{428DB842-A276-4CBD-8C1E-DC9F41200616}" srcOrd="0" destOrd="0" presId="urn:microsoft.com/office/officeart/2005/8/layout/hierarchy3"/>
    <dgm:cxn modelId="{FE8742A6-9725-4510-A7A0-3707A8A5D88F}" type="presParOf" srcId="{D5207EEF-21C2-4F76-98E5-7CD77A83BAA7}" destId="{CF53279C-FF12-4AE7-8C78-4EE49D3809A0}" srcOrd="1" destOrd="0" presId="urn:microsoft.com/office/officeart/2005/8/layout/hierarchy3"/>
    <dgm:cxn modelId="{FB60C714-1A45-4A49-9647-BF2714F297FB}" type="presParOf" srcId="{8D12119A-7951-4775-834A-FC44E7E4F474}" destId="{2FE6FE01-B06C-4157-A351-484743B6445C}" srcOrd="2" destOrd="0" presId="urn:microsoft.com/office/officeart/2005/8/layout/hierarchy3"/>
    <dgm:cxn modelId="{7C16D4B3-E397-4CE1-9D5C-7BF7BAFCEDE0}" type="presParOf" srcId="{2FE6FE01-B06C-4157-A351-484743B6445C}" destId="{F602F4C0-A816-49F8-A263-540BDAAE1902}" srcOrd="0" destOrd="0" presId="urn:microsoft.com/office/officeart/2005/8/layout/hierarchy3"/>
    <dgm:cxn modelId="{743CDA57-3C48-4207-B2B8-8B22E883D323}" type="presParOf" srcId="{F602F4C0-A816-49F8-A263-540BDAAE1902}" destId="{107BF7B5-F983-45A6-BAD2-34D83E28E4FC}" srcOrd="0" destOrd="0" presId="urn:microsoft.com/office/officeart/2005/8/layout/hierarchy3"/>
    <dgm:cxn modelId="{80A29D10-3F17-4124-BBAF-BC60E767F105}" type="presParOf" srcId="{F602F4C0-A816-49F8-A263-540BDAAE1902}" destId="{418F2C4B-330D-4D9E-B671-EE2614D7E22A}" srcOrd="1" destOrd="0" presId="urn:microsoft.com/office/officeart/2005/8/layout/hierarchy3"/>
    <dgm:cxn modelId="{E3E77E43-9DDE-4F46-9F09-10F8D4D3C764}" type="presParOf" srcId="{2FE6FE01-B06C-4157-A351-484743B6445C}" destId="{26409EB8-7CB3-4BDD-98CA-FD654DFEB546}" srcOrd="1" destOrd="0" presId="urn:microsoft.com/office/officeart/2005/8/layout/hierarchy3"/>
    <dgm:cxn modelId="{8AF73032-EEB7-4914-BA18-BBC3823E465D}" type="presParOf" srcId="{8D12119A-7951-4775-834A-FC44E7E4F474}" destId="{63FF3093-5E2A-420B-889E-57BB6B79BA0C}" srcOrd="3" destOrd="0" presId="urn:microsoft.com/office/officeart/2005/8/layout/hierarchy3"/>
    <dgm:cxn modelId="{2F4FCC98-06A2-40FA-A860-C044B860DFEB}" type="presParOf" srcId="{63FF3093-5E2A-420B-889E-57BB6B79BA0C}" destId="{32F4E947-C17C-47DC-9E13-B0A87B452FA1}" srcOrd="0" destOrd="0" presId="urn:microsoft.com/office/officeart/2005/8/layout/hierarchy3"/>
    <dgm:cxn modelId="{09F0E1EF-3621-475E-8AED-F5C1DEC358B5}" type="presParOf" srcId="{32F4E947-C17C-47DC-9E13-B0A87B452FA1}" destId="{19F8C5B7-9125-46D0-A994-B9FAFE5B6E03}" srcOrd="0" destOrd="0" presId="urn:microsoft.com/office/officeart/2005/8/layout/hierarchy3"/>
    <dgm:cxn modelId="{CC8DF34C-F3BE-461B-8AF4-358BF95E42D1}" type="presParOf" srcId="{32F4E947-C17C-47DC-9E13-B0A87B452FA1}" destId="{E80B0B1F-2D37-4B70-B3C3-29CC12DCF8C5}" srcOrd="1" destOrd="0" presId="urn:microsoft.com/office/officeart/2005/8/layout/hierarchy3"/>
    <dgm:cxn modelId="{D2D63DB2-53E1-4FD7-9E1B-6A6F5690335F}" type="presParOf" srcId="{63FF3093-5E2A-420B-889E-57BB6B79BA0C}" destId="{224CA571-6CC5-43DB-8A42-2E0E22FD907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86D1D6-E41A-471A-862F-326DC00AB97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21486249-242A-487C-AF2E-0E3114801133}">
      <dgm:prSet phldrT="[Texto]"/>
      <dgm:spPr/>
      <dgm:t>
        <a:bodyPr/>
        <a:lstStyle/>
        <a:p>
          <a:r>
            <a:rPr lang="en-US" noProof="0" dirty="0" smtClean="0"/>
            <a:t>Segmentation</a:t>
          </a:r>
          <a:endParaRPr lang="en-US" noProof="0" dirty="0"/>
        </a:p>
      </dgm:t>
    </dgm:pt>
    <dgm:pt modelId="{5D6B4927-D94D-46D6-B27A-A751EEE453FB}" type="parTrans" cxnId="{5591A485-21A7-45DE-B5F8-9A593063E975}">
      <dgm:prSet/>
      <dgm:spPr/>
      <dgm:t>
        <a:bodyPr/>
        <a:lstStyle/>
        <a:p>
          <a:endParaRPr lang="es-ES"/>
        </a:p>
      </dgm:t>
    </dgm:pt>
    <dgm:pt modelId="{0BB69F38-1F88-49DB-9629-C759A334FE1F}" type="sibTrans" cxnId="{5591A485-21A7-45DE-B5F8-9A593063E975}">
      <dgm:prSet/>
      <dgm:spPr/>
      <dgm:t>
        <a:bodyPr/>
        <a:lstStyle/>
        <a:p>
          <a:endParaRPr lang="es-ES"/>
        </a:p>
      </dgm:t>
    </dgm:pt>
    <dgm:pt modelId="{FA3C71AA-D926-4B59-8EC0-CFD2D2AD2993}">
      <dgm:prSet phldrT="[Texto]"/>
      <dgm:spPr/>
      <dgm:t>
        <a:bodyPr/>
        <a:lstStyle/>
        <a:p>
          <a:r>
            <a:rPr lang="en-US" noProof="0" dirty="0" smtClean="0"/>
            <a:t>Background </a:t>
          </a:r>
          <a:r>
            <a:rPr lang="en-US" noProof="0" dirty="0" err="1" smtClean="0"/>
            <a:t>Substractor</a:t>
          </a:r>
          <a:endParaRPr lang="en-US" noProof="0" dirty="0"/>
        </a:p>
      </dgm:t>
    </dgm:pt>
    <dgm:pt modelId="{D5F3D9B5-0956-4659-A6E0-4F01A0CF3D3E}" type="parTrans" cxnId="{9472D390-4A62-415B-985B-509D7128ABC7}">
      <dgm:prSet/>
      <dgm:spPr/>
      <dgm:t>
        <a:bodyPr/>
        <a:lstStyle/>
        <a:p>
          <a:endParaRPr lang="es-ES"/>
        </a:p>
      </dgm:t>
    </dgm:pt>
    <dgm:pt modelId="{DA8E418A-3261-4B97-8403-78DF7F8A81F4}" type="sibTrans" cxnId="{9472D390-4A62-415B-985B-509D7128ABC7}">
      <dgm:prSet/>
      <dgm:spPr/>
      <dgm:t>
        <a:bodyPr/>
        <a:lstStyle/>
        <a:p>
          <a:endParaRPr lang="es-ES"/>
        </a:p>
      </dgm:t>
    </dgm:pt>
    <dgm:pt modelId="{1A6C99F9-0B89-49FD-AF2A-83C2B25BD30C}">
      <dgm:prSet phldrT="[Texto]"/>
      <dgm:spPr/>
      <dgm:t>
        <a:bodyPr/>
        <a:lstStyle/>
        <a:p>
          <a:r>
            <a:rPr lang="en-US" noProof="0" dirty="0" smtClean="0"/>
            <a:t>Selectivity</a:t>
          </a:r>
          <a:endParaRPr lang="en-US" noProof="0" dirty="0"/>
        </a:p>
      </dgm:t>
    </dgm:pt>
    <dgm:pt modelId="{845088BC-446A-446D-89CE-ACE6C9687F1A}" type="parTrans" cxnId="{3DE758B2-EFA5-4298-8495-ADB1C12F6AED}">
      <dgm:prSet/>
      <dgm:spPr/>
      <dgm:t>
        <a:bodyPr/>
        <a:lstStyle/>
        <a:p>
          <a:endParaRPr lang="es-ES"/>
        </a:p>
      </dgm:t>
    </dgm:pt>
    <dgm:pt modelId="{9E454C30-E4A7-476F-93E2-625EA1F12178}" type="sibTrans" cxnId="{3DE758B2-EFA5-4298-8495-ADB1C12F6AED}">
      <dgm:prSet/>
      <dgm:spPr/>
      <dgm:t>
        <a:bodyPr/>
        <a:lstStyle/>
        <a:p>
          <a:endParaRPr lang="es-ES"/>
        </a:p>
      </dgm:t>
    </dgm:pt>
    <dgm:pt modelId="{F7A0F02D-5CE9-4D53-B858-B2430DBA6611}">
      <dgm:prSet phldrT="[Texto]"/>
      <dgm:spPr/>
      <dgm:t>
        <a:bodyPr/>
        <a:lstStyle/>
        <a:p>
          <a:r>
            <a:rPr lang="en-US" noProof="0" dirty="0" err="1" smtClean="0"/>
            <a:t>Eigenbackground</a:t>
          </a:r>
          <a:endParaRPr lang="en-US" noProof="0" dirty="0"/>
        </a:p>
      </dgm:t>
    </dgm:pt>
    <dgm:pt modelId="{C08D47A4-DB7E-4C4C-8D26-32089E6C2DEF}" type="parTrans" cxnId="{1756264F-3FE9-413F-BA32-538593B43CBD}">
      <dgm:prSet/>
      <dgm:spPr/>
      <dgm:t>
        <a:bodyPr/>
        <a:lstStyle/>
        <a:p>
          <a:endParaRPr lang="es-ES"/>
        </a:p>
      </dgm:t>
    </dgm:pt>
    <dgm:pt modelId="{C9D5F379-BA53-4A86-9A23-112B7FED57AC}" type="sibTrans" cxnId="{1756264F-3FE9-413F-BA32-538593B43CBD}">
      <dgm:prSet/>
      <dgm:spPr/>
      <dgm:t>
        <a:bodyPr/>
        <a:lstStyle/>
        <a:p>
          <a:endParaRPr lang="es-ES"/>
        </a:p>
      </dgm:t>
    </dgm:pt>
    <dgm:pt modelId="{F0C2C145-C20C-426C-A5AE-BF32F9C350D6}">
      <dgm:prSet phldrT="[Texto]"/>
      <dgm:spPr/>
      <dgm:t>
        <a:bodyPr/>
        <a:lstStyle/>
        <a:p>
          <a:r>
            <a:rPr lang="en-US" noProof="0" dirty="0" smtClean="0"/>
            <a:t>Grey - World</a:t>
          </a:r>
          <a:endParaRPr lang="en-US" noProof="0" dirty="0"/>
        </a:p>
      </dgm:t>
    </dgm:pt>
    <dgm:pt modelId="{7D9B5A2E-F2D3-4906-BAFE-55D77DB8FCE7}" type="parTrans" cxnId="{8B401C8B-CAE3-4856-AD0E-61B5B9245EBA}">
      <dgm:prSet/>
      <dgm:spPr/>
      <dgm:t>
        <a:bodyPr/>
        <a:lstStyle/>
        <a:p>
          <a:endParaRPr lang="es-ES"/>
        </a:p>
      </dgm:t>
    </dgm:pt>
    <dgm:pt modelId="{118A8487-47C4-4297-975F-548B1AE0494D}" type="sibTrans" cxnId="{8B401C8B-CAE3-4856-AD0E-61B5B9245EBA}">
      <dgm:prSet/>
      <dgm:spPr/>
      <dgm:t>
        <a:bodyPr/>
        <a:lstStyle/>
        <a:p>
          <a:endParaRPr lang="es-ES"/>
        </a:p>
      </dgm:t>
    </dgm:pt>
    <dgm:pt modelId="{8D12119A-7951-4775-834A-FC44E7E4F474}" type="pres">
      <dgm:prSet presAssocID="{6586D1D6-E41A-471A-862F-326DC00AB97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B3534D-504D-4AA2-9E8B-B8CCB4257A3E}" type="pres">
      <dgm:prSet presAssocID="{21486249-242A-487C-AF2E-0E3114801133}" presName="root" presStyleCnt="0"/>
      <dgm:spPr/>
    </dgm:pt>
    <dgm:pt modelId="{1A4316AE-7BB0-4C41-81F1-A60C4F4072D7}" type="pres">
      <dgm:prSet presAssocID="{21486249-242A-487C-AF2E-0E3114801133}" presName="rootComposite" presStyleCnt="0"/>
      <dgm:spPr/>
    </dgm:pt>
    <dgm:pt modelId="{786ABC34-78E6-441F-BBF4-E77EA1D0F6D9}" type="pres">
      <dgm:prSet presAssocID="{21486249-242A-487C-AF2E-0E3114801133}" presName="rootText" presStyleLbl="node1" presStyleIdx="0" presStyleCnt="1" custLinFactNeighborX="-654"/>
      <dgm:spPr/>
    </dgm:pt>
    <dgm:pt modelId="{504C5CE8-8A06-4955-A06C-A9071A05F800}" type="pres">
      <dgm:prSet presAssocID="{21486249-242A-487C-AF2E-0E3114801133}" presName="rootConnector" presStyleLbl="node1" presStyleIdx="0" presStyleCnt="1"/>
      <dgm:spPr/>
    </dgm:pt>
    <dgm:pt modelId="{2EAA9190-5522-4B8D-A432-3FBE87F09260}" type="pres">
      <dgm:prSet presAssocID="{21486249-242A-487C-AF2E-0E3114801133}" presName="childShape" presStyleCnt="0"/>
      <dgm:spPr/>
    </dgm:pt>
    <dgm:pt modelId="{53327925-2CAA-45CE-8EF2-3DD2327D1072}" type="pres">
      <dgm:prSet presAssocID="{D5F3D9B5-0956-4659-A6E0-4F01A0CF3D3E}" presName="Name13" presStyleLbl="parChTrans1D2" presStyleIdx="0" presStyleCnt="3"/>
      <dgm:spPr/>
    </dgm:pt>
    <dgm:pt modelId="{00A816F2-3FCB-44DE-8144-0CDE0FEB1FB8}" type="pres">
      <dgm:prSet presAssocID="{FA3C71AA-D926-4B59-8EC0-CFD2D2AD2993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D59CD8E-EC99-437D-BE39-CAF22FD01E03}" type="pres">
      <dgm:prSet presAssocID="{845088BC-446A-446D-89CE-ACE6C9687F1A}" presName="Name13" presStyleLbl="parChTrans1D2" presStyleIdx="1" presStyleCnt="3"/>
      <dgm:spPr/>
    </dgm:pt>
    <dgm:pt modelId="{A73D20A3-B4DA-4479-B55B-890F15CBE6C3}" type="pres">
      <dgm:prSet presAssocID="{1A6C99F9-0B89-49FD-AF2A-83C2B25BD30C}" presName="childText" presStyleLbl="bgAcc1" presStyleIdx="1" presStyleCnt="3">
        <dgm:presLayoutVars>
          <dgm:bulletEnabled val="1"/>
        </dgm:presLayoutVars>
      </dgm:prSet>
      <dgm:spPr/>
    </dgm:pt>
    <dgm:pt modelId="{82B1B814-CB5C-4B81-A080-1747B72AC631}" type="pres">
      <dgm:prSet presAssocID="{C08D47A4-DB7E-4C4C-8D26-32089E6C2DEF}" presName="Name13" presStyleLbl="parChTrans1D2" presStyleIdx="2" presStyleCnt="3"/>
      <dgm:spPr/>
    </dgm:pt>
    <dgm:pt modelId="{E39230B7-CA74-4B22-BF8F-AAAC3BF519DC}" type="pres">
      <dgm:prSet presAssocID="{F7A0F02D-5CE9-4D53-B858-B2430DBA6611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F6026E1-95C1-4B62-A4E5-29296DCBB18F}" type="presOf" srcId="{21486249-242A-487C-AF2E-0E3114801133}" destId="{786ABC34-78E6-441F-BBF4-E77EA1D0F6D9}" srcOrd="0" destOrd="0" presId="urn:microsoft.com/office/officeart/2005/8/layout/hierarchy3"/>
    <dgm:cxn modelId="{DC328146-97DF-4603-B34B-6C9C0985E94E}" type="presOf" srcId="{1A6C99F9-0B89-49FD-AF2A-83C2B25BD30C}" destId="{A73D20A3-B4DA-4479-B55B-890F15CBE6C3}" srcOrd="0" destOrd="0" presId="urn:microsoft.com/office/officeart/2005/8/layout/hierarchy3"/>
    <dgm:cxn modelId="{4A2A1EC4-2D54-45FF-82C4-C9AAD798C9DB}" type="presOf" srcId="{845088BC-446A-446D-89CE-ACE6C9687F1A}" destId="{CD59CD8E-EC99-437D-BE39-CAF22FD01E03}" srcOrd="0" destOrd="0" presId="urn:microsoft.com/office/officeart/2005/8/layout/hierarchy3"/>
    <dgm:cxn modelId="{BA826CB9-A1E3-42F3-9860-E182453ED874}" type="presOf" srcId="{21486249-242A-487C-AF2E-0E3114801133}" destId="{504C5CE8-8A06-4955-A06C-A9071A05F800}" srcOrd="1" destOrd="0" presId="urn:microsoft.com/office/officeart/2005/8/layout/hierarchy3"/>
    <dgm:cxn modelId="{1756264F-3FE9-413F-BA32-538593B43CBD}" srcId="{21486249-242A-487C-AF2E-0E3114801133}" destId="{F7A0F02D-5CE9-4D53-B858-B2430DBA6611}" srcOrd="2" destOrd="0" parTransId="{C08D47A4-DB7E-4C4C-8D26-32089E6C2DEF}" sibTransId="{C9D5F379-BA53-4A86-9A23-112B7FED57AC}"/>
    <dgm:cxn modelId="{3DE758B2-EFA5-4298-8495-ADB1C12F6AED}" srcId="{21486249-242A-487C-AF2E-0E3114801133}" destId="{1A6C99F9-0B89-49FD-AF2A-83C2B25BD30C}" srcOrd="1" destOrd="0" parTransId="{845088BC-446A-446D-89CE-ACE6C9687F1A}" sibTransId="{9E454C30-E4A7-476F-93E2-625EA1F12178}"/>
    <dgm:cxn modelId="{9472D390-4A62-415B-985B-509D7128ABC7}" srcId="{21486249-242A-487C-AF2E-0E3114801133}" destId="{FA3C71AA-D926-4B59-8EC0-CFD2D2AD2993}" srcOrd="0" destOrd="0" parTransId="{D5F3D9B5-0956-4659-A6E0-4F01A0CF3D3E}" sibTransId="{DA8E418A-3261-4B97-8403-78DF7F8A81F4}"/>
    <dgm:cxn modelId="{5591A485-21A7-45DE-B5F8-9A593063E975}" srcId="{6586D1D6-E41A-471A-862F-326DC00AB975}" destId="{21486249-242A-487C-AF2E-0E3114801133}" srcOrd="0" destOrd="0" parTransId="{5D6B4927-D94D-46D6-B27A-A751EEE453FB}" sibTransId="{0BB69F38-1F88-49DB-9629-C759A334FE1F}"/>
    <dgm:cxn modelId="{5986BE7A-5BB7-4011-A212-D07D7AF14BEC}" type="presOf" srcId="{F7A0F02D-5CE9-4D53-B858-B2430DBA6611}" destId="{E39230B7-CA74-4B22-BF8F-AAAC3BF519DC}" srcOrd="0" destOrd="0" presId="urn:microsoft.com/office/officeart/2005/8/layout/hierarchy3"/>
    <dgm:cxn modelId="{A832C086-3746-4D8E-85C5-EA19C58B92A1}" type="presOf" srcId="{6586D1D6-E41A-471A-862F-326DC00AB975}" destId="{8D12119A-7951-4775-834A-FC44E7E4F474}" srcOrd="0" destOrd="0" presId="urn:microsoft.com/office/officeart/2005/8/layout/hierarchy3"/>
    <dgm:cxn modelId="{8B401C8B-CAE3-4856-AD0E-61B5B9245EBA}" srcId="{F7A0F02D-5CE9-4D53-B858-B2430DBA6611}" destId="{F0C2C145-C20C-426C-A5AE-BF32F9C350D6}" srcOrd="0" destOrd="0" parTransId="{7D9B5A2E-F2D3-4906-BAFE-55D77DB8FCE7}" sibTransId="{118A8487-47C4-4297-975F-548B1AE0494D}"/>
    <dgm:cxn modelId="{1CDE9575-69F4-4C74-AC5D-6BA2980CB64C}" type="presOf" srcId="{C08D47A4-DB7E-4C4C-8D26-32089E6C2DEF}" destId="{82B1B814-CB5C-4B81-A080-1747B72AC631}" srcOrd="0" destOrd="0" presId="urn:microsoft.com/office/officeart/2005/8/layout/hierarchy3"/>
    <dgm:cxn modelId="{FA9BCEE9-19B9-48AF-AA9C-57626185D0AC}" type="presOf" srcId="{FA3C71AA-D926-4B59-8EC0-CFD2D2AD2993}" destId="{00A816F2-3FCB-44DE-8144-0CDE0FEB1FB8}" srcOrd="0" destOrd="0" presId="urn:microsoft.com/office/officeart/2005/8/layout/hierarchy3"/>
    <dgm:cxn modelId="{1B385875-3AF3-4925-8457-BE70339D7146}" type="presOf" srcId="{F0C2C145-C20C-426C-A5AE-BF32F9C350D6}" destId="{E39230B7-CA74-4B22-BF8F-AAAC3BF519DC}" srcOrd="0" destOrd="1" presId="urn:microsoft.com/office/officeart/2005/8/layout/hierarchy3"/>
    <dgm:cxn modelId="{A49EB9E6-18DD-4297-9ADE-19ACFCF1E4AC}" type="presOf" srcId="{D5F3D9B5-0956-4659-A6E0-4F01A0CF3D3E}" destId="{53327925-2CAA-45CE-8EF2-3DD2327D1072}" srcOrd="0" destOrd="0" presId="urn:microsoft.com/office/officeart/2005/8/layout/hierarchy3"/>
    <dgm:cxn modelId="{10665BD6-A894-406C-86D8-612E3EC8F069}" type="presParOf" srcId="{8D12119A-7951-4775-834A-FC44E7E4F474}" destId="{23B3534D-504D-4AA2-9E8B-B8CCB4257A3E}" srcOrd="0" destOrd="0" presId="urn:microsoft.com/office/officeart/2005/8/layout/hierarchy3"/>
    <dgm:cxn modelId="{8666265A-85F8-4D0D-82DC-DF119F2B4C0E}" type="presParOf" srcId="{23B3534D-504D-4AA2-9E8B-B8CCB4257A3E}" destId="{1A4316AE-7BB0-4C41-81F1-A60C4F4072D7}" srcOrd="0" destOrd="0" presId="urn:microsoft.com/office/officeart/2005/8/layout/hierarchy3"/>
    <dgm:cxn modelId="{05813C6D-FDE6-4A85-BE02-E8CEC0E889F5}" type="presParOf" srcId="{1A4316AE-7BB0-4C41-81F1-A60C4F4072D7}" destId="{786ABC34-78E6-441F-BBF4-E77EA1D0F6D9}" srcOrd="0" destOrd="0" presId="urn:microsoft.com/office/officeart/2005/8/layout/hierarchy3"/>
    <dgm:cxn modelId="{47010540-3488-4993-B879-C18D07C3C579}" type="presParOf" srcId="{1A4316AE-7BB0-4C41-81F1-A60C4F4072D7}" destId="{504C5CE8-8A06-4955-A06C-A9071A05F800}" srcOrd="1" destOrd="0" presId="urn:microsoft.com/office/officeart/2005/8/layout/hierarchy3"/>
    <dgm:cxn modelId="{59FC3A32-E1E6-4FDB-96C3-156D91056525}" type="presParOf" srcId="{23B3534D-504D-4AA2-9E8B-B8CCB4257A3E}" destId="{2EAA9190-5522-4B8D-A432-3FBE87F09260}" srcOrd="1" destOrd="0" presId="urn:microsoft.com/office/officeart/2005/8/layout/hierarchy3"/>
    <dgm:cxn modelId="{C869E77F-13F0-44E8-8FE8-76495EBE0524}" type="presParOf" srcId="{2EAA9190-5522-4B8D-A432-3FBE87F09260}" destId="{53327925-2CAA-45CE-8EF2-3DD2327D1072}" srcOrd="0" destOrd="0" presId="urn:microsoft.com/office/officeart/2005/8/layout/hierarchy3"/>
    <dgm:cxn modelId="{FCFC322B-71EC-4D3A-8151-A3B523E0C3A2}" type="presParOf" srcId="{2EAA9190-5522-4B8D-A432-3FBE87F09260}" destId="{00A816F2-3FCB-44DE-8144-0CDE0FEB1FB8}" srcOrd="1" destOrd="0" presId="urn:microsoft.com/office/officeart/2005/8/layout/hierarchy3"/>
    <dgm:cxn modelId="{DE08BD21-DCBB-44F8-84A9-84266610BFAD}" type="presParOf" srcId="{2EAA9190-5522-4B8D-A432-3FBE87F09260}" destId="{CD59CD8E-EC99-437D-BE39-CAF22FD01E03}" srcOrd="2" destOrd="0" presId="urn:microsoft.com/office/officeart/2005/8/layout/hierarchy3"/>
    <dgm:cxn modelId="{5536442D-A536-4276-8641-E9828D65DB55}" type="presParOf" srcId="{2EAA9190-5522-4B8D-A432-3FBE87F09260}" destId="{A73D20A3-B4DA-4479-B55B-890F15CBE6C3}" srcOrd="3" destOrd="0" presId="urn:microsoft.com/office/officeart/2005/8/layout/hierarchy3"/>
    <dgm:cxn modelId="{2A5A972A-8917-4936-8F93-E16649C95E11}" type="presParOf" srcId="{2EAA9190-5522-4B8D-A432-3FBE87F09260}" destId="{82B1B814-CB5C-4B81-A080-1747B72AC631}" srcOrd="4" destOrd="0" presId="urn:microsoft.com/office/officeart/2005/8/layout/hierarchy3"/>
    <dgm:cxn modelId="{9986BC38-F24A-4317-A852-9210589D7F29}" type="presParOf" srcId="{2EAA9190-5522-4B8D-A432-3FBE87F09260}" destId="{E39230B7-CA74-4B22-BF8F-AAAC3BF519D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63725-C299-4B9F-AAAD-99629B827B7D}">
      <dsp:nvSpPr>
        <dsp:cNvPr id="0" name=""/>
        <dsp:cNvSpPr/>
      </dsp:nvSpPr>
      <dsp:spPr>
        <a:xfrm>
          <a:off x="0" y="18972"/>
          <a:ext cx="7772400" cy="1432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b="1" kern="1200" dirty="0" smtClean="0"/>
            <a:t>Tracking</a:t>
          </a:r>
          <a:br>
            <a:rPr lang="es-ES" sz="3600" b="1" kern="1200" dirty="0" smtClean="0"/>
          </a:br>
          <a:r>
            <a:rPr lang="en-US" sz="3600" b="1" kern="1200" noProof="0" dirty="0" smtClean="0"/>
            <a:t>Face Recognition</a:t>
          </a:r>
          <a:endParaRPr lang="en-US" sz="3600" b="1" kern="1200" noProof="0" dirty="0"/>
        </a:p>
      </dsp:txBody>
      <dsp:txXfrm>
        <a:off x="0" y="18972"/>
        <a:ext cx="7772400" cy="143208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761101D-807E-4A6E-99B6-C971667F4893}">
      <dsp:nvSpPr>
        <dsp:cNvPr id="0" name=""/>
        <dsp:cNvSpPr/>
      </dsp:nvSpPr>
      <dsp:spPr>
        <a:xfrm>
          <a:off x="0" y="21434"/>
          <a:ext cx="6400800" cy="52767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Lluís-Pere de las Heras Caballero </a:t>
          </a:r>
          <a:endParaRPr lang="es-ES" sz="2200" kern="1200" dirty="0"/>
        </a:p>
      </dsp:txBody>
      <dsp:txXfrm>
        <a:off x="0" y="21434"/>
        <a:ext cx="6400800" cy="527670"/>
      </dsp:txXfrm>
    </dsp:sp>
    <dsp:sp modelId="{7E00F154-FE28-4324-8CAA-42689D7C4B76}">
      <dsp:nvSpPr>
        <dsp:cNvPr id="0" name=""/>
        <dsp:cNvSpPr/>
      </dsp:nvSpPr>
      <dsp:spPr>
        <a:xfrm>
          <a:off x="0" y="612464"/>
          <a:ext cx="6400800" cy="527670"/>
        </a:xfrm>
        <a:prstGeom prst="roundRect">
          <a:avLst/>
        </a:prstGeom>
        <a:gradFill rotWithShape="0">
          <a:gsLst>
            <a:gs pos="0">
              <a:schemeClr val="accent5">
                <a:hueOff val="-918568"/>
                <a:satOff val="135"/>
                <a:lumOff val="-3236"/>
                <a:alphaOff val="0"/>
                <a:tint val="50000"/>
                <a:satMod val="300000"/>
              </a:schemeClr>
            </a:gs>
            <a:gs pos="35000">
              <a:schemeClr val="accent5">
                <a:hueOff val="-918568"/>
                <a:satOff val="135"/>
                <a:lumOff val="-3236"/>
                <a:alphaOff val="0"/>
                <a:tint val="37000"/>
                <a:satMod val="300000"/>
              </a:schemeClr>
            </a:gs>
            <a:gs pos="100000">
              <a:schemeClr val="accent5">
                <a:hueOff val="-918568"/>
                <a:satOff val="135"/>
                <a:lumOff val="-323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Ahmed </a:t>
          </a:r>
          <a:r>
            <a:rPr lang="es-ES" sz="2200" kern="1200" dirty="0" err="1" smtClean="0"/>
            <a:t>Mounir</a:t>
          </a:r>
          <a:r>
            <a:rPr lang="es-ES" sz="2200" kern="1200" dirty="0" smtClean="0"/>
            <a:t> </a:t>
          </a:r>
          <a:r>
            <a:rPr lang="es-ES" sz="2200" kern="1200" dirty="0" err="1" smtClean="0"/>
            <a:t>Gad</a:t>
          </a:r>
          <a:endParaRPr lang="es-ES" sz="2200" kern="1200" dirty="0"/>
        </a:p>
      </dsp:txBody>
      <dsp:txXfrm>
        <a:off x="0" y="612464"/>
        <a:ext cx="6400800" cy="527670"/>
      </dsp:txXfrm>
    </dsp:sp>
    <dsp:sp modelId="{382B9325-C6B0-437A-89CB-BCE996D35D01}">
      <dsp:nvSpPr>
        <dsp:cNvPr id="0" name=""/>
        <dsp:cNvSpPr/>
      </dsp:nvSpPr>
      <dsp:spPr>
        <a:xfrm>
          <a:off x="0" y="1203495"/>
          <a:ext cx="6400800" cy="527670"/>
        </a:xfrm>
        <a:prstGeom prst="roundRect">
          <a:avLst/>
        </a:prstGeom>
        <a:gradFill rotWithShape="0">
          <a:gsLst>
            <a:gs pos="0">
              <a:schemeClr val="accent5">
                <a:hueOff val="-1837137"/>
                <a:satOff val="270"/>
                <a:lumOff val="-6471"/>
                <a:alphaOff val="0"/>
                <a:tint val="50000"/>
                <a:satMod val="300000"/>
              </a:schemeClr>
            </a:gs>
            <a:gs pos="35000">
              <a:schemeClr val="accent5">
                <a:hueOff val="-1837137"/>
                <a:satOff val="270"/>
                <a:lumOff val="-6471"/>
                <a:alphaOff val="0"/>
                <a:tint val="37000"/>
                <a:satMod val="300000"/>
              </a:schemeClr>
            </a:gs>
            <a:gs pos="100000">
              <a:schemeClr val="accent5">
                <a:hueOff val="-1837137"/>
                <a:satOff val="270"/>
                <a:lumOff val="-647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err="1" smtClean="0"/>
            <a:t>Mònica</a:t>
          </a:r>
          <a:r>
            <a:rPr lang="es-ES" sz="2200" kern="1200" dirty="0" smtClean="0"/>
            <a:t> </a:t>
          </a:r>
          <a:r>
            <a:rPr lang="es-ES" sz="2200" kern="1200" dirty="0" err="1" smtClean="0"/>
            <a:t>Piñol</a:t>
          </a:r>
          <a:r>
            <a:rPr lang="es-ES" sz="2200" kern="1200" dirty="0" smtClean="0"/>
            <a:t> Naranjo</a:t>
          </a:r>
          <a:endParaRPr lang="es-ES" sz="2200" kern="1200" dirty="0"/>
        </a:p>
      </dsp:txBody>
      <dsp:txXfrm>
        <a:off x="0" y="1203495"/>
        <a:ext cx="6400800" cy="52767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6ABC34-78E6-441F-BBF4-E77EA1D0F6D9}">
      <dsp:nvSpPr>
        <dsp:cNvPr id="0" name=""/>
        <dsp:cNvSpPr/>
      </dsp:nvSpPr>
      <dsp:spPr>
        <a:xfrm>
          <a:off x="1506" y="206334"/>
          <a:ext cx="1731912" cy="8659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/>
            <a:t>Segmentation</a:t>
          </a:r>
          <a:endParaRPr lang="en-US" sz="2000" kern="1200" noProof="0" dirty="0"/>
        </a:p>
      </dsp:txBody>
      <dsp:txXfrm>
        <a:off x="1506" y="206334"/>
        <a:ext cx="1731912" cy="865956"/>
      </dsp:txXfrm>
    </dsp:sp>
    <dsp:sp modelId="{53327925-2CAA-45CE-8EF2-3DD2327D1072}">
      <dsp:nvSpPr>
        <dsp:cNvPr id="0" name=""/>
        <dsp:cNvSpPr/>
      </dsp:nvSpPr>
      <dsp:spPr>
        <a:xfrm>
          <a:off x="174698" y="1072291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A816F2-3FCB-44DE-8144-0CDE0FEB1FB8}">
      <dsp:nvSpPr>
        <dsp:cNvPr id="0" name=""/>
        <dsp:cNvSpPr/>
      </dsp:nvSpPr>
      <dsp:spPr>
        <a:xfrm>
          <a:off x="347889" y="1288780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Background </a:t>
          </a:r>
          <a:r>
            <a:rPr lang="en-US" sz="1400" kern="1200" noProof="0" dirty="0" err="1" smtClean="0"/>
            <a:t>Substractor</a:t>
          </a:r>
          <a:endParaRPr lang="en-US" sz="1400" kern="1200" noProof="0" dirty="0"/>
        </a:p>
      </dsp:txBody>
      <dsp:txXfrm>
        <a:off x="347889" y="1288780"/>
        <a:ext cx="1385530" cy="865956"/>
      </dsp:txXfrm>
    </dsp:sp>
    <dsp:sp modelId="{CD59CD8E-EC99-437D-BE39-CAF22FD01E03}">
      <dsp:nvSpPr>
        <dsp:cNvPr id="0" name=""/>
        <dsp:cNvSpPr/>
      </dsp:nvSpPr>
      <dsp:spPr>
        <a:xfrm>
          <a:off x="174698" y="1072291"/>
          <a:ext cx="173191" cy="1731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912"/>
              </a:lnTo>
              <a:lnTo>
                <a:pt x="173191" y="173191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D20A3-B4DA-4479-B55B-890F15CBE6C3}">
      <dsp:nvSpPr>
        <dsp:cNvPr id="0" name=""/>
        <dsp:cNvSpPr/>
      </dsp:nvSpPr>
      <dsp:spPr>
        <a:xfrm>
          <a:off x="347889" y="2371226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12379"/>
              <a:satOff val="90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smtClean="0"/>
            <a:t>Selectivity</a:t>
          </a:r>
          <a:endParaRPr lang="en-US" sz="1400" kern="1200" noProof="0"/>
        </a:p>
      </dsp:txBody>
      <dsp:txXfrm>
        <a:off x="347889" y="2371226"/>
        <a:ext cx="1385530" cy="865956"/>
      </dsp:txXfrm>
    </dsp:sp>
    <dsp:sp modelId="{82B1B814-CB5C-4B81-A080-1747B72AC631}">
      <dsp:nvSpPr>
        <dsp:cNvPr id="0" name=""/>
        <dsp:cNvSpPr/>
      </dsp:nvSpPr>
      <dsp:spPr>
        <a:xfrm>
          <a:off x="174698" y="1072291"/>
          <a:ext cx="173191" cy="2814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4358"/>
              </a:lnTo>
              <a:lnTo>
                <a:pt x="173191" y="281435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9230B7-CA74-4B22-BF8F-AAAC3BF519DC}">
      <dsp:nvSpPr>
        <dsp:cNvPr id="0" name=""/>
        <dsp:cNvSpPr/>
      </dsp:nvSpPr>
      <dsp:spPr>
        <a:xfrm>
          <a:off x="347889" y="3453671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224758"/>
              <a:satOff val="180"/>
              <a:lumOff val="-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smtClean="0"/>
            <a:t>Eigenbackground</a:t>
          </a:r>
          <a:endParaRPr lang="en-US" sz="1400" kern="1200" noProof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0" dirty="0" smtClean="0"/>
            <a:t>Grey - World</a:t>
          </a:r>
          <a:endParaRPr lang="en-US" sz="1100" kern="1200" noProof="0" dirty="0"/>
        </a:p>
      </dsp:txBody>
      <dsp:txXfrm>
        <a:off x="347889" y="3453671"/>
        <a:ext cx="1385530" cy="865956"/>
      </dsp:txXfrm>
    </dsp:sp>
    <dsp:sp modelId="{3AF06778-AFD3-4149-A109-9E3EA69FB691}">
      <dsp:nvSpPr>
        <dsp:cNvPr id="0" name=""/>
        <dsp:cNvSpPr/>
      </dsp:nvSpPr>
      <dsp:spPr>
        <a:xfrm>
          <a:off x="2166397" y="206334"/>
          <a:ext cx="1731912" cy="865956"/>
        </a:xfrm>
        <a:prstGeom prst="roundRect">
          <a:avLst>
            <a:gd name="adj" fmla="val 10000"/>
          </a:avLst>
        </a:prstGeom>
        <a:solidFill>
          <a:schemeClr val="accent5">
            <a:hueOff val="-612379"/>
            <a:satOff val="90"/>
            <a:lumOff val="-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smtClean="0"/>
            <a:t>Detection</a:t>
          </a:r>
          <a:endParaRPr lang="en-US" sz="2000" kern="1200" noProof="0"/>
        </a:p>
      </dsp:txBody>
      <dsp:txXfrm>
        <a:off x="2166397" y="206334"/>
        <a:ext cx="1731912" cy="865956"/>
      </dsp:txXfrm>
    </dsp:sp>
    <dsp:sp modelId="{428DB842-A276-4CBD-8C1E-DC9F41200616}">
      <dsp:nvSpPr>
        <dsp:cNvPr id="0" name=""/>
        <dsp:cNvSpPr/>
      </dsp:nvSpPr>
      <dsp:spPr>
        <a:xfrm>
          <a:off x="2339589" y="1072291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3279C-FF12-4AE7-8C78-4EE49D3809A0}">
      <dsp:nvSpPr>
        <dsp:cNvPr id="0" name=""/>
        <dsp:cNvSpPr/>
      </dsp:nvSpPr>
      <dsp:spPr>
        <a:xfrm>
          <a:off x="2512780" y="1288780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837137"/>
              <a:satOff val="270"/>
              <a:lumOff val="-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smtClean="0"/>
            <a:t>Face Recognition</a:t>
          </a:r>
          <a:endParaRPr lang="en-US" sz="1400" kern="1200" noProof="0"/>
        </a:p>
      </dsp:txBody>
      <dsp:txXfrm>
        <a:off x="2512780" y="1288780"/>
        <a:ext cx="1385530" cy="865956"/>
      </dsp:txXfrm>
    </dsp:sp>
    <dsp:sp modelId="{107BF7B5-F983-45A6-BAD2-34D83E28E4FC}">
      <dsp:nvSpPr>
        <dsp:cNvPr id="0" name=""/>
        <dsp:cNvSpPr/>
      </dsp:nvSpPr>
      <dsp:spPr>
        <a:xfrm>
          <a:off x="4331289" y="206334"/>
          <a:ext cx="1731912" cy="865956"/>
        </a:xfrm>
        <a:prstGeom prst="roundRect">
          <a:avLst>
            <a:gd name="adj" fmla="val 10000"/>
          </a:avLst>
        </a:prstGeom>
        <a:solidFill>
          <a:schemeClr val="accent5">
            <a:hueOff val="-1224758"/>
            <a:satOff val="180"/>
            <a:lumOff val="-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smtClean="0"/>
            <a:t>Representation</a:t>
          </a:r>
          <a:endParaRPr lang="en-US" sz="2000" kern="1200" noProof="0"/>
        </a:p>
      </dsp:txBody>
      <dsp:txXfrm>
        <a:off x="4331289" y="206334"/>
        <a:ext cx="1731912" cy="865956"/>
      </dsp:txXfrm>
    </dsp:sp>
    <dsp:sp modelId="{19F8C5B7-9125-46D0-A994-B9FAFE5B6E03}">
      <dsp:nvSpPr>
        <dsp:cNvPr id="0" name=""/>
        <dsp:cNvSpPr/>
      </dsp:nvSpPr>
      <dsp:spPr>
        <a:xfrm>
          <a:off x="6496180" y="206334"/>
          <a:ext cx="1731912" cy="865956"/>
        </a:xfrm>
        <a:prstGeom prst="roundRect">
          <a:avLst>
            <a:gd name="adj" fmla="val 10000"/>
          </a:avLst>
        </a:prstGeom>
        <a:solidFill>
          <a:schemeClr val="accent5">
            <a:hueOff val="-1837137"/>
            <a:satOff val="270"/>
            <a:lumOff val="-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smtClean="0"/>
            <a:t>Tracking</a:t>
          </a:r>
          <a:endParaRPr lang="en-US" sz="2000" kern="1200" noProof="0"/>
        </a:p>
      </dsp:txBody>
      <dsp:txXfrm>
        <a:off x="6496180" y="206334"/>
        <a:ext cx="1731912" cy="865956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6ABC34-78E6-441F-BBF4-E77EA1D0F6D9}">
      <dsp:nvSpPr>
        <dsp:cNvPr id="0" name=""/>
        <dsp:cNvSpPr/>
      </dsp:nvSpPr>
      <dsp:spPr>
        <a:xfrm>
          <a:off x="259795" y="1539"/>
          <a:ext cx="1814134" cy="9070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noProof="0" dirty="0" smtClean="0"/>
            <a:t>Segmentation</a:t>
          </a:r>
          <a:endParaRPr lang="en-US" sz="2300" kern="1200" noProof="0" dirty="0"/>
        </a:p>
      </dsp:txBody>
      <dsp:txXfrm>
        <a:off x="259795" y="1539"/>
        <a:ext cx="1814134" cy="907067"/>
      </dsp:txXfrm>
    </dsp:sp>
    <dsp:sp modelId="{53327925-2CAA-45CE-8EF2-3DD2327D1072}">
      <dsp:nvSpPr>
        <dsp:cNvPr id="0" name=""/>
        <dsp:cNvSpPr/>
      </dsp:nvSpPr>
      <dsp:spPr>
        <a:xfrm>
          <a:off x="441208" y="908607"/>
          <a:ext cx="193277" cy="680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0300"/>
              </a:lnTo>
              <a:lnTo>
                <a:pt x="193277" y="68030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A816F2-3FCB-44DE-8144-0CDE0FEB1FB8}">
      <dsp:nvSpPr>
        <dsp:cNvPr id="0" name=""/>
        <dsp:cNvSpPr/>
      </dsp:nvSpPr>
      <dsp:spPr>
        <a:xfrm>
          <a:off x="634486" y="1135373"/>
          <a:ext cx="1451307" cy="907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Background </a:t>
          </a:r>
          <a:r>
            <a:rPr lang="en-US" sz="1500" kern="1200" noProof="0" dirty="0" err="1" smtClean="0"/>
            <a:t>Substractor</a:t>
          </a:r>
          <a:endParaRPr lang="en-US" sz="1500" kern="1200" noProof="0" dirty="0"/>
        </a:p>
      </dsp:txBody>
      <dsp:txXfrm>
        <a:off x="634486" y="1135373"/>
        <a:ext cx="1451307" cy="907067"/>
      </dsp:txXfrm>
    </dsp:sp>
    <dsp:sp modelId="{CD59CD8E-EC99-437D-BE39-CAF22FD01E03}">
      <dsp:nvSpPr>
        <dsp:cNvPr id="0" name=""/>
        <dsp:cNvSpPr/>
      </dsp:nvSpPr>
      <dsp:spPr>
        <a:xfrm>
          <a:off x="441208" y="908607"/>
          <a:ext cx="193277" cy="1814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4134"/>
              </a:lnTo>
              <a:lnTo>
                <a:pt x="193277" y="181413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D20A3-B4DA-4479-B55B-890F15CBE6C3}">
      <dsp:nvSpPr>
        <dsp:cNvPr id="0" name=""/>
        <dsp:cNvSpPr/>
      </dsp:nvSpPr>
      <dsp:spPr>
        <a:xfrm>
          <a:off x="634486" y="2269207"/>
          <a:ext cx="1451307" cy="907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18568"/>
              <a:satOff val="135"/>
              <a:lumOff val="-3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Selectivity</a:t>
          </a:r>
          <a:endParaRPr lang="en-US" sz="1500" kern="1200" noProof="0" dirty="0"/>
        </a:p>
      </dsp:txBody>
      <dsp:txXfrm>
        <a:off x="634486" y="2269207"/>
        <a:ext cx="1451307" cy="907067"/>
      </dsp:txXfrm>
    </dsp:sp>
    <dsp:sp modelId="{82B1B814-CB5C-4B81-A080-1747B72AC631}">
      <dsp:nvSpPr>
        <dsp:cNvPr id="0" name=""/>
        <dsp:cNvSpPr/>
      </dsp:nvSpPr>
      <dsp:spPr>
        <a:xfrm>
          <a:off x="441208" y="908607"/>
          <a:ext cx="193277" cy="294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7968"/>
              </a:lnTo>
              <a:lnTo>
                <a:pt x="193277" y="294796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9230B7-CA74-4B22-BF8F-AAAC3BF519DC}">
      <dsp:nvSpPr>
        <dsp:cNvPr id="0" name=""/>
        <dsp:cNvSpPr/>
      </dsp:nvSpPr>
      <dsp:spPr>
        <a:xfrm>
          <a:off x="634486" y="3403041"/>
          <a:ext cx="1451307" cy="907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837137"/>
              <a:satOff val="270"/>
              <a:lumOff val="-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err="1" smtClean="0"/>
            <a:t>Eigenbackground</a:t>
          </a:r>
          <a:endParaRPr lang="en-US" sz="1500" kern="1200" noProof="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noProof="0" dirty="0" smtClean="0"/>
            <a:t>Grey - World</a:t>
          </a:r>
          <a:endParaRPr lang="en-US" sz="1200" kern="1200" noProof="0" dirty="0"/>
        </a:p>
      </dsp:txBody>
      <dsp:txXfrm>
        <a:off x="634486" y="3403041"/>
        <a:ext cx="1451307" cy="907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F745-5076-4921-BBC7-B29319029D7B}" type="datetimeFigureOut">
              <a:rPr lang="es-ES" smtClean="0"/>
              <a:t>17/03/2010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8066-9D20-41B4-A7D0-B058C87266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F745-5076-4921-BBC7-B29319029D7B}" type="datetimeFigureOut">
              <a:rPr lang="es-ES" smtClean="0"/>
              <a:t>17/03/2010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8066-9D20-41B4-A7D0-B058C87266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F745-5076-4921-BBC7-B29319029D7B}" type="datetimeFigureOut">
              <a:rPr lang="es-ES" smtClean="0"/>
              <a:t>17/03/2010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8066-9D20-41B4-A7D0-B058C87266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F745-5076-4921-BBC7-B29319029D7B}" type="datetimeFigureOut">
              <a:rPr lang="es-ES" smtClean="0"/>
              <a:t>17/03/2010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8066-9D20-41B4-A7D0-B058C87266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F745-5076-4921-BBC7-B29319029D7B}" type="datetimeFigureOut">
              <a:rPr lang="es-ES" smtClean="0"/>
              <a:t>17/03/2010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8066-9D20-41B4-A7D0-B058C87266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FF745-5076-4921-BBC7-B29319029D7B}" type="datetimeFigureOut">
              <a:rPr lang="es-ES" smtClean="0"/>
              <a:t>17/03/2010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28066-9D20-41B4-A7D0-B058C872666D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/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4 Diagrama"/>
          <p:cNvGraphicFramePr/>
          <p:nvPr/>
        </p:nvGraphicFramePr>
        <p:xfrm>
          <a:off x="1371600" y="4286256"/>
          <a:ext cx="64008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Introduction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Segmentation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Detection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Representation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Tracking</a:t>
            </a:r>
            <a:endParaRPr lang="es-ES" dirty="0"/>
          </a:p>
        </p:txBody>
      </p:sp>
      <p:grpSp>
        <p:nvGrpSpPr>
          <p:cNvPr id="4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</a:t>
              </a:r>
              <a:r>
                <a:rPr lang="en-US" sz="2400" b="1" kern="1200" noProof="0" dirty="0" smtClean="0"/>
                <a:t>Recognition</a:t>
              </a:r>
              <a:endParaRPr lang="en-US" sz="2400" b="1" kern="1200" noProof="0" dirty="0"/>
            </a:p>
          </p:txBody>
        </p:sp>
      </p:grpSp>
      <p:grpSp>
        <p:nvGrpSpPr>
          <p:cNvPr id="11" name="10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12" name="11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l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800" kern="1200" dirty="0" err="1" smtClean="0"/>
                <a:t>Index</a:t>
              </a:r>
              <a:r>
                <a:rPr lang="es-ES" sz="2200" kern="1200" dirty="0" smtClean="0"/>
                <a:t> </a:t>
              </a:r>
              <a:endParaRPr lang="es-ES" sz="2200" kern="12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</a:t>
              </a:r>
              <a:r>
                <a:rPr lang="en-US" sz="2400" b="1" kern="1200" noProof="0" dirty="0" smtClean="0"/>
                <a:t>Recognition</a:t>
              </a:r>
              <a:endParaRPr lang="en-US" sz="2400" b="1" kern="1200" noProof="0" dirty="0"/>
            </a:p>
          </p:txBody>
        </p:sp>
      </p:grpSp>
      <p:grpSp>
        <p:nvGrpSpPr>
          <p:cNvPr id="7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smtClean="0"/>
                <a:t>Introduction</a:t>
              </a:r>
              <a:r>
                <a:rPr lang="en-US" kern="1200" dirty="0" smtClean="0"/>
                <a:t> </a:t>
              </a:r>
              <a:r>
                <a:rPr lang="en-US" dirty="0" smtClean="0">
                  <a:sym typeface="Wingdings" pitchFamily="2" charset="2"/>
                </a:rPr>
                <a:t>– Segmentation – Detection – Representation – Tracking - Conclusions</a:t>
              </a:r>
              <a:r>
                <a:rPr lang="en-US" kern="1200" dirty="0" smtClean="0"/>
                <a:t> </a:t>
              </a:r>
              <a:endParaRPr lang="en-US" kern="1200" dirty="0"/>
            </a:p>
          </p:txBody>
        </p:sp>
      </p:grpSp>
      <p:graphicFrame>
        <p:nvGraphicFramePr>
          <p:cNvPr id="16" name="15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</a:t>
              </a:r>
              <a:r>
                <a:rPr lang="en-US" sz="2400" b="1" kern="1200" noProof="0" dirty="0" smtClean="0"/>
                <a:t>Recognition</a:t>
              </a:r>
              <a:endParaRPr lang="en-US" sz="2400" b="1" kern="1200" noProof="0" dirty="0"/>
            </a:p>
          </p:txBody>
        </p:sp>
      </p:grpSp>
      <p:grpSp>
        <p:nvGrpSpPr>
          <p:cNvPr id="4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</a:t>
              </a:r>
              <a:r>
                <a:rPr lang="en-US" b="1" dirty="0" smtClean="0">
                  <a:sym typeface="Wingdings" pitchFamily="2" charset="2"/>
                </a:rPr>
                <a:t>Segmentation</a:t>
              </a:r>
              <a:r>
                <a:rPr lang="en-US" dirty="0" smtClean="0">
                  <a:sym typeface="Wingdings" pitchFamily="2" charset="2"/>
                </a:rPr>
                <a:t> – Detection – Representation – Tracking – Conclusions </a:t>
              </a:r>
              <a:r>
                <a:rPr lang="en-US" kern="1200" dirty="0" smtClean="0"/>
                <a:t> </a:t>
              </a:r>
              <a:endParaRPr lang="en-US" kern="1200" dirty="0"/>
            </a:p>
          </p:txBody>
        </p:sp>
      </p:grpSp>
      <p:graphicFrame>
        <p:nvGraphicFramePr>
          <p:cNvPr id="34" name="15 Marcador de contenido"/>
          <p:cNvGraphicFramePr>
            <a:graphicFrameLocks/>
          </p:cNvGraphicFramePr>
          <p:nvPr/>
        </p:nvGraphicFramePr>
        <p:xfrm>
          <a:off x="285720" y="1643050"/>
          <a:ext cx="2357454" cy="4311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1" name="40 Rectángulo redondeado"/>
          <p:cNvSpPr/>
          <p:nvPr/>
        </p:nvSpPr>
        <p:spPr>
          <a:xfrm>
            <a:off x="3214678" y="2786058"/>
            <a:ext cx="2214578" cy="8572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</a:t>
            </a:r>
            <a:r>
              <a:rPr lang="es-ES" sz="1400" dirty="0" smtClean="0"/>
              <a:t>i+1</a:t>
            </a:r>
            <a:r>
              <a:rPr lang="es-ES" dirty="0" smtClean="0"/>
              <a:t> = | </a:t>
            </a:r>
            <a:r>
              <a:rPr lang="es-ES" dirty="0" err="1" smtClean="0"/>
              <a:t>I</a:t>
            </a:r>
            <a:r>
              <a:rPr lang="es-ES" sz="1400" dirty="0" err="1" smtClean="0"/>
              <a:t>i</a:t>
            </a:r>
            <a:r>
              <a:rPr lang="es-ES" dirty="0" smtClean="0"/>
              <a:t> – B</a:t>
            </a:r>
            <a:r>
              <a:rPr lang="es-ES" sz="1400" dirty="0" smtClean="0"/>
              <a:t>i</a:t>
            </a:r>
            <a:r>
              <a:rPr lang="es-ES" dirty="0" smtClean="0"/>
              <a:t> |</a:t>
            </a:r>
            <a:endParaRPr lang="es-ES" dirty="0"/>
          </a:p>
        </p:txBody>
      </p:sp>
      <p:sp>
        <p:nvSpPr>
          <p:cNvPr id="42" name="41 Rectángulo redondeado"/>
          <p:cNvSpPr/>
          <p:nvPr/>
        </p:nvSpPr>
        <p:spPr>
          <a:xfrm>
            <a:off x="3214678" y="5072074"/>
            <a:ext cx="2214578" cy="9286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First</a:t>
            </a:r>
            <a:r>
              <a:rPr lang="es-ES" dirty="0" smtClean="0"/>
              <a:t> M </a:t>
            </a:r>
            <a:r>
              <a:rPr lang="es-ES" dirty="0" err="1" smtClean="0"/>
              <a:t>eigenvectors</a:t>
            </a:r>
            <a:endParaRPr lang="es-ES" dirty="0"/>
          </a:p>
        </p:txBody>
      </p:sp>
      <p:sp>
        <p:nvSpPr>
          <p:cNvPr id="43" name="42 Rectángulo redondeado"/>
          <p:cNvSpPr/>
          <p:nvPr/>
        </p:nvSpPr>
        <p:spPr>
          <a:xfrm>
            <a:off x="3214678" y="3929066"/>
            <a:ext cx="5572164" cy="8572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B</a:t>
            </a:r>
            <a:r>
              <a:rPr lang="es-ES" sz="1400" dirty="0" smtClean="0"/>
              <a:t>i+1</a:t>
            </a:r>
            <a:r>
              <a:rPr lang="es-ES" dirty="0" smtClean="0"/>
              <a:t>(</a:t>
            </a:r>
            <a:r>
              <a:rPr lang="es-ES" dirty="0" err="1" smtClean="0"/>
              <a:t>x,y</a:t>
            </a:r>
            <a:r>
              <a:rPr lang="es-ES" dirty="0"/>
              <a:t>) = </a:t>
            </a:r>
            <a:r>
              <a:rPr lang="el-GR" dirty="0" smtClean="0"/>
              <a:t>α</a:t>
            </a:r>
            <a:r>
              <a:rPr lang="es-ES" dirty="0" smtClean="0"/>
              <a:t>*</a:t>
            </a:r>
            <a:r>
              <a:rPr lang="es-ES" dirty="0" smtClean="0"/>
              <a:t>F</a:t>
            </a:r>
            <a:r>
              <a:rPr lang="es-ES" sz="1400" dirty="0" smtClean="0"/>
              <a:t>t</a:t>
            </a:r>
            <a:r>
              <a:rPr lang="es-ES" dirty="0" smtClean="0"/>
              <a:t>(</a:t>
            </a:r>
            <a:r>
              <a:rPr lang="es-ES" dirty="0" err="1" smtClean="0"/>
              <a:t>x,y</a:t>
            </a:r>
            <a:r>
              <a:rPr lang="es-ES" dirty="0" smtClean="0"/>
              <a:t>) </a:t>
            </a:r>
            <a:r>
              <a:rPr lang="es-ES" dirty="0"/>
              <a:t>+ (</a:t>
            </a:r>
            <a:r>
              <a:rPr lang="es-ES" dirty="0" smtClean="0"/>
              <a:t>1-</a:t>
            </a:r>
            <a:r>
              <a:rPr lang="el-GR" dirty="0" smtClean="0"/>
              <a:t>α</a:t>
            </a:r>
            <a:r>
              <a:rPr lang="es-ES" dirty="0" smtClean="0"/>
              <a:t>)*</a:t>
            </a:r>
            <a:r>
              <a:rPr lang="es-ES" dirty="0" err="1" smtClean="0"/>
              <a:t>B</a:t>
            </a:r>
            <a:r>
              <a:rPr lang="es-ES" sz="1400" dirty="0" err="1" smtClean="0"/>
              <a:t>t</a:t>
            </a:r>
            <a:r>
              <a:rPr lang="es-ES" dirty="0" smtClean="0"/>
              <a:t>(</a:t>
            </a:r>
            <a:r>
              <a:rPr lang="es-ES" dirty="0" err="1" smtClean="0"/>
              <a:t>x,y</a:t>
            </a:r>
            <a:r>
              <a:rPr lang="es-ES" dirty="0" smtClean="0"/>
              <a:t>) </a:t>
            </a:r>
            <a:r>
              <a:rPr lang="es-ES" dirty="0" err="1" smtClean="0"/>
              <a:t>ifFt</a:t>
            </a:r>
            <a:r>
              <a:rPr lang="es-ES" dirty="0" smtClean="0"/>
              <a:t>(</a:t>
            </a:r>
            <a:r>
              <a:rPr lang="es-ES" dirty="0" err="1" smtClean="0"/>
              <a:t>x,y</a:t>
            </a:r>
            <a:r>
              <a:rPr lang="es-ES" dirty="0" smtClean="0"/>
              <a:t>)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Background</a:t>
            </a:r>
            <a:endParaRPr lang="es-ES" dirty="0"/>
          </a:p>
          <a:p>
            <a:r>
              <a:rPr lang="es-ES" dirty="0" smtClean="0"/>
              <a:t>B</a:t>
            </a:r>
            <a:r>
              <a:rPr lang="es-ES" sz="1400" dirty="0" smtClean="0"/>
              <a:t>i+1</a:t>
            </a:r>
            <a:r>
              <a:rPr lang="es-ES" dirty="0" smtClean="0"/>
              <a:t>(</a:t>
            </a:r>
            <a:r>
              <a:rPr lang="es-ES" dirty="0" err="1" smtClean="0"/>
              <a:t>x,y</a:t>
            </a:r>
            <a:r>
              <a:rPr lang="es-ES" dirty="0"/>
              <a:t>) = </a:t>
            </a:r>
            <a:r>
              <a:rPr lang="es-ES" dirty="0" err="1" smtClean="0"/>
              <a:t>B</a:t>
            </a:r>
            <a:r>
              <a:rPr lang="es-ES" sz="1400" dirty="0" err="1" smtClean="0"/>
              <a:t>t</a:t>
            </a:r>
            <a:r>
              <a:rPr lang="es-ES" dirty="0" smtClean="0"/>
              <a:t>(</a:t>
            </a:r>
            <a:r>
              <a:rPr lang="es-ES" dirty="0" err="1" smtClean="0"/>
              <a:t>x,y</a:t>
            </a:r>
            <a:r>
              <a:rPr lang="es-ES" dirty="0"/>
              <a:t>) </a:t>
            </a:r>
            <a:r>
              <a:rPr lang="es-ES" dirty="0" smtClean="0"/>
              <a:t>                               </a:t>
            </a:r>
            <a:r>
              <a:rPr lang="es-ES" dirty="0" err="1" smtClean="0"/>
              <a:t>ifFt</a:t>
            </a:r>
            <a:r>
              <a:rPr lang="es-ES" dirty="0" smtClean="0"/>
              <a:t>(</a:t>
            </a:r>
            <a:r>
              <a:rPr lang="es-ES" dirty="0" err="1" smtClean="0"/>
              <a:t>x,y</a:t>
            </a:r>
            <a:r>
              <a:rPr lang="es-ES" dirty="0" smtClean="0"/>
              <a:t>)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Foreground</a:t>
            </a:r>
            <a:endParaRPr lang="es-ES" dirty="0"/>
          </a:p>
        </p:txBody>
      </p:sp>
      <p:cxnSp>
        <p:nvCxnSpPr>
          <p:cNvPr id="46" name="45 Conector angular"/>
          <p:cNvCxnSpPr>
            <a:endCxn id="41" idx="1"/>
          </p:cNvCxnSpPr>
          <p:nvPr/>
        </p:nvCxnSpPr>
        <p:spPr>
          <a:xfrm>
            <a:off x="2357422" y="3214686"/>
            <a:ext cx="85725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46 Conector angular"/>
          <p:cNvCxnSpPr/>
          <p:nvPr/>
        </p:nvCxnSpPr>
        <p:spPr>
          <a:xfrm>
            <a:off x="2357422" y="4357694"/>
            <a:ext cx="85725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47 Conector angular"/>
          <p:cNvCxnSpPr/>
          <p:nvPr/>
        </p:nvCxnSpPr>
        <p:spPr>
          <a:xfrm>
            <a:off x="2357422" y="5500702"/>
            <a:ext cx="85725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</a:t>
              </a:r>
              <a:r>
                <a:rPr lang="en-US" sz="2400" b="1" kern="1200" noProof="0" dirty="0" smtClean="0"/>
                <a:t>Recognition</a:t>
              </a:r>
              <a:endParaRPr lang="en-US" sz="2400" b="1" kern="1200" noProof="0" dirty="0"/>
            </a:p>
          </p:txBody>
        </p:sp>
      </p:grpSp>
      <p:grpSp>
        <p:nvGrpSpPr>
          <p:cNvPr id="4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</a:t>
              </a:r>
              <a:r>
                <a:rPr lang="en-US" b="1" dirty="0" smtClean="0">
                  <a:sym typeface="Wingdings" pitchFamily="2" charset="2"/>
                </a:rPr>
                <a:t>Segmentation</a:t>
              </a:r>
              <a:r>
                <a:rPr lang="en-US" dirty="0" smtClean="0">
                  <a:sym typeface="Wingdings" pitchFamily="2" charset="2"/>
                </a:rPr>
                <a:t> – Detection – Representation – Tracking – Conclusions </a:t>
              </a:r>
              <a:r>
                <a:rPr lang="en-US" kern="1200" dirty="0" smtClean="0"/>
                <a:t> </a:t>
              </a:r>
              <a:endParaRPr lang="en-US" kern="1200" dirty="0"/>
            </a:p>
          </p:txBody>
        </p:sp>
      </p:grp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45" y="1714488"/>
            <a:ext cx="6881841" cy="417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</a:t>
              </a:r>
              <a:r>
                <a:rPr lang="en-US" sz="2400" b="1" kern="1200" noProof="0" dirty="0" smtClean="0"/>
                <a:t>Recognition</a:t>
              </a:r>
              <a:endParaRPr lang="en-US" sz="2400" b="1" kern="1200" noProof="0" dirty="0"/>
            </a:p>
          </p:txBody>
        </p:sp>
      </p:grpSp>
      <p:grpSp>
        <p:nvGrpSpPr>
          <p:cNvPr id="4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Segmentation – </a:t>
              </a:r>
              <a:r>
                <a:rPr lang="en-US" b="1" dirty="0" smtClean="0">
                  <a:sym typeface="Wingdings" pitchFamily="2" charset="2"/>
                </a:rPr>
                <a:t>Detection</a:t>
              </a:r>
              <a:r>
                <a:rPr lang="en-US" dirty="0" smtClean="0">
                  <a:sym typeface="Wingdings" pitchFamily="2" charset="2"/>
                </a:rPr>
                <a:t> – Representation – Tracking – Conclusions </a:t>
              </a:r>
              <a:r>
                <a:rPr lang="en-US" kern="1200" dirty="0" smtClean="0"/>
                <a:t> </a:t>
              </a:r>
              <a:endParaRPr lang="en-US" kern="1200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</a:t>
              </a:r>
              <a:r>
                <a:rPr lang="en-US" sz="2400" b="1" kern="1200" noProof="0" dirty="0" smtClean="0"/>
                <a:t>Recognition</a:t>
              </a:r>
              <a:endParaRPr lang="en-US" sz="2400" b="1" kern="1200" noProof="0" dirty="0"/>
            </a:p>
          </p:txBody>
        </p:sp>
      </p:grpSp>
      <p:grpSp>
        <p:nvGrpSpPr>
          <p:cNvPr id="4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Segmentation – Detection – </a:t>
              </a:r>
              <a:r>
                <a:rPr lang="en-US" b="1" dirty="0" smtClean="0">
                  <a:sym typeface="Wingdings" pitchFamily="2" charset="2"/>
                </a:rPr>
                <a:t>Representation</a:t>
              </a:r>
              <a:r>
                <a:rPr lang="en-US" dirty="0" smtClean="0">
                  <a:sym typeface="Wingdings" pitchFamily="2" charset="2"/>
                </a:rPr>
                <a:t> – Tracking – Conclusions </a:t>
              </a:r>
              <a:r>
                <a:rPr lang="en-US" kern="1200" dirty="0" smtClean="0"/>
                <a:t> </a:t>
              </a:r>
              <a:endParaRPr lang="en-US" kern="120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</a:t>
              </a:r>
              <a:r>
                <a:rPr lang="en-US" sz="2400" b="1" kern="1200" noProof="0" dirty="0" smtClean="0"/>
                <a:t>Recognition</a:t>
              </a:r>
              <a:endParaRPr lang="en-US" sz="2400" b="1" kern="1200" noProof="0" dirty="0"/>
            </a:p>
          </p:txBody>
        </p:sp>
      </p:grpSp>
      <p:grpSp>
        <p:nvGrpSpPr>
          <p:cNvPr id="4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Segmentation – Detection – Representation – </a:t>
              </a:r>
              <a:r>
                <a:rPr lang="en-US" b="1" dirty="0" smtClean="0">
                  <a:sym typeface="Wingdings" pitchFamily="2" charset="2"/>
                </a:rPr>
                <a:t>Tracking </a:t>
              </a:r>
              <a:r>
                <a:rPr lang="en-US" dirty="0" smtClean="0">
                  <a:sym typeface="Wingdings" pitchFamily="2" charset="2"/>
                </a:rPr>
                <a:t>– Conclusions</a:t>
              </a:r>
              <a:r>
                <a:rPr lang="en-US" b="1" dirty="0">
                  <a:sym typeface="Wingdings" pitchFamily="2" charset="2"/>
                </a:rPr>
                <a:t> </a:t>
              </a:r>
              <a:endParaRPr lang="en-US" b="1" kern="1200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grpSp>
        <p:nvGrpSpPr>
          <p:cNvPr id="2" name="3 Grupo"/>
          <p:cNvGrpSpPr/>
          <p:nvPr/>
        </p:nvGrpSpPr>
        <p:grpSpPr>
          <a:xfrm>
            <a:off x="500034" y="142852"/>
            <a:ext cx="8072494" cy="642942"/>
            <a:chOff x="0" y="18972"/>
            <a:chExt cx="7772400" cy="1432080"/>
          </a:xfrm>
        </p:grpSpPr>
        <p:sp>
          <p:nvSpPr>
            <p:cNvPr id="5" name="4 Rectángulo redondeado"/>
            <p:cNvSpPr/>
            <p:nvPr/>
          </p:nvSpPr>
          <p:spPr>
            <a:xfrm>
              <a:off x="0" y="18972"/>
              <a:ext cx="7772400" cy="1432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69908" y="88880"/>
              <a:ext cx="7632584" cy="129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b="1" kern="1200" dirty="0" smtClean="0"/>
                <a:t>Tracking - </a:t>
              </a:r>
              <a:r>
                <a:rPr lang="en-US" sz="2400" b="1" kern="1200" noProof="0" dirty="0" smtClean="0"/>
                <a:t>Face </a:t>
              </a:r>
              <a:r>
                <a:rPr lang="en-US" sz="2400" b="1" kern="1200" noProof="0" dirty="0" smtClean="0"/>
                <a:t>Recognition</a:t>
              </a:r>
              <a:endParaRPr lang="en-US" sz="2400" b="1" kern="1200" noProof="0" dirty="0"/>
            </a:p>
          </p:txBody>
        </p:sp>
      </p:grpSp>
      <p:grpSp>
        <p:nvGrpSpPr>
          <p:cNvPr id="4" name="6 Grupo"/>
          <p:cNvGrpSpPr/>
          <p:nvPr/>
        </p:nvGrpSpPr>
        <p:grpSpPr>
          <a:xfrm>
            <a:off x="500034" y="857232"/>
            <a:ext cx="8072494" cy="571504"/>
            <a:chOff x="0" y="21434"/>
            <a:chExt cx="6400800" cy="527670"/>
          </a:xfrm>
          <a:scene3d>
            <a:camera prst="orthographicFront"/>
            <a:lightRig rig="flat" dir="t"/>
          </a:scene3d>
        </p:grpSpPr>
        <p:sp>
          <p:nvSpPr>
            <p:cNvPr id="8" name="7 Rectángulo redondeado"/>
            <p:cNvSpPr/>
            <p:nvPr/>
          </p:nvSpPr>
          <p:spPr>
            <a:xfrm>
              <a:off x="0" y="21434"/>
              <a:ext cx="6400800" cy="52767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25759" y="47193"/>
              <a:ext cx="6349282" cy="4761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Introduction </a:t>
              </a:r>
              <a:r>
                <a:rPr lang="en-US" dirty="0" smtClean="0">
                  <a:sym typeface="Wingdings" pitchFamily="2" charset="2"/>
                </a:rPr>
                <a:t>– Segmentation – Detection – Representation – Tracking</a:t>
              </a:r>
              <a:r>
                <a:rPr lang="en-US" b="1" dirty="0" smtClean="0">
                  <a:sym typeface="Wingdings" pitchFamily="2" charset="2"/>
                </a:rPr>
                <a:t> </a:t>
              </a:r>
              <a:r>
                <a:rPr lang="en-US" dirty="0" smtClean="0">
                  <a:sym typeface="Wingdings" pitchFamily="2" charset="2"/>
                </a:rPr>
                <a:t>– </a:t>
              </a:r>
              <a:r>
                <a:rPr lang="en-US" b="1" dirty="0" smtClean="0">
                  <a:sym typeface="Wingdings" pitchFamily="2" charset="2"/>
                </a:rPr>
                <a:t>Conclusions</a:t>
              </a:r>
              <a:r>
                <a:rPr lang="en-US" b="1" dirty="0">
                  <a:sym typeface="Wingdings" pitchFamily="2" charset="2"/>
                </a:rPr>
                <a:t> </a:t>
              </a:r>
              <a:endParaRPr lang="en-US" b="1" kern="12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180</Words>
  <Application>Microsoft Office PowerPoint</Application>
  <PresentationFormat>Presentación en pantalla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Diseño personalizado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mpinyol</dc:creator>
  <cp:lastModifiedBy>mpinyol</cp:lastModifiedBy>
  <cp:revision>27</cp:revision>
  <dcterms:created xsi:type="dcterms:W3CDTF">2010-03-17T11:31:21Z</dcterms:created>
  <dcterms:modified xsi:type="dcterms:W3CDTF">2010-03-17T15:14:54Z</dcterms:modified>
</cp:coreProperties>
</file>