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DC1"/>
    <a:srgbClr val="4181DF"/>
    <a:srgbClr val="BFBFBF"/>
    <a:srgbClr val="414141"/>
    <a:srgbClr val="FAF9F8"/>
    <a:srgbClr val="448FC0"/>
    <a:srgbClr val="DB1A32"/>
    <a:srgbClr val="B9BAB2"/>
    <a:srgbClr val="1F2326"/>
    <a:srgbClr val="3C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23" autoAdjust="0"/>
    <p:restoredTop sz="94291" autoAdjust="0"/>
  </p:normalViewPr>
  <p:slideViewPr>
    <p:cSldViewPr snapToGrid="0" snapToObjects="1">
      <p:cViewPr>
        <p:scale>
          <a:sx n="100" d="100"/>
          <a:sy n="100" d="100"/>
        </p:scale>
        <p:origin x="1284" y="-3000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DE6C-73F1-4A6E-910A-4EB442F3EC02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E01C8-48AC-40EB-9205-AE711EA84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09/02/2020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://amourditzerrouk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979BB748-B503-44EA-A1AA-A7F9EA6AE838}"/>
              </a:ext>
            </a:extLst>
          </p:cNvPr>
          <p:cNvSpPr/>
          <p:nvPr/>
        </p:nvSpPr>
        <p:spPr>
          <a:xfrm>
            <a:off x="0" y="-1"/>
            <a:ext cx="7562850" cy="1990241"/>
          </a:xfrm>
          <a:prstGeom prst="rect">
            <a:avLst/>
          </a:prstGeom>
          <a:solidFill>
            <a:srgbClr val="414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86FF9-5586-445C-83C0-FFCAD21E994F}"/>
              </a:ext>
            </a:extLst>
          </p:cNvPr>
          <p:cNvSpPr>
            <a:spLocks noChangeAspect="1"/>
          </p:cNvSpPr>
          <p:nvPr/>
        </p:nvSpPr>
        <p:spPr>
          <a:xfrm>
            <a:off x="1856405" y="264604"/>
            <a:ext cx="5766726" cy="576293"/>
          </a:xfrm>
          <a:prstGeom prst="rect">
            <a:avLst/>
          </a:prstGeom>
          <a:noFill/>
          <a:ln w="22225">
            <a:solidFill>
              <a:srgbClr val="4181D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0000" tIns="72000" rIns="180000" bIns="72000" rtlCol="1" anchor="ctr">
            <a:spAutoFit/>
          </a:bodyPr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</a:rPr>
              <a:t>Youssouf AMOUR DIT ZERROUK</a:t>
            </a:r>
            <a:endParaRPr lang="ar-M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1751FD4A-2C37-4A8D-A1D7-1B37E317A6F0}"/>
              </a:ext>
            </a:extLst>
          </p:cNvPr>
          <p:cNvPicPr/>
          <p:nvPr/>
        </p:nvPicPr>
        <p:blipFill>
          <a:blip r:embed="rId2"/>
          <a:srcRect/>
          <a:stretch/>
        </p:blipFill>
        <p:spPr bwMode="auto">
          <a:xfrm flipH="1">
            <a:off x="221213" y="61595"/>
            <a:ext cx="1583402" cy="1583402"/>
          </a:xfrm>
          <a:prstGeom prst="ellipse">
            <a:avLst/>
          </a:prstGeom>
          <a:solidFill>
            <a:srgbClr val="FAFAFA"/>
          </a:solidFill>
          <a:ln w="25400">
            <a:solidFill>
              <a:srgbClr val="4181DF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6FCFF0-B8DD-4589-81CF-6AA9751177E8}"/>
              </a:ext>
            </a:extLst>
          </p:cNvPr>
          <p:cNvCxnSpPr>
            <a:cxnSpLocks/>
          </p:cNvCxnSpPr>
          <p:nvPr/>
        </p:nvCxnSpPr>
        <p:spPr>
          <a:xfrm>
            <a:off x="2667148" y="1885161"/>
            <a:ext cx="0" cy="8803477"/>
          </a:xfrm>
          <a:prstGeom prst="line">
            <a:avLst/>
          </a:prstGeom>
          <a:ln w="19050">
            <a:solidFill>
              <a:srgbClr val="41414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CC73ECB-1D58-4B66-9399-177A6C048BE2}"/>
              </a:ext>
            </a:extLst>
          </p:cNvPr>
          <p:cNvGrpSpPr/>
          <p:nvPr/>
        </p:nvGrpSpPr>
        <p:grpSpPr>
          <a:xfrm>
            <a:off x="2741120" y="2217033"/>
            <a:ext cx="4566689" cy="296978"/>
            <a:chOff x="2674360" y="1959127"/>
            <a:chExt cx="4566689" cy="29697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06BA4E-63A6-41D0-9081-C590AB82BF22}"/>
                </a:ext>
              </a:extLst>
            </p:cNvPr>
            <p:cNvSpPr/>
            <p:nvPr/>
          </p:nvSpPr>
          <p:spPr>
            <a:xfrm>
              <a:off x="2674360" y="1959127"/>
              <a:ext cx="4566689" cy="257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s-ES_tradnl" sz="1400" b="1" dirty="0">
                  <a:solidFill>
                    <a:srgbClr val="4181DF"/>
                  </a:solidFill>
                  <a:latin typeface="Open Sans" panose="020B0606030504020204" pitchFamily="34" charset="0"/>
                  <a:ea typeface="Open Sans" panose="020B0606030504020204" pitchFamily="34" charset="0"/>
                </a:rPr>
                <a:t>AUTRES EMPLOIS EXERCES</a:t>
              </a:r>
              <a:endParaRPr lang="ar-MA" sz="1400" b="1" dirty="0">
                <a:solidFill>
                  <a:srgbClr val="4181DF"/>
                </a:solidFill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D4EA89-2831-481F-9D0F-B2526D526A95}"/>
                </a:ext>
              </a:extLst>
            </p:cNvPr>
            <p:cNvCxnSpPr>
              <a:cxnSpLocks/>
            </p:cNvCxnSpPr>
            <p:nvPr/>
          </p:nvCxnSpPr>
          <p:spPr>
            <a:xfrm>
              <a:off x="2741120" y="2256105"/>
              <a:ext cx="4403067" cy="0"/>
            </a:xfrm>
            <a:prstGeom prst="line">
              <a:avLst/>
            </a:prstGeom>
            <a:ln w="19050">
              <a:solidFill>
                <a:srgbClr val="4181D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CB322C-153C-4139-8068-83F0463F07BD}"/>
              </a:ext>
            </a:extLst>
          </p:cNvPr>
          <p:cNvGrpSpPr/>
          <p:nvPr/>
        </p:nvGrpSpPr>
        <p:grpSpPr>
          <a:xfrm>
            <a:off x="2735835" y="6968925"/>
            <a:ext cx="4571974" cy="296978"/>
            <a:chOff x="2948613" y="8349902"/>
            <a:chExt cx="4571974" cy="29697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2D1529-20C5-4C40-BA2B-597D9F822058}"/>
                </a:ext>
              </a:extLst>
            </p:cNvPr>
            <p:cNvSpPr/>
            <p:nvPr/>
          </p:nvSpPr>
          <p:spPr>
            <a:xfrm>
              <a:off x="2948613" y="8349902"/>
              <a:ext cx="4571974" cy="257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fr-FR" sz="1400" b="1" dirty="0">
                  <a:solidFill>
                    <a:srgbClr val="4181D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FORMATIONS ET PERFECTIONNEMENTS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A39CC4-AB96-46C6-A668-E3047FAE8983}"/>
                </a:ext>
              </a:extLst>
            </p:cNvPr>
            <p:cNvCxnSpPr>
              <a:cxnSpLocks/>
            </p:cNvCxnSpPr>
            <p:nvPr/>
          </p:nvCxnSpPr>
          <p:spPr>
            <a:xfrm>
              <a:off x="3014418" y="8646880"/>
              <a:ext cx="4409307" cy="0"/>
            </a:xfrm>
            <a:prstGeom prst="line">
              <a:avLst/>
            </a:prstGeom>
            <a:ln w="19050">
              <a:solidFill>
                <a:srgbClr val="4181D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3D051-6A65-499D-86E0-EC97CC53475F}"/>
              </a:ext>
            </a:extLst>
          </p:cNvPr>
          <p:cNvSpPr/>
          <p:nvPr/>
        </p:nvSpPr>
        <p:spPr>
          <a:xfrm>
            <a:off x="54867" y="2098617"/>
            <a:ext cx="2486031" cy="257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s-ES_tradnl" sz="1400" b="1" dirty="0">
                <a:solidFill>
                  <a:srgbClr val="4181D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PROPOS</a:t>
            </a:r>
            <a:endParaRPr lang="ar-MA" sz="1400" b="1" dirty="0">
              <a:solidFill>
                <a:srgbClr val="4181DF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969157-A4E1-4EF9-82FC-A82AA342E938}"/>
              </a:ext>
            </a:extLst>
          </p:cNvPr>
          <p:cNvCxnSpPr>
            <a:cxnSpLocks/>
          </p:cNvCxnSpPr>
          <p:nvPr/>
        </p:nvCxnSpPr>
        <p:spPr>
          <a:xfrm>
            <a:off x="54867" y="2395595"/>
            <a:ext cx="2435965" cy="0"/>
          </a:xfrm>
          <a:prstGeom prst="line">
            <a:avLst/>
          </a:prstGeom>
          <a:ln w="19050">
            <a:solidFill>
              <a:srgbClr val="4181D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D30688-C778-451B-87B5-C2FC2C340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62964"/>
              </p:ext>
            </p:extLst>
          </p:nvPr>
        </p:nvGraphicFramePr>
        <p:xfrm>
          <a:off x="59151" y="2472669"/>
          <a:ext cx="2632273" cy="1190031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728721">
                  <a:extLst>
                    <a:ext uri="{9D8B030D-6E8A-4147-A177-3AD203B41FA5}">
                      <a16:colId xmlns:a16="http://schemas.microsoft.com/office/drawing/2014/main" val="2305280029"/>
                    </a:ext>
                  </a:extLst>
                </a:gridCol>
                <a:gridCol w="903552">
                  <a:extLst>
                    <a:ext uri="{9D8B030D-6E8A-4147-A177-3AD203B41FA5}">
                      <a16:colId xmlns:a16="http://schemas.microsoft.com/office/drawing/2014/main" val="2496714413"/>
                    </a:ext>
                  </a:extLst>
                </a:gridCol>
              </a:tblGrid>
              <a:tr h="274757">
                <a:tc>
                  <a:txBody>
                    <a:bodyPr/>
                    <a:lstStyle/>
                    <a:p>
                      <a:pPr algn="l" rtl="0"/>
                      <a:r>
                        <a:rPr lang="fr-FR" sz="900" b="0" i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06 rue de vienne </a:t>
                      </a:r>
                    </a:p>
                    <a:p>
                      <a:pPr algn="l" rtl="0"/>
                      <a:r>
                        <a:rPr lang="fr-FR" sz="900" b="0" i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90000 Belfort</a:t>
                      </a:r>
                      <a:endParaRPr lang="ar-MA" sz="900" b="0" i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ar-MA" sz="900" b="0" i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98501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l" rtl="0"/>
                      <a:r>
                        <a:rPr lang="fr-FR" sz="900" b="0" i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(+33) 6 86 06 23 52  </a:t>
                      </a:r>
                      <a:endParaRPr lang="ar-MA" sz="900" b="0" i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ar-MA" sz="900" b="0" i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54492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l" rtl="0"/>
                      <a:r>
                        <a:rPr lang="fr-FR" sz="900" b="0" i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amour.youssouf@gmail.com</a:t>
                      </a:r>
                      <a:endParaRPr lang="ar-MA" sz="900" b="0" i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ar-MA" sz="900" b="0" i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07773"/>
                  </a:ext>
                </a:extLst>
              </a:tr>
              <a:tr h="274757">
                <a:tc>
                  <a:txBody>
                    <a:bodyPr/>
                    <a:lstStyle/>
                    <a:p>
                      <a:pPr algn="l" rtl="0"/>
                      <a:r>
                        <a:rPr lang="fr-FR" sz="900" dirty="0">
                          <a:hlinkClick r:id="rId3"/>
                        </a:rPr>
                        <a:t>http://amourditzerrouk.com/</a:t>
                      </a:r>
                      <a:endParaRPr lang="ar-MA" sz="900" b="1" i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ar-MA" sz="900" b="0" i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1383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076CF33-9B98-428E-9EA9-63B75A454383}"/>
              </a:ext>
            </a:extLst>
          </p:cNvPr>
          <p:cNvGrpSpPr/>
          <p:nvPr/>
        </p:nvGrpSpPr>
        <p:grpSpPr>
          <a:xfrm>
            <a:off x="54867" y="3763475"/>
            <a:ext cx="2486031" cy="296978"/>
            <a:chOff x="54867" y="3603957"/>
            <a:chExt cx="2486031" cy="2969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36677B-D8D5-4E7A-8CC1-64AAF1034C82}"/>
                </a:ext>
              </a:extLst>
            </p:cNvPr>
            <p:cNvSpPr/>
            <p:nvPr/>
          </p:nvSpPr>
          <p:spPr>
            <a:xfrm>
              <a:off x="54867" y="3603957"/>
              <a:ext cx="2486031" cy="257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fr-FR" sz="1400" b="1" dirty="0">
                  <a:solidFill>
                    <a:srgbClr val="4181D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COMPÉTENCES</a:t>
              </a:r>
              <a:endParaRPr lang="ar-MA" sz="1400" b="1" dirty="0">
                <a:solidFill>
                  <a:srgbClr val="4181DF"/>
                </a:solidFill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10B18E-3F64-474A-9338-7BD29C1CE173}"/>
                </a:ext>
              </a:extLst>
            </p:cNvPr>
            <p:cNvCxnSpPr>
              <a:cxnSpLocks/>
            </p:cNvCxnSpPr>
            <p:nvPr/>
          </p:nvCxnSpPr>
          <p:spPr>
            <a:xfrm>
              <a:off x="54867" y="3900935"/>
              <a:ext cx="2435965" cy="0"/>
            </a:xfrm>
            <a:prstGeom prst="line">
              <a:avLst/>
            </a:prstGeom>
            <a:ln w="19050">
              <a:solidFill>
                <a:srgbClr val="4181D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923D50-E7D9-430A-A138-92A19734A03E}"/>
              </a:ext>
            </a:extLst>
          </p:cNvPr>
          <p:cNvGrpSpPr/>
          <p:nvPr/>
        </p:nvGrpSpPr>
        <p:grpSpPr>
          <a:xfrm>
            <a:off x="24277" y="7769837"/>
            <a:ext cx="2486031" cy="296978"/>
            <a:chOff x="24277" y="5058735"/>
            <a:chExt cx="2486031" cy="2969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2488BA8-E6FA-48F3-A423-22499B3AC942}"/>
                </a:ext>
              </a:extLst>
            </p:cNvPr>
            <p:cNvSpPr/>
            <p:nvPr/>
          </p:nvSpPr>
          <p:spPr>
            <a:xfrm>
              <a:off x="24277" y="5058735"/>
              <a:ext cx="2486031" cy="257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s-ES_tradnl" sz="1400" b="1" dirty="0">
                  <a:solidFill>
                    <a:srgbClr val="4181D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LANGUES</a:t>
              </a:r>
              <a:endParaRPr lang="ar-MA" sz="1400" b="1" dirty="0">
                <a:solidFill>
                  <a:srgbClr val="4181DF"/>
                </a:solidFill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6E293F-19AC-4D56-ADED-EC5A804F8B40}"/>
                </a:ext>
              </a:extLst>
            </p:cNvPr>
            <p:cNvCxnSpPr>
              <a:cxnSpLocks/>
            </p:cNvCxnSpPr>
            <p:nvPr/>
          </p:nvCxnSpPr>
          <p:spPr>
            <a:xfrm>
              <a:off x="24277" y="5355713"/>
              <a:ext cx="2435965" cy="0"/>
            </a:xfrm>
            <a:prstGeom prst="line">
              <a:avLst/>
            </a:prstGeom>
            <a:ln w="19050">
              <a:solidFill>
                <a:srgbClr val="4181D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455EB1-6DD9-4D81-A156-CCAEC8FBD541}"/>
              </a:ext>
            </a:extLst>
          </p:cNvPr>
          <p:cNvGrpSpPr/>
          <p:nvPr/>
        </p:nvGrpSpPr>
        <p:grpSpPr>
          <a:xfrm>
            <a:off x="0" y="9374945"/>
            <a:ext cx="2540899" cy="296978"/>
            <a:chOff x="0" y="6699012"/>
            <a:chExt cx="2540899" cy="29697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16285B3-D669-443C-94E9-15D27DC99C74}"/>
                </a:ext>
              </a:extLst>
            </p:cNvPr>
            <p:cNvSpPr/>
            <p:nvPr/>
          </p:nvSpPr>
          <p:spPr>
            <a:xfrm>
              <a:off x="0" y="6699012"/>
              <a:ext cx="2540899" cy="257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fr-FR" sz="1400" b="1" dirty="0">
                  <a:solidFill>
                    <a:srgbClr val="4181D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CENTRES D’INTÉRÊTS </a:t>
              </a:r>
              <a:endParaRPr lang="ar-MA" sz="1400" b="1" dirty="0">
                <a:solidFill>
                  <a:srgbClr val="4181DF"/>
                </a:solidFill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A30A84-AD70-4C6A-B8B1-4F7373045F6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8" y="6995990"/>
              <a:ext cx="2435965" cy="0"/>
            </a:xfrm>
            <a:prstGeom prst="line">
              <a:avLst/>
            </a:prstGeom>
            <a:ln w="19050">
              <a:solidFill>
                <a:srgbClr val="4181D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505919-5A8D-44F1-8C1C-71B6DDF2F98C}"/>
              </a:ext>
            </a:extLst>
          </p:cNvPr>
          <p:cNvGrpSpPr/>
          <p:nvPr/>
        </p:nvGrpSpPr>
        <p:grpSpPr>
          <a:xfrm>
            <a:off x="2989296" y="2618063"/>
            <a:ext cx="4048837" cy="4214994"/>
            <a:chOff x="2572758" y="2674087"/>
            <a:chExt cx="4048837" cy="421499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85E0583-BF8A-4000-8D7D-3175D0DCC516}"/>
                </a:ext>
              </a:extLst>
            </p:cNvPr>
            <p:cNvSpPr/>
            <p:nvPr/>
          </p:nvSpPr>
          <p:spPr>
            <a:xfrm>
              <a:off x="2572758" y="2685833"/>
              <a:ext cx="809921" cy="251884"/>
            </a:xfrm>
            <a:prstGeom prst="rect">
              <a:avLst/>
            </a:prstGeom>
            <a:solidFill>
              <a:srgbClr val="4181D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931" i="1" dirty="0"/>
                <a:t>03/2019-06/2019</a:t>
              </a:r>
              <a:endParaRPr lang="fr-MA" sz="1400" i="1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7193EB-F8C3-41BB-8939-D06F5C0BDB09}"/>
                </a:ext>
              </a:extLst>
            </p:cNvPr>
            <p:cNvSpPr/>
            <p:nvPr/>
          </p:nvSpPr>
          <p:spPr>
            <a:xfrm>
              <a:off x="3534009" y="2674087"/>
              <a:ext cx="3087586" cy="679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ISECODE (34 Montpellier).</a:t>
              </a:r>
            </a:p>
            <a:p>
              <a:pPr marL="238038"/>
              <a:r>
                <a:rPr lang="fr-FR" sz="976" b="1" i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Développeur Android</a:t>
              </a:r>
              <a:endParaRPr lang="fr-FR" sz="976" i="1" dirty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38038" algn="just"/>
              <a:r>
                <a:rPr lang="fr-FR" sz="93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Conception/développement d’une application pour service d’urgence 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0E61ADD-688D-4F1C-80AB-40D601632BD4}"/>
                </a:ext>
              </a:extLst>
            </p:cNvPr>
            <p:cNvSpPr/>
            <p:nvPr/>
          </p:nvSpPr>
          <p:spPr>
            <a:xfrm>
              <a:off x="2591796" y="3645859"/>
              <a:ext cx="790883" cy="192463"/>
            </a:xfrm>
            <a:prstGeom prst="rect">
              <a:avLst/>
            </a:prstGeom>
            <a:solidFill>
              <a:srgbClr val="4181D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931" i="1" dirty="0"/>
                <a:t>2017-2018</a:t>
              </a:r>
              <a:endParaRPr lang="fr-MA" sz="1400" i="1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8DC4BA-B12D-49AE-8C36-ABB46BDA4B22}"/>
                </a:ext>
              </a:extLst>
            </p:cNvPr>
            <p:cNvSpPr/>
            <p:nvPr/>
          </p:nvSpPr>
          <p:spPr>
            <a:xfrm>
              <a:off x="3534009" y="3634113"/>
              <a:ext cx="3087586" cy="535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Faurecia Etupes(25)-Agence intérim ADECCO</a:t>
              </a:r>
            </a:p>
            <a:p>
              <a:pPr marL="238038"/>
              <a:r>
                <a:rPr lang="fr-FR" sz="976" b="1" i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Agent de fabrication</a:t>
              </a:r>
              <a:endParaRPr lang="fr-FR" sz="976" i="1" dirty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38038" algn="just"/>
              <a:r>
                <a:rPr lang="fr-FR" sz="93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Préparateur de commandes /Montage/Assemblage.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2D5C43F-678D-4C3B-AB72-E8037FEAA2E9}"/>
                </a:ext>
              </a:extLst>
            </p:cNvPr>
            <p:cNvSpPr/>
            <p:nvPr/>
          </p:nvSpPr>
          <p:spPr>
            <a:xfrm>
              <a:off x="2591796" y="4555084"/>
              <a:ext cx="790883" cy="281657"/>
            </a:xfrm>
            <a:prstGeom prst="rect">
              <a:avLst/>
            </a:prstGeom>
            <a:solidFill>
              <a:srgbClr val="4181D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931" i="1" dirty="0"/>
                <a:t>02/2017-06/2017</a:t>
              </a:r>
              <a:endParaRPr lang="fr-MA" sz="1400" i="1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024E84C-5EAE-4DFC-9650-BDA51AA15719}"/>
                </a:ext>
              </a:extLst>
            </p:cNvPr>
            <p:cNvSpPr/>
            <p:nvPr/>
          </p:nvSpPr>
          <p:spPr>
            <a:xfrm>
              <a:off x="2581524" y="5439868"/>
              <a:ext cx="790883" cy="192463"/>
            </a:xfrm>
            <a:prstGeom prst="rect">
              <a:avLst/>
            </a:prstGeom>
            <a:solidFill>
              <a:srgbClr val="4181D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931" i="1" dirty="0"/>
                <a:t>2014-2016</a:t>
              </a:r>
              <a:endParaRPr lang="fr-MA" sz="1400" i="1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55BAC00-8718-49D0-A34F-1B9A067F93B3}"/>
                </a:ext>
              </a:extLst>
            </p:cNvPr>
            <p:cNvSpPr/>
            <p:nvPr/>
          </p:nvSpPr>
          <p:spPr>
            <a:xfrm>
              <a:off x="2581524" y="6364913"/>
              <a:ext cx="790883" cy="192463"/>
            </a:xfrm>
            <a:prstGeom prst="rect">
              <a:avLst/>
            </a:prstGeom>
            <a:solidFill>
              <a:srgbClr val="4181D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931" i="1" dirty="0"/>
                <a:t>2012-2014</a:t>
              </a:r>
              <a:endParaRPr lang="fr-MA" sz="1400" i="1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2555105-CF12-4F79-AF6C-81193C530C46}"/>
                </a:ext>
              </a:extLst>
            </p:cNvPr>
            <p:cNvSpPr/>
            <p:nvPr/>
          </p:nvSpPr>
          <p:spPr>
            <a:xfrm>
              <a:off x="3534011" y="4543338"/>
              <a:ext cx="3087584" cy="822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fr-FR" sz="976" b="1" i="1" dirty="0" err="1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Alm</a:t>
              </a:r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Team Consulting (paris).</a:t>
              </a:r>
            </a:p>
            <a:p>
              <a:pPr marL="238038"/>
              <a:r>
                <a:rPr lang="fr-FR" sz="976" b="1" i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Développeur Java</a:t>
              </a:r>
              <a:endParaRPr lang="fr-FR" sz="976" i="1" dirty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38038" algn="just"/>
              <a:r>
                <a:rPr lang="fr-FR" sz="93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Conception / développement d’une application pour la gestion E-commerce.</a:t>
              </a:r>
            </a:p>
            <a:p>
              <a:pPr marL="238038" algn="just"/>
              <a:endParaRPr lang="fr-FR" sz="93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0BCC79D-9256-417B-8F90-977205715831}"/>
                </a:ext>
              </a:extLst>
            </p:cNvPr>
            <p:cNvSpPr/>
            <p:nvPr/>
          </p:nvSpPr>
          <p:spPr>
            <a:xfrm>
              <a:off x="3523737" y="5428121"/>
              <a:ext cx="3087586" cy="535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Faurecia Etupes(25)-Agence intérim ADECCO</a:t>
              </a:r>
            </a:p>
            <a:p>
              <a:pPr marL="238038"/>
              <a:r>
                <a:rPr lang="fr-FR" sz="976" b="1" i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Agent de fabrication</a:t>
              </a:r>
            </a:p>
            <a:p>
              <a:pPr marL="238038" algn="just"/>
              <a:r>
                <a:rPr lang="fr-FR" sz="93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Préparateur de commandes / Montage/ Assemblage.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F496F44-7CB9-424E-A60F-6B9B59C0EFC0}"/>
                </a:ext>
              </a:extLst>
            </p:cNvPr>
            <p:cNvSpPr/>
            <p:nvPr/>
          </p:nvSpPr>
          <p:spPr>
            <a:xfrm>
              <a:off x="3523737" y="6353165"/>
              <a:ext cx="3087586" cy="535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Assemble Populaire Communale(Algérie).</a:t>
              </a:r>
            </a:p>
            <a:p>
              <a:pPr marL="238038"/>
              <a:r>
                <a:rPr lang="fr-FR" sz="976" b="1" i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Administrateur Informatique</a:t>
              </a:r>
              <a:endParaRPr lang="fr-FR" sz="976" i="1" dirty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38038" algn="just"/>
              <a:r>
                <a:rPr lang="fr-FR" sz="93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Installation/configuration/partage internet.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698EEE-6187-4308-99AF-FFAD3868DDB2}"/>
              </a:ext>
            </a:extLst>
          </p:cNvPr>
          <p:cNvGrpSpPr/>
          <p:nvPr/>
        </p:nvGrpSpPr>
        <p:grpSpPr>
          <a:xfrm>
            <a:off x="3008014" y="7635637"/>
            <a:ext cx="4168638" cy="2366603"/>
            <a:chOff x="2591797" y="7626635"/>
            <a:chExt cx="4168638" cy="236660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155344-24AE-4DE7-B454-F49CF6512FC4}"/>
                </a:ext>
              </a:extLst>
            </p:cNvPr>
            <p:cNvSpPr/>
            <p:nvPr/>
          </p:nvSpPr>
          <p:spPr>
            <a:xfrm>
              <a:off x="2592819" y="7656949"/>
              <a:ext cx="792175" cy="192463"/>
            </a:xfrm>
            <a:prstGeom prst="rect">
              <a:avLst/>
            </a:prstGeom>
            <a:solidFill>
              <a:srgbClr val="4181D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931" i="1" dirty="0"/>
                <a:t>2019-2020</a:t>
              </a:r>
              <a:endParaRPr lang="fr-MA" sz="1400" i="1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84F0E7-7782-4B56-8843-28B9722168BE}"/>
                </a:ext>
              </a:extLst>
            </p:cNvPr>
            <p:cNvSpPr/>
            <p:nvPr/>
          </p:nvSpPr>
          <p:spPr>
            <a:xfrm>
              <a:off x="2591797" y="8507178"/>
              <a:ext cx="792175" cy="192463"/>
            </a:xfrm>
            <a:prstGeom prst="rect">
              <a:avLst/>
            </a:prstGeom>
            <a:solidFill>
              <a:srgbClr val="4181D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931" i="1" dirty="0"/>
                <a:t>2016-2017</a:t>
              </a:r>
              <a:endParaRPr lang="fr-MA" sz="1400" i="1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C63DF7E-CADB-48F2-A3E8-644268C2F0D9}"/>
                </a:ext>
              </a:extLst>
            </p:cNvPr>
            <p:cNvSpPr/>
            <p:nvPr/>
          </p:nvSpPr>
          <p:spPr>
            <a:xfrm>
              <a:off x="2591797" y="9317508"/>
              <a:ext cx="792175" cy="192463"/>
            </a:xfrm>
            <a:prstGeom prst="rect">
              <a:avLst/>
            </a:prstGeom>
            <a:solidFill>
              <a:srgbClr val="4181D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931" i="1" dirty="0"/>
                <a:t>2006-2010</a:t>
              </a:r>
              <a:endParaRPr lang="fr-MA" sz="1400" i="1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144F37A-EA50-497B-A673-DE2A9EFC22D6}"/>
                </a:ext>
              </a:extLst>
            </p:cNvPr>
            <p:cNvSpPr/>
            <p:nvPr/>
          </p:nvSpPr>
          <p:spPr>
            <a:xfrm>
              <a:off x="3588089" y="7626635"/>
              <a:ext cx="3172346" cy="993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ACCESS CODE SCHOOL(BELFORT).</a:t>
              </a:r>
            </a:p>
            <a:p>
              <a:pPr>
                <a:defRPr/>
              </a:pPr>
              <a:r>
                <a:rPr lang="fr-FR" sz="976" b="1" i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Titre Développeur Web</a:t>
              </a:r>
              <a:endParaRPr lang="fr-FR" sz="976" b="1" i="1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defRPr/>
              </a:pPr>
              <a:r>
                <a:rPr lang="fr-FR" sz="976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Acquisition des notion requises en HTML5/CSS.</a:t>
              </a:r>
            </a:p>
            <a:p>
              <a:pPr>
                <a:defRPr/>
              </a:pPr>
              <a:r>
                <a:rPr lang="fr-FR" sz="976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Développement des acquis en PHP/JS,</a:t>
              </a:r>
            </a:p>
            <a:p>
              <a:pPr>
                <a:defRPr/>
              </a:pPr>
              <a:endParaRPr lang="fr-FR" sz="976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defRPr/>
              </a:pPr>
              <a:endParaRPr lang="fr-FR" sz="976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C94D9D6-12CB-45A3-88A8-6EB5235617F9}"/>
                </a:ext>
              </a:extLst>
            </p:cNvPr>
            <p:cNvSpPr/>
            <p:nvPr/>
          </p:nvSpPr>
          <p:spPr>
            <a:xfrm>
              <a:off x="3588089" y="8483410"/>
              <a:ext cx="3172346" cy="693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976" b="1" i="1" dirty="0" err="1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NextFormation</a:t>
              </a:r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(Vincennes 94).</a:t>
              </a:r>
            </a:p>
            <a:p>
              <a:pPr>
                <a:defRPr/>
              </a:pPr>
              <a:r>
                <a:rPr lang="fr-FR" sz="976" b="1" i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Titre Concepteur développeur JAVA/JEE</a:t>
              </a:r>
              <a:endParaRPr lang="fr-FR" sz="976" b="1" i="1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defRPr/>
              </a:pPr>
              <a:r>
                <a:rPr lang="fr-FR" sz="976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Acquisition des notion requises en UML2/Merise.</a:t>
              </a:r>
            </a:p>
            <a:p>
              <a:pPr>
                <a:defRPr/>
              </a:pPr>
              <a:r>
                <a:rPr lang="fr-FR" sz="976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Développement des acquis en Java /JEE,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552957D-B3D5-4140-A112-61BF9D3E9DC6}"/>
                </a:ext>
              </a:extLst>
            </p:cNvPr>
            <p:cNvSpPr/>
            <p:nvPr/>
          </p:nvSpPr>
          <p:spPr>
            <a:xfrm>
              <a:off x="3588089" y="9300228"/>
              <a:ext cx="3172346" cy="693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Université Hassiba </a:t>
              </a:r>
              <a:r>
                <a:rPr lang="fr-FR" sz="976" b="1" i="1" dirty="0" err="1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benbouali</a:t>
              </a:r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(</a:t>
              </a:r>
              <a:r>
                <a:rPr lang="fr-FR" sz="976" b="1" i="1" dirty="0" err="1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Algerie</a:t>
              </a:r>
              <a:r>
                <a:rPr lang="fr-FR" sz="976" b="1" i="1" dirty="0">
                  <a:solidFill>
                    <a:srgbClr val="33333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).</a:t>
              </a:r>
            </a:p>
            <a:p>
              <a:pPr>
                <a:defRPr/>
              </a:pPr>
              <a:r>
                <a:rPr lang="fr-FR" sz="976" b="1" i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Titre Licence d’intelligence Artificielle en informatique .</a:t>
              </a:r>
              <a:endParaRPr lang="fr-FR" sz="976" b="1" i="1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defRPr/>
              </a:pPr>
              <a:r>
                <a:rPr lang="fr-FR" sz="976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6F1EA2F-7C3D-4C59-AA10-CC8FB97A3624}"/>
              </a:ext>
            </a:extLst>
          </p:cNvPr>
          <p:cNvSpPr/>
          <p:nvPr/>
        </p:nvSpPr>
        <p:spPr>
          <a:xfrm>
            <a:off x="99506" y="9804994"/>
            <a:ext cx="2003655" cy="86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94"/>
              </a:spcBef>
              <a:spcAft>
                <a:spcPts val="294"/>
              </a:spcAft>
            </a:pPr>
            <a:r>
              <a:rPr lang="fr-FR" sz="88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</a:p>
          <a:p>
            <a:pPr>
              <a:spcBef>
                <a:spcPts val="294"/>
              </a:spcBef>
              <a:spcAft>
                <a:spcPts val="294"/>
              </a:spcAft>
            </a:pPr>
            <a:r>
              <a:rPr lang="fr-FR" sz="88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Voyage</a:t>
            </a:r>
          </a:p>
          <a:p>
            <a:pPr>
              <a:spcBef>
                <a:spcPts val="294"/>
              </a:spcBef>
              <a:spcAft>
                <a:spcPts val="294"/>
              </a:spcAft>
            </a:pPr>
            <a:r>
              <a:rPr lang="fr-FR" sz="88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Sport</a:t>
            </a:r>
          </a:p>
          <a:p>
            <a:pPr>
              <a:spcBef>
                <a:spcPts val="294"/>
              </a:spcBef>
              <a:spcAft>
                <a:spcPts val="294"/>
              </a:spcAft>
            </a:pPr>
            <a:r>
              <a:rPr lang="fr-FR" sz="88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</a:t>
            </a:r>
          </a:p>
        </p:txBody>
      </p:sp>
      <p:sp>
        <p:nvSpPr>
          <p:cNvPr id="106" name="Text Box 5">
            <a:extLst>
              <a:ext uri="{FF2B5EF4-FFF2-40B4-BE49-F238E27FC236}">
                <a16:creationId xmlns:a16="http://schemas.microsoft.com/office/drawing/2014/main" id="{2DB77EE0-7C0A-41D0-96CF-769428FD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182" y="900828"/>
            <a:ext cx="5016685" cy="93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131" tIns="40566" rIns="81131" bIns="4056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Développeur Web </a:t>
            </a:r>
          </a:p>
          <a:p>
            <a:pPr algn="just"/>
            <a:r>
              <a:rPr lang="fr-FR" sz="1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Passionné par le développement informatique, je suis prêt à m’investir afin de donner le meilleur de moi-même et répondre à vos attentes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A4C554B-31D8-4705-882B-E1EDD5B1A8F9}"/>
              </a:ext>
            </a:extLst>
          </p:cNvPr>
          <p:cNvSpPr/>
          <p:nvPr/>
        </p:nvSpPr>
        <p:spPr>
          <a:xfrm>
            <a:off x="21933" y="4255906"/>
            <a:ext cx="1255682" cy="938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Professionnelles</a:t>
            </a:r>
            <a:endParaRPr lang="fr-FR" sz="600" b="1" i="1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93CFA74-E46F-4612-8954-182DFB41A78B}"/>
              </a:ext>
            </a:extLst>
          </p:cNvPr>
          <p:cNvSpPr/>
          <p:nvPr/>
        </p:nvSpPr>
        <p:spPr>
          <a:xfrm>
            <a:off x="-55784" y="6841694"/>
            <a:ext cx="1255682" cy="64001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Personnelles</a:t>
            </a:r>
            <a:endParaRPr lang="fr-FR" sz="600" b="1" i="1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0C11C4C-9872-431F-BC54-25BBED1A4593}"/>
              </a:ext>
            </a:extLst>
          </p:cNvPr>
          <p:cNvSpPr/>
          <p:nvPr/>
        </p:nvSpPr>
        <p:spPr>
          <a:xfrm>
            <a:off x="0" y="7013325"/>
            <a:ext cx="1236929" cy="131339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Patient</a:t>
            </a:r>
            <a:endParaRPr lang="fr-FR" sz="600" i="1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5EEA5AB-0A36-4DB0-B17C-89421C6AABD4}"/>
              </a:ext>
            </a:extLst>
          </p:cNvPr>
          <p:cNvGrpSpPr/>
          <p:nvPr/>
        </p:nvGrpSpPr>
        <p:grpSpPr>
          <a:xfrm>
            <a:off x="105939" y="8233902"/>
            <a:ext cx="2445933" cy="757650"/>
            <a:chOff x="117060" y="6448962"/>
            <a:chExt cx="2445933" cy="75765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FA8819D-B6B1-438F-9B17-69A88C09604B}"/>
                </a:ext>
              </a:extLst>
            </p:cNvPr>
            <p:cNvSpPr/>
            <p:nvPr/>
          </p:nvSpPr>
          <p:spPr>
            <a:xfrm>
              <a:off x="121150" y="6468873"/>
              <a:ext cx="1156465" cy="10648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i="1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Français</a:t>
              </a:r>
              <a:endParaRPr lang="fr-FR" sz="6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DD8472D-9E6B-4C22-BE07-5774ED306E1F}"/>
                </a:ext>
              </a:extLst>
            </p:cNvPr>
            <p:cNvSpPr/>
            <p:nvPr/>
          </p:nvSpPr>
          <p:spPr>
            <a:xfrm>
              <a:off x="117060" y="6791076"/>
              <a:ext cx="1156465" cy="10648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i="1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Anglais</a:t>
              </a:r>
              <a:endParaRPr lang="fr-FR" sz="6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30D3400-A140-4267-A670-6FCFAF182477}"/>
                </a:ext>
              </a:extLst>
            </p:cNvPr>
            <p:cNvSpPr/>
            <p:nvPr/>
          </p:nvSpPr>
          <p:spPr>
            <a:xfrm>
              <a:off x="120679" y="7080073"/>
              <a:ext cx="1156465" cy="10648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i="1" dirty="0">
                  <a:solidFill>
                    <a:srgbClr val="1F232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Arabe</a:t>
              </a:r>
              <a:endParaRPr lang="fr-FR" sz="6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6387FEC-F865-4C3B-AC58-CE693185509A}"/>
                </a:ext>
              </a:extLst>
            </p:cNvPr>
            <p:cNvGrpSpPr/>
            <p:nvPr/>
          </p:nvGrpSpPr>
          <p:grpSpPr>
            <a:xfrm>
              <a:off x="1174698" y="6448962"/>
              <a:ext cx="1387931" cy="147600"/>
              <a:chOff x="1174698" y="6448962"/>
              <a:chExt cx="1387931" cy="14760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BF019020-0D4C-4413-A9D3-018DBE0E5A1D}"/>
                  </a:ext>
                </a:extLst>
              </p:cNvPr>
              <p:cNvSpPr/>
              <p:nvPr/>
            </p:nvSpPr>
            <p:spPr>
              <a:xfrm>
                <a:off x="1174698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7333FB0D-43AD-4FDE-8182-4BD44E8F3527}"/>
                  </a:ext>
                </a:extLst>
              </p:cNvPr>
              <p:cNvSpPr/>
              <p:nvPr/>
            </p:nvSpPr>
            <p:spPr>
              <a:xfrm>
                <a:off x="1381569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79558E9-E72F-431A-8C1D-CA47E873A411}"/>
                  </a:ext>
                </a:extLst>
              </p:cNvPr>
              <p:cNvSpPr/>
              <p:nvPr/>
            </p:nvSpPr>
            <p:spPr>
              <a:xfrm>
                <a:off x="1588440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4C4A1F8-D675-4344-A7C1-5E0EBACD538B}"/>
                  </a:ext>
                </a:extLst>
              </p:cNvPr>
              <p:cNvSpPr/>
              <p:nvPr/>
            </p:nvSpPr>
            <p:spPr>
              <a:xfrm>
                <a:off x="1795311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2BC38EB-EF9D-491D-A2C2-BD0910AA861C}"/>
                  </a:ext>
                </a:extLst>
              </p:cNvPr>
              <p:cNvSpPr/>
              <p:nvPr/>
            </p:nvSpPr>
            <p:spPr>
              <a:xfrm>
                <a:off x="2002182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8C8DA142-39FC-4463-B4B5-6B5E9D3F4978}"/>
                  </a:ext>
                </a:extLst>
              </p:cNvPr>
              <p:cNvSpPr/>
              <p:nvPr/>
            </p:nvSpPr>
            <p:spPr>
              <a:xfrm>
                <a:off x="2209053" y="6448962"/>
                <a:ext cx="146705" cy="1476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C56EEC22-A8B6-4ABA-AD99-70DE901ED6EC}"/>
                  </a:ext>
                </a:extLst>
              </p:cNvPr>
              <p:cNvSpPr/>
              <p:nvPr/>
            </p:nvSpPr>
            <p:spPr>
              <a:xfrm>
                <a:off x="2415924" y="6448962"/>
                <a:ext cx="146705" cy="147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ECB4CB0-5159-44BA-9C6D-EC6DE528A7A2}"/>
                </a:ext>
              </a:extLst>
            </p:cNvPr>
            <p:cNvGrpSpPr/>
            <p:nvPr/>
          </p:nvGrpSpPr>
          <p:grpSpPr>
            <a:xfrm>
              <a:off x="1174880" y="6753987"/>
              <a:ext cx="1387931" cy="147600"/>
              <a:chOff x="1174698" y="6448962"/>
              <a:chExt cx="1387931" cy="1476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593428DD-20AB-4CD3-98CD-4F84CEFEAEAD}"/>
                  </a:ext>
                </a:extLst>
              </p:cNvPr>
              <p:cNvSpPr/>
              <p:nvPr/>
            </p:nvSpPr>
            <p:spPr>
              <a:xfrm>
                <a:off x="1174698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757BEDD3-5DF9-4E70-8951-C89D303074EA}"/>
                  </a:ext>
                </a:extLst>
              </p:cNvPr>
              <p:cNvSpPr/>
              <p:nvPr/>
            </p:nvSpPr>
            <p:spPr>
              <a:xfrm>
                <a:off x="1381569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C3DB40A-DBC2-401F-BF46-487A5EAAB519}"/>
                  </a:ext>
                </a:extLst>
              </p:cNvPr>
              <p:cNvSpPr/>
              <p:nvPr/>
            </p:nvSpPr>
            <p:spPr>
              <a:xfrm>
                <a:off x="1588440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95F9C1F-9AEA-499D-B889-9054698E36FF}"/>
                  </a:ext>
                </a:extLst>
              </p:cNvPr>
              <p:cNvSpPr/>
              <p:nvPr/>
            </p:nvSpPr>
            <p:spPr>
              <a:xfrm>
                <a:off x="1795311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59AF696B-B727-414A-8BAD-FB99CAE84D5E}"/>
                  </a:ext>
                </a:extLst>
              </p:cNvPr>
              <p:cNvSpPr/>
              <p:nvPr/>
            </p:nvSpPr>
            <p:spPr>
              <a:xfrm>
                <a:off x="2002182" y="6448962"/>
                <a:ext cx="146705" cy="1476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9F739053-C9DF-4A02-8EDE-465E6A903BB1}"/>
                  </a:ext>
                </a:extLst>
              </p:cNvPr>
              <p:cNvSpPr/>
              <p:nvPr/>
            </p:nvSpPr>
            <p:spPr>
              <a:xfrm>
                <a:off x="2209053" y="6448962"/>
                <a:ext cx="146705" cy="1476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8CD9DCDC-C0A2-4947-9704-64321AD5547B}"/>
                  </a:ext>
                </a:extLst>
              </p:cNvPr>
              <p:cNvSpPr/>
              <p:nvPr/>
            </p:nvSpPr>
            <p:spPr>
              <a:xfrm>
                <a:off x="2415924" y="6448962"/>
                <a:ext cx="146705" cy="147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7A2D1CC1-5024-4C89-9D4E-3ED2E2B91B4B}"/>
                </a:ext>
              </a:extLst>
            </p:cNvPr>
            <p:cNvGrpSpPr/>
            <p:nvPr/>
          </p:nvGrpSpPr>
          <p:grpSpPr>
            <a:xfrm>
              <a:off x="1175062" y="7059012"/>
              <a:ext cx="1387931" cy="147600"/>
              <a:chOff x="1174698" y="6448962"/>
              <a:chExt cx="1387931" cy="147600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687A4283-D20E-4D46-BEC4-F581D6E5B1FA}"/>
                  </a:ext>
                </a:extLst>
              </p:cNvPr>
              <p:cNvSpPr/>
              <p:nvPr/>
            </p:nvSpPr>
            <p:spPr>
              <a:xfrm>
                <a:off x="1174698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1B79732-C55B-4A90-934C-5D44CDA77738}"/>
                  </a:ext>
                </a:extLst>
              </p:cNvPr>
              <p:cNvSpPr/>
              <p:nvPr/>
            </p:nvSpPr>
            <p:spPr>
              <a:xfrm>
                <a:off x="1381569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D9E84637-DFAC-4BDD-A7B8-8F49A2A286D3}"/>
                  </a:ext>
                </a:extLst>
              </p:cNvPr>
              <p:cNvSpPr/>
              <p:nvPr/>
            </p:nvSpPr>
            <p:spPr>
              <a:xfrm>
                <a:off x="1588440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1D50AA7F-A12A-432C-AA77-7DE8B4A32390}"/>
                  </a:ext>
                </a:extLst>
              </p:cNvPr>
              <p:cNvSpPr/>
              <p:nvPr/>
            </p:nvSpPr>
            <p:spPr>
              <a:xfrm>
                <a:off x="1795311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3931BB2-F39F-41E4-956A-1ECFDDA25984}"/>
                  </a:ext>
                </a:extLst>
              </p:cNvPr>
              <p:cNvSpPr/>
              <p:nvPr/>
            </p:nvSpPr>
            <p:spPr>
              <a:xfrm>
                <a:off x="2002182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C3D9CF9-D0BE-45A4-AA87-65661196CD5E}"/>
                  </a:ext>
                </a:extLst>
              </p:cNvPr>
              <p:cNvSpPr/>
              <p:nvPr/>
            </p:nvSpPr>
            <p:spPr>
              <a:xfrm>
                <a:off x="2209053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A42E22AE-0A92-4443-B87B-89CAA146B344}"/>
                  </a:ext>
                </a:extLst>
              </p:cNvPr>
              <p:cNvSpPr/>
              <p:nvPr/>
            </p:nvSpPr>
            <p:spPr>
              <a:xfrm>
                <a:off x="2415924" y="6448962"/>
                <a:ext cx="146705" cy="147600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</p:grpSp>
      </p:grpSp>
      <p:pic>
        <p:nvPicPr>
          <p:cNvPr id="186" name="Image 185">
            <a:extLst>
              <a:ext uri="{FF2B5EF4-FFF2-40B4-BE49-F238E27FC236}">
                <a16:creationId xmlns:a16="http://schemas.microsoft.com/office/drawing/2014/main" id="{6BB624B8-F65E-48ED-983A-DFEEAC66BD7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" y="2499216"/>
            <a:ext cx="227965" cy="227965"/>
          </a:xfrm>
          <a:prstGeom prst="rect">
            <a:avLst/>
          </a:prstGeom>
        </p:spPr>
      </p:pic>
      <p:pic>
        <p:nvPicPr>
          <p:cNvPr id="190" name="Image 189">
            <a:extLst>
              <a:ext uri="{FF2B5EF4-FFF2-40B4-BE49-F238E27FC236}">
                <a16:creationId xmlns:a16="http://schemas.microsoft.com/office/drawing/2014/main" id="{74E0FFEC-2994-47F3-B21F-1A2AB3F325B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" y="2796970"/>
            <a:ext cx="227965" cy="227965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1C0D06B-A82B-4365-8EAF-10ED7BDA2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58" y="3448672"/>
            <a:ext cx="237920" cy="237206"/>
          </a:xfrm>
          <a:prstGeom prst="rect">
            <a:avLst/>
          </a:prstGeom>
        </p:spPr>
      </p:pic>
      <p:pic>
        <p:nvPicPr>
          <p:cNvPr id="195" name="Image 194">
            <a:extLst>
              <a:ext uri="{FF2B5EF4-FFF2-40B4-BE49-F238E27FC236}">
                <a16:creationId xmlns:a16="http://schemas.microsoft.com/office/drawing/2014/main" id="{F2297BA9-1259-4AAD-944E-DCEE4AE683F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8" y="3063742"/>
            <a:ext cx="359056" cy="333375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6153922C-CB17-4282-9E65-6D4E8B9BF8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08" y="4360302"/>
            <a:ext cx="371410" cy="255914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E2AD3936-2289-404C-B404-85CDF2F46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53" y="4652254"/>
            <a:ext cx="371410" cy="37075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7396B2D6-A719-4148-BA4B-FCBDB28D82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150" y="5003398"/>
            <a:ext cx="265785" cy="251540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D89285DD-F517-4FE8-A685-0DF1362747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19" y="5224259"/>
            <a:ext cx="309103" cy="296247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DD8DC1BB-D0AA-433E-A3FC-C2B0945153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89" y="5509366"/>
            <a:ext cx="331628" cy="282181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70A90065-B381-4092-B5A8-011397077C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59" y="5788678"/>
            <a:ext cx="380640" cy="287976"/>
          </a:xfrm>
          <a:prstGeom prst="rect">
            <a:avLst/>
          </a:prstGeom>
        </p:spPr>
      </p:pic>
      <p:sp>
        <p:nvSpPr>
          <p:cNvPr id="232" name="Rectangle 231">
            <a:extLst>
              <a:ext uri="{FF2B5EF4-FFF2-40B4-BE49-F238E27FC236}">
                <a16:creationId xmlns:a16="http://schemas.microsoft.com/office/drawing/2014/main" id="{94831C12-0620-4F66-A75C-967A06289F76}"/>
              </a:ext>
            </a:extLst>
          </p:cNvPr>
          <p:cNvSpPr/>
          <p:nvPr/>
        </p:nvSpPr>
        <p:spPr>
          <a:xfrm>
            <a:off x="1353190" y="6971640"/>
            <a:ext cx="660475" cy="1268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Curieux</a:t>
            </a:r>
            <a:endParaRPr lang="fr-FR" sz="600" i="1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B12937A-8DEA-47DC-ACDB-1A66EDB2F8DE}"/>
              </a:ext>
            </a:extLst>
          </p:cNvPr>
          <p:cNvSpPr/>
          <p:nvPr/>
        </p:nvSpPr>
        <p:spPr>
          <a:xfrm>
            <a:off x="2469" y="7174782"/>
            <a:ext cx="1117974" cy="131191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Discret</a:t>
            </a:r>
            <a:endParaRPr lang="fr-FR" sz="600" i="1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5B686E4-E43D-49AB-808A-46C19FA234A0}"/>
              </a:ext>
            </a:extLst>
          </p:cNvPr>
          <p:cNvSpPr/>
          <p:nvPr/>
        </p:nvSpPr>
        <p:spPr>
          <a:xfrm>
            <a:off x="1326401" y="7356008"/>
            <a:ext cx="1225471" cy="1268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Force de proposition</a:t>
            </a:r>
            <a:endParaRPr lang="fr-FR" sz="600" i="1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A5DCCD7-517D-48CA-AC72-CD373687E6B6}"/>
              </a:ext>
            </a:extLst>
          </p:cNvPr>
          <p:cNvSpPr/>
          <p:nvPr/>
        </p:nvSpPr>
        <p:spPr>
          <a:xfrm>
            <a:off x="1324462" y="7156567"/>
            <a:ext cx="1335028" cy="16480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Capacité de synthèse</a:t>
            </a:r>
            <a:endParaRPr lang="fr-FR" sz="600" i="1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4664F39-A08A-4C28-A008-BA217FAA642A}"/>
              </a:ext>
            </a:extLst>
          </p:cNvPr>
          <p:cNvSpPr/>
          <p:nvPr/>
        </p:nvSpPr>
        <p:spPr>
          <a:xfrm>
            <a:off x="1309681" y="7524087"/>
            <a:ext cx="1255682" cy="12410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Travail en équipe</a:t>
            </a:r>
            <a:endParaRPr lang="fr-FR" sz="600" i="1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A8F0931-A0DB-430D-AB96-856435E1E966}"/>
              </a:ext>
            </a:extLst>
          </p:cNvPr>
          <p:cNvSpPr/>
          <p:nvPr/>
        </p:nvSpPr>
        <p:spPr>
          <a:xfrm>
            <a:off x="-18753" y="7525221"/>
            <a:ext cx="1255682" cy="122971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Créativité</a:t>
            </a:r>
            <a:endParaRPr lang="fr-FR" sz="600" i="1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0D1B87E-0E7A-4C39-A6A7-2836E159EC5F}"/>
              </a:ext>
            </a:extLst>
          </p:cNvPr>
          <p:cNvSpPr/>
          <p:nvPr/>
        </p:nvSpPr>
        <p:spPr>
          <a:xfrm>
            <a:off x="-6655" y="7356008"/>
            <a:ext cx="1127098" cy="13201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i="1" dirty="0">
                <a:solidFill>
                  <a:srgbClr val="1F23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Réactivité</a:t>
            </a:r>
            <a:endParaRPr lang="fr-FR" sz="600" i="1" dirty="0">
              <a:solidFill>
                <a:srgbClr val="1F23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B9C358EE-EFD2-4EE0-A425-CC305C5B40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88" y="6099832"/>
            <a:ext cx="414954" cy="316666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F325E714-A3B0-4BF2-B6A8-4A38F2EC70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92" y="6437832"/>
            <a:ext cx="345430" cy="325197"/>
          </a:xfrm>
          <a:prstGeom prst="rect">
            <a:avLst/>
          </a:prstGeom>
        </p:spPr>
      </p:pic>
      <p:grpSp>
        <p:nvGrpSpPr>
          <p:cNvPr id="273" name="Groupe 272">
            <a:extLst>
              <a:ext uri="{FF2B5EF4-FFF2-40B4-BE49-F238E27FC236}">
                <a16:creationId xmlns:a16="http://schemas.microsoft.com/office/drawing/2014/main" id="{1DB76216-EDC1-44A0-8CC0-ACB67B809DAD}"/>
              </a:ext>
            </a:extLst>
          </p:cNvPr>
          <p:cNvGrpSpPr/>
          <p:nvPr/>
        </p:nvGrpSpPr>
        <p:grpSpPr>
          <a:xfrm>
            <a:off x="587632" y="4468401"/>
            <a:ext cx="1888357" cy="2240650"/>
            <a:chOff x="600195" y="4363106"/>
            <a:chExt cx="1748698" cy="2334957"/>
          </a:xfrm>
        </p:grpSpPr>
        <p:grpSp>
          <p:nvGrpSpPr>
            <p:cNvPr id="274" name="Groupe 273">
              <a:extLst>
                <a:ext uri="{FF2B5EF4-FFF2-40B4-BE49-F238E27FC236}">
                  <a16:creationId xmlns:a16="http://schemas.microsoft.com/office/drawing/2014/main" id="{FC512EA4-9C2E-4251-B3D5-751C6062A188}"/>
                </a:ext>
              </a:extLst>
            </p:cNvPr>
            <p:cNvGrpSpPr/>
            <p:nvPr/>
          </p:nvGrpSpPr>
          <p:grpSpPr>
            <a:xfrm>
              <a:off x="600195" y="4363106"/>
              <a:ext cx="1748698" cy="2334957"/>
              <a:chOff x="600195" y="4363106"/>
              <a:chExt cx="1748698" cy="2334957"/>
            </a:xfrm>
          </p:grpSpPr>
          <p:grpSp>
            <p:nvGrpSpPr>
              <p:cNvPr id="276" name="Groupe 275">
                <a:extLst>
                  <a:ext uri="{FF2B5EF4-FFF2-40B4-BE49-F238E27FC236}">
                    <a16:creationId xmlns:a16="http://schemas.microsoft.com/office/drawing/2014/main" id="{8A675171-8FF9-4296-B2B5-820B2536A254}"/>
                  </a:ext>
                </a:extLst>
              </p:cNvPr>
              <p:cNvGrpSpPr/>
              <p:nvPr/>
            </p:nvGrpSpPr>
            <p:grpSpPr>
              <a:xfrm>
                <a:off x="600195" y="4363106"/>
                <a:ext cx="1748698" cy="2334957"/>
                <a:chOff x="600195" y="4363106"/>
                <a:chExt cx="1748698" cy="2334957"/>
              </a:xfrm>
            </p:grpSpPr>
            <p:sp>
              <p:nvSpPr>
                <p:cNvPr id="280" name="Oval 129">
                  <a:extLst>
                    <a:ext uri="{FF2B5EF4-FFF2-40B4-BE49-F238E27FC236}">
                      <a16:creationId xmlns:a16="http://schemas.microsoft.com/office/drawing/2014/main" id="{23A877F4-0442-48E6-B634-E948D2E12055}"/>
                    </a:ext>
                  </a:extLst>
                </p:cNvPr>
                <p:cNvSpPr/>
                <p:nvPr/>
              </p:nvSpPr>
              <p:spPr>
                <a:xfrm>
                  <a:off x="1635793" y="5591242"/>
                  <a:ext cx="185577" cy="22965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endParaRPr lang="ar-MA" dirty="0">
                    <a:latin typeface="Open Sans" panose="020B0606030504020204" pitchFamily="34" charset="0"/>
                    <a:ea typeface="Open Sans" panose="020B0606030504020204" pitchFamily="34" charset="0"/>
                  </a:endParaRPr>
                </a:p>
              </p:txBody>
            </p:sp>
            <p:grpSp>
              <p:nvGrpSpPr>
                <p:cNvPr id="281" name="Groupe 280">
                  <a:extLst>
                    <a:ext uri="{FF2B5EF4-FFF2-40B4-BE49-F238E27FC236}">
                      <a16:creationId xmlns:a16="http://schemas.microsoft.com/office/drawing/2014/main" id="{BDD36C8A-AF62-4519-A912-8FCB31FC1D5E}"/>
                    </a:ext>
                  </a:extLst>
                </p:cNvPr>
                <p:cNvGrpSpPr/>
                <p:nvPr/>
              </p:nvGrpSpPr>
              <p:grpSpPr>
                <a:xfrm>
                  <a:off x="600195" y="4363106"/>
                  <a:ext cx="1748698" cy="2334957"/>
                  <a:chOff x="654732" y="4401625"/>
                  <a:chExt cx="1748698" cy="2334957"/>
                </a:xfrm>
              </p:grpSpPr>
              <p:sp>
                <p:nvSpPr>
                  <p:cNvPr id="282" name="Oval 43">
                    <a:extLst>
                      <a:ext uri="{FF2B5EF4-FFF2-40B4-BE49-F238E27FC236}">
                        <a16:creationId xmlns:a16="http://schemas.microsoft.com/office/drawing/2014/main" id="{341F30E3-AFE1-4CA6-A289-EC63B71F52D6}"/>
                      </a:ext>
                    </a:extLst>
                  </p:cNvPr>
                  <p:cNvSpPr/>
                  <p:nvPr/>
                </p:nvSpPr>
                <p:spPr>
                  <a:xfrm>
                    <a:off x="1450942" y="5629761"/>
                    <a:ext cx="178714" cy="227755"/>
                  </a:xfrm>
                  <a:prstGeom prst="ellipse">
                    <a:avLst/>
                  </a:prstGeom>
                  <a:solidFill>
                    <a:srgbClr val="4181D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fr-FR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 </a:t>
                    </a:r>
                    <a:endParaRPr lang="ar-MA" dirty="0">
                      <a:latin typeface="Open Sans" panose="020B0606030504020204" pitchFamily="34" charset="0"/>
                      <a:ea typeface="Open Sans" panose="020B0606030504020204" pitchFamily="34" charset="0"/>
                    </a:endParaRPr>
                  </a:p>
                </p:txBody>
              </p:sp>
              <p:sp>
                <p:nvSpPr>
                  <p:cNvPr id="283" name="Oval 43">
                    <a:extLst>
                      <a:ext uri="{FF2B5EF4-FFF2-40B4-BE49-F238E27FC236}">
                        <a16:creationId xmlns:a16="http://schemas.microsoft.com/office/drawing/2014/main" id="{68FB93E9-78E8-4886-8B5F-A7D62E2E7766}"/>
                      </a:ext>
                    </a:extLst>
                  </p:cNvPr>
                  <p:cNvSpPr/>
                  <p:nvPr/>
                </p:nvSpPr>
                <p:spPr>
                  <a:xfrm>
                    <a:off x="1451746" y="5310760"/>
                    <a:ext cx="178714" cy="227755"/>
                  </a:xfrm>
                  <a:prstGeom prst="ellipse">
                    <a:avLst/>
                  </a:prstGeom>
                  <a:solidFill>
                    <a:srgbClr val="4181D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fr-FR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 </a:t>
                    </a:r>
                    <a:endParaRPr lang="ar-MA" dirty="0">
                      <a:latin typeface="Open Sans" panose="020B0606030504020204" pitchFamily="34" charset="0"/>
                      <a:ea typeface="Open Sans" panose="020B0606030504020204" pitchFamily="34" charset="0"/>
                    </a:endParaRPr>
                  </a:p>
                </p:txBody>
              </p:sp>
              <p:sp>
                <p:nvSpPr>
                  <p:cNvPr id="284" name="Oval 129">
                    <a:extLst>
                      <a:ext uri="{FF2B5EF4-FFF2-40B4-BE49-F238E27FC236}">
                        <a16:creationId xmlns:a16="http://schemas.microsoft.com/office/drawing/2014/main" id="{58BBA07A-8FA4-479E-BADC-39AC788664CC}"/>
                      </a:ext>
                    </a:extLst>
                  </p:cNvPr>
                  <p:cNvSpPr/>
                  <p:nvPr/>
                </p:nvSpPr>
                <p:spPr>
                  <a:xfrm>
                    <a:off x="2213314" y="5312552"/>
                    <a:ext cx="185577" cy="22965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fr-FR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 </a:t>
                    </a:r>
                    <a:endParaRPr lang="ar-MA" dirty="0">
                      <a:latin typeface="Open Sans" panose="020B0606030504020204" pitchFamily="34" charset="0"/>
                      <a:ea typeface="Open Sans" panose="020B0606030504020204" pitchFamily="34" charset="0"/>
                    </a:endParaRPr>
                  </a:p>
                </p:txBody>
              </p:sp>
              <p:grpSp>
                <p:nvGrpSpPr>
                  <p:cNvPr id="285" name="Groupe 284">
                    <a:extLst>
                      <a:ext uri="{FF2B5EF4-FFF2-40B4-BE49-F238E27FC236}">
                        <a16:creationId xmlns:a16="http://schemas.microsoft.com/office/drawing/2014/main" id="{F7624244-F2D6-415D-8A3C-40D6E408B7CB}"/>
                      </a:ext>
                    </a:extLst>
                  </p:cNvPr>
                  <p:cNvGrpSpPr/>
                  <p:nvPr/>
                </p:nvGrpSpPr>
                <p:grpSpPr>
                  <a:xfrm>
                    <a:off x="654732" y="4401625"/>
                    <a:ext cx="1748698" cy="2334957"/>
                    <a:chOff x="698032" y="4389272"/>
                    <a:chExt cx="1748698" cy="2334957"/>
                  </a:xfrm>
                </p:grpSpPr>
                <p:grpSp>
                  <p:nvGrpSpPr>
                    <p:cNvPr id="287" name="Groupe 286">
                      <a:extLst>
                        <a:ext uri="{FF2B5EF4-FFF2-40B4-BE49-F238E27FC236}">
                          <a16:creationId xmlns:a16="http://schemas.microsoft.com/office/drawing/2014/main" id="{261CBA0A-DC7A-41A9-BC69-2DC37EB0DB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032" y="4389272"/>
                      <a:ext cx="1748698" cy="2334957"/>
                      <a:chOff x="625946" y="4334744"/>
                      <a:chExt cx="1748698" cy="2362891"/>
                    </a:xfrm>
                  </p:grpSpPr>
                  <p:grpSp>
                    <p:nvGrpSpPr>
                      <p:cNvPr id="294" name="Groupe 293">
                        <a:extLst>
                          <a:ext uri="{FF2B5EF4-FFF2-40B4-BE49-F238E27FC236}">
                            <a16:creationId xmlns:a16="http://schemas.microsoft.com/office/drawing/2014/main" id="{A1F24BAB-35FE-4C51-ACCB-3A8909810A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5946" y="4334744"/>
                        <a:ext cx="1748698" cy="2362891"/>
                        <a:chOff x="743041" y="4413549"/>
                        <a:chExt cx="1684027" cy="2315670"/>
                      </a:xfrm>
                    </p:grpSpPr>
                    <p:grpSp>
                      <p:nvGrpSpPr>
                        <p:cNvPr id="296" name="Group 146">
                          <a:extLst>
                            <a:ext uri="{FF2B5EF4-FFF2-40B4-BE49-F238E27FC236}">
                              <a16:creationId xmlns:a16="http://schemas.microsoft.com/office/drawing/2014/main" id="{910C38B1-87EA-40E9-ACEA-09C3E38488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43041" y="4413549"/>
                          <a:ext cx="1684027" cy="2315670"/>
                          <a:chOff x="1085951" y="4612465"/>
                          <a:chExt cx="1382407" cy="1500703"/>
                        </a:xfrm>
                      </p:grpSpPr>
                      <p:grpSp>
                        <p:nvGrpSpPr>
                          <p:cNvPr id="298" name="Group 142">
                            <a:extLst>
                              <a:ext uri="{FF2B5EF4-FFF2-40B4-BE49-F238E27FC236}">
                                <a16:creationId xmlns:a16="http://schemas.microsoft.com/office/drawing/2014/main" id="{6DE14ECD-CE57-4355-B915-C28C74B42E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00524" y="4615843"/>
                            <a:ext cx="754508" cy="155322"/>
                            <a:chOff x="1100524" y="4425002"/>
                            <a:chExt cx="754508" cy="155322"/>
                          </a:xfrm>
                        </p:grpSpPr>
                        <p:sp>
                          <p:nvSpPr>
                            <p:cNvPr id="339" name="Oval 24">
                              <a:extLst>
                                <a:ext uri="{FF2B5EF4-FFF2-40B4-BE49-F238E27FC236}">
                                  <a16:creationId xmlns:a16="http://schemas.microsoft.com/office/drawing/2014/main" id="{6FD7969B-5DCF-4DED-91D2-78D59EF417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00524" y="4425002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0" name="Oval 25">
                              <a:extLst>
                                <a:ext uri="{FF2B5EF4-FFF2-40B4-BE49-F238E27FC236}">
                                  <a16:creationId xmlns:a16="http://schemas.microsoft.com/office/drawing/2014/main" id="{E2AC2B51-3218-48FB-926A-4F7AC09B68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02888" y="4427163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1" name="Oval 26">
                              <a:extLst>
                                <a:ext uri="{FF2B5EF4-FFF2-40B4-BE49-F238E27FC236}">
                                  <a16:creationId xmlns:a16="http://schemas.microsoft.com/office/drawing/2014/main" id="{63BEB6F5-4E05-4DC5-AFAF-9770C9CA15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17420" y="4432724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2" name="Oval 27">
                              <a:extLst>
                                <a:ext uri="{FF2B5EF4-FFF2-40B4-BE49-F238E27FC236}">
                                  <a16:creationId xmlns:a16="http://schemas.microsoft.com/office/drawing/2014/main" id="{4DD4BCB6-745E-4B2F-9CD2-B5CF66CC1E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08327" y="4432724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9" name="Group 141">
                            <a:extLst>
                              <a:ext uri="{FF2B5EF4-FFF2-40B4-BE49-F238E27FC236}">
                                <a16:creationId xmlns:a16="http://schemas.microsoft.com/office/drawing/2014/main" id="{A82A54E5-B61A-4506-B55F-E94236D879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97321" y="4612465"/>
                            <a:ext cx="1367294" cy="354083"/>
                            <a:chOff x="1097321" y="4421624"/>
                            <a:chExt cx="1367294" cy="354083"/>
                          </a:xfrm>
                        </p:grpSpPr>
                        <p:sp>
                          <p:nvSpPr>
                            <p:cNvPr id="332" name="Oval 31">
                              <a:extLst>
                                <a:ext uri="{FF2B5EF4-FFF2-40B4-BE49-F238E27FC236}">
                                  <a16:creationId xmlns:a16="http://schemas.microsoft.com/office/drawing/2014/main" id="{EDAD50E7-6193-4669-9C9A-491112F4C0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97321" y="4617911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3" name="Oval 32">
                              <a:extLst>
                                <a:ext uri="{FF2B5EF4-FFF2-40B4-BE49-F238E27FC236}">
                                  <a16:creationId xmlns:a16="http://schemas.microsoft.com/office/drawing/2014/main" id="{524F9EC7-3841-40B0-AC7F-632AAF4DAD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91935" y="4628107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4" name="Oval 33">
                              <a:extLst>
                                <a:ext uri="{FF2B5EF4-FFF2-40B4-BE49-F238E27FC236}">
                                  <a16:creationId xmlns:a16="http://schemas.microsoft.com/office/drawing/2014/main" id="{2370D35E-3AC6-41F8-A190-E615C68783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11595" y="4617911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5" name="Oval 34">
                              <a:extLst>
                                <a:ext uri="{FF2B5EF4-FFF2-40B4-BE49-F238E27FC236}">
                                  <a16:creationId xmlns:a16="http://schemas.microsoft.com/office/drawing/2014/main" id="{0548B10D-E28F-4394-B0AF-B55B586D98D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23119" y="4607688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6" name="Oval 35">
                              <a:extLst>
                                <a:ext uri="{FF2B5EF4-FFF2-40B4-BE49-F238E27FC236}">
                                  <a16:creationId xmlns:a16="http://schemas.microsoft.com/office/drawing/2014/main" id="{CADEA93E-29C2-46A0-8A88-F367DC936C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17407" y="4437236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7" name="Oval 36">
                              <a:extLst>
                                <a:ext uri="{FF2B5EF4-FFF2-40B4-BE49-F238E27FC236}">
                                  <a16:creationId xmlns:a16="http://schemas.microsoft.com/office/drawing/2014/main" id="{650D9892-F772-4728-9629-9C8A794FD5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19122" y="4421624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8" name="Oval 37">
                              <a:extLst>
                                <a:ext uri="{FF2B5EF4-FFF2-40B4-BE49-F238E27FC236}">
                                  <a16:creationId xmlns:a16="http://schemas.microsoft.com/office/drawing/2014/main" id="{556231FC-3D7F-4147-8F14-766FCED4D0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17910" y="4430626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00" name="Group 140">
                            <a:extLst>
                              <a:ext uri="{FF2B5EF4-FFF2-40B4-BE49-F238E27FC236}">
                                <a16:creationId xmlns:a16="http://schemas.microsoft.com/office/drawing/2014/main" id="{40E04991-776A-41A4-8B11-7FCCD0CF37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91547" y="5001202"/>
                            <a:ext cx="1373222" cy="347079"/>
                            <a:chOff x="1091547" y="4810361"/>
                            <a:chExt cx="1373222" cy="347079"/>
                          </a:xfrm>
                        </p:grpSpPr>
                        <p:sp>
                          <p:nvSpPr>
                            <p:cNvPr id="325" name="Oval 38">
                              <a:extLst>
                                <a:ext uri="{FF2B5EF4-FFF2-40B4-BE49-F238E27FC236}">
                                  <a16:creationId xmlns:a16="http://schemas.microsoft.com/office/drawing/2014/main" id="{D331D9E5-66FD-4ECD-BE65-9CE9FEF5CC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93221" y="4824887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6" name="Oval 39">
                              <a:extLst>
                                <a:ext uri="{FF2B5EF4-FFF2-40B4-BE49-F238E27FC236}">
                                  <a16:creationId xmlns:a16="http://schemas.microsoft.com/office/drawing/2014/main" id="{4B576CD1-B1FF-4ABA-AB84-354943B41A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96882" y="4817796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7" name="Oval 40">
                              <a:extLst>
                                <a:ext uri="{FF2B5EF4-FFF2-40B4-BE49-F238E27FC236}">
                                  <a16:creationId xmlns:a16="http://schemas.microsoft.com/office/drawing/2014/main" id="{E8AC5A41-910D-4B6E-944B-FAA32A2E88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08298" y="4817352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8" name="Oval 41">
                              <a:extLst>
                                <a:ext uri="{FF2B5EF4-FFF2-40B4-BE49-F238E27FC236}">
                                  <a16:creationId xmlns:a16="http://schemas.microsoft.com/office/drawing/2014/main" id="{1250D8D9-DF51-45A7-90B0-F33558AB19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14987" y="4813295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9" name="Oval 42">
                              <a:extLst>
                                <a:ext uri="{FF2B5EF4-FFF2-40B4-BE49-F238E27FC236}">
                                  <a16:creationId xmlns:a16="http://schemas.microsoft.com/office/drawing/2014/main" id="{B5C35562-BD1D-40C3-AC3C-671DE23192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09690" y="4821027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0" name="Oval 43">
                              <a:extLst>
                                <a:ext uri="{FF2B5EF4-FFF2-40B4-BE49-F238E27FC236}">
                                  <a16:creationId xmlns:a16="http://schemas.microsoft.com/office/drawing/2014/main" id="{85636239-52B2-40D5-A9E9-6D0BC26F81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91547" y="5009840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1" name="Oval 44">
                              <a:extLst>
                                <a:ext uri="{FF2B5EF4-FFF2-40B4-BE49-F238E27FC236}">
                                  <a16:creationId xmlns:a16="http://schemas.microsoft.com/office/drawing/2014/main" id="{EFDADBC4-A0F4-41E9-8E27-11B969B995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18064" y="4810361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01" name="Group 139">
                            <a:extLst>
                              <a:ext uri="{FF2B5EF4-FFF2-40B4-BE49-F238E27FC236}">
                                <a16:creationId xmlns:a16="http://schemas.microsoft.com/office/drawing/2014/main" id="{F2A078DA-9833-4A9B-B61E-50E069F753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89849" y="5388537"/>
                            <a:ext cx="1378509" cy="340407"/>
                            <a:chOff x="1089849" y="5197696"/>
                            <a:chExt cx="1378509" cy="340407"/>
                          </a:xfrm>
                        </p:grpSpPr>
                        <p:sp>
                          <p:nvSpPr>
                            <p:cNvPr id="318" name="Oval 116">
                              <a:extLst>
                                <a:ext uri="{FF2B5EF4-FFF2-40B4-BE49-F238E27FC236}">
                                  <a16:creationId xmlns:a16="http://schemas.microsoft.com/office/drawing/2014/main" id="{5BDC9922-AD52-4A23-B4F8-8A70E451B3E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89849" y="5390503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9" name="Oval 117">
                              <a:extLst>
                                <a:ext uri="{FF2B5EF4-FFF2-40B4-BE49-F238E27FC236}">
                                  <a16:creationId xmlns:a16="http://schemas.microsoft.com/office/drawing/2014/main" id="{07C53837-01E7-4A32-9D97-FEBB0F416C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89640" y="5374966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0" name="Oval 118">
                              <a:extLst>
                                <a:ext uri="{FF2B5EF4-FFF2-40B4-BE49-F238E27FC236}">
                                  <a16:creationId xmlns:a16="http://schemas.microsoft.com/office/drawing/2014/main" id="{6FC05E9E-C290-4467-9A57-38CFA34D9D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01695" y="5382961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1" name="Oval 119">
                              <a:extLst>
                                <a:ext uri="{FF2B5EF4-FFF2-40B4-BE49-F238E27FC236}">
                                  <a16:creationId xmlns:a16="http://schemas.microsoft.com/office/drawing/2014/main" id="{62A4D8D3-63A7-427B-A010-BA9BD7A0AA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06779" y="5382961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2" name="Oval 120">
                              <a:extLst>
                                <a:ext uri="{FF2B5EF4-FFF2-40B4-BE49-F238E27FC236}">
                                  <a16:creationId xmlns:a16="http://schemas.microsoft.com/office/drawing/2014/main" id="{B54153AD-AAE8-4F66-9D2B-7275784954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96882" y="5197696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3" name="Oval 121">
                              <a:extLst>
                                <a:ext uri="{FF2B5EF4-FFF2-40B4-BE49-F238E27FC236}">
                                  <a16:creationId xmlns:a16="http://schemas.microsoft.com/office/drawing/2014/main" id="{30FC02EF-51B4-4294-8470-FF772CFAC2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89849" y="5207281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4" name="Oval 122">
                              <a:extLst>
                                <a:ext uri="{FF2B5EF4-FFF2-40B4-BE49-F238E27FC236}">
                                  <a16:creationId xmlns:a16="http://schemas.microsoft.com/office/drawing/2014/main" id="{BCDED54C-80A8-4764-89CA-02184CC5FE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21653" y="5206222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02" name="Group 138">
                            <a:extLst>
                              <a:ext uri="{FF2B5EF4-FFF2-40B4-BE49-F238E27FC236}">
                                <a16:creationId xmlns:a16="http://schemas.microsoft.com/office/drawing/2014/main" id="{E60A629B-F7F3-4F6D-B302-744F1326A9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85951" y="5770007"/>
                            <a:ext cx="1382407" cy="164606"/>
                            <a:chOff x="1085951" y="5579166"/>
                            <a:chExt cx="1382407" cy="164606"/>
                          </a:xfrm>
                        </p:grpSpPr>
                        <p:sp>
                          <p:nvSpPr>
                            <p:cNvPr id="311" name="Oval 123">
                              <a:extLst>
                                <a:ext uri="{FF2B5EF4-FFF2-40B4-BE49-F238E27FC236}">
                                  <a16:creationId xmlns:a16="http://schemas.microsoft.com/office/drawing/2014/main" id="{BD8D155F-293D-48CE-9FF0-C42429B75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85951" y="5579166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2" name="Oval 124">
                              <a:extLst>
                                <a:ext uri="{FF2B5EF4-FFF2-40B4-BE49-F238E27FC236}">
                                  <a16:creationId xmlns:a16="http://schemas.microsoft.com/office/drawing/2014/main" id="{D18229C3-317F-4616-8F1C-6F874449AB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95734" y="5585074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3" name="Oval 125">
                              <a:extLst>
                                <a:ext uri="{FF2B5EF4-FFF2-40B4-BE49-F238E27FC236}">
                                  <a16:creationId xmlns:a16="http://schemas.microsoft.com/office/drawing/2014/main" id="{D41E2D33-4B86-4F20-ACBF-7A5AAD7399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08116" y="5596172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4" name="Oval 126">
                              <a:extLst>
                                <a:ext uri="{FF2B5EF4-FFF2-40B4-BE49-F238E27FC236}">
                                  <a16:creationId xmlns:a16="http://schemas.microsoft.com/office/drawing/2014/main" id="{F6ED9B9F-1131-4D4F-8141-95610AD137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09479" y="5596172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5" name="Oval 127">
                              <a:extLst>
                                <a:ext uri="{FF2B5EF4-FFF2-40B4-BE49-F238E27FC236}">
                                  <a16:creationId xmlns:a16="http://schemas.microsoft.com/office/drawing/2014/main" id="{9B62EA5C-B67C-4E48-A1E8-07A4DE1796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11889" y="5588677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6" name="Oval 128">
                              <a:extLst>
                                <a:ext uri="{FF2B5EF4-FFF2-40B4-BE49-F238E27FC236}">
                                  <a16:creationId xmlns:a16="http://schemas.microsoft.com/office/drawing/2014/main" id="{5918FCA1-EA5E-4481-8969-757DAA5CD4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13059" y="5587480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7" name="Oval 129">
                              <a:extLst>
                                <a:ext uri="{FF2B5EF4-FFF2-40B4-BE49-F238E27FC236}">
                                  <a16:creationId xmlns:a16="http://schemas.microsoft.com/office/drawing/2014/main" id="{4732B557-9D03-4F63-841D-64A69589DF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21653" y="5579166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03" name="Group 137">
                            <a:extLst>
                              <a:ext uri="{FF2B5EF4-FFF2-40B4-BE49-F238E27FC236}">
                                <a16:creationId xmlns:a16="http://schemas.microsoft.com/office/drawing/2014/main" id="{C7F98683-2316-4BA9-99B0-B9544CA64E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85951" y="5200681"/>
                            <a:ext cx="1378818" cy="912487"/>
                            <a:chOff x="1085951" y="5009840"/>
                            <a:chExt cx="1378818" cy="912487"/>
                          </a:xfrm>
                        </p:grpSpPr>
                        <p:sp>
                          <p:nvSpPr>
                            <p:cNvPr id="304" name="Oval 130">
                              <a:extLst>
                                <a:ext uri="{FF2B5EF4-FFF2-40B4-BE49-F238E27FC236}">
                                  <a16:creationId xmlns:a16="http://schemas.microsoft.com/office/drawing/2014/main" id="{2579B773-B49F-4F66-AFA6-541F6C6F15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85951" y="5770750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5" name="Oval 131">
                              <a:extLst>
                                <a:ext uri="{FF2B5EF4-FFF2-40B4-BE49-F238E27FC236}">
                                  <a16:creationId xmlns:a16="http://schemas.microsoft.com/office/drawing/2014/main" id="{E6C0B1DB-ECC6-436C-9A5C-76785B1205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98588" y="5767071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6" name="Oval 132">
                              <a:extLst>
                                <a:ext uri="{FF2B5EF4-FFF2-40B4-BE49-F238E27FC236}">
                                  <a16:creationId xmlns:a16="http://schemas.microsoft.com/office/drawing/2014/main" id="{7B364276-F1D3-49C2-B9E2-958DDE9D80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08116" y="5772872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7" name="Oval 133">
                              <a:extLst>
                                <a:ext uri="{FF2B5EF4-FFF2-40B4-BE49-F238E27FC236}">
                                  <a16:creationId xmlns:a16="http://schemas.microsoft.com/office/drawing/2014/main" id="{71AB2186-2ABC-4D54-A136-1F87BB8897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12670" y="5774727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8" name="Oval 134">
                              <a:extLst>
                                <a:ext uri="{FF2B5EF4-FFF2-40B4-BE49-F238E27FC236}">
                                  <a16:creationId xmlns:a16="http://schemas.microsoft.com/office/drawing/2014/main" id="{17EECCA4-C631-437B-9689-D54BD6878F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14808" y="5774727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9" name="Oval 135">
                              <a:extLst>
                                <a:ext uri="{FF2B5EF4-FFF2-40B4-BE49-F238E27FC236}">
                                  <a16:creationId xmlns:a16="http://schemas.microsoft.com/office/drawing/2014/main" id="{1913C931-CFC7-43F3-B5EE-EF6661E8B9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01694" y="5009840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rgbClr val="4181DF"/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0" name="Oval 136">
                              <a:extLst>
                                <a:ext uri="{FF2B5EF4-FFF2-40B4-BE49-F238E27FC236}">
                                  <a16:creationId xmlns:a16="http://schemas.microsoft.com/office/drawing/2014/main" id="{1C9560D0-B010-471C-B2A1-F8803E62C1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318064" y="5770939"/>
                              <a:ext cx="146705" cy="1476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fr-FR" dirty="0">
                                  <a:latin typeface="Open Sans" panose="020B0606030504020204" pitchFamily="34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a:t> </a:t>
                              </a:r>
                              <a:endParaRPr lang="ar-MA" dirty="0">
                                <a:latin typeface="Open Sans" panose="020B0606030504020204" pitchFamily="34" charset="0"/>
                                <a:ea typeface="Open Sans" panose="020B0606030504020204" pitchFamily="34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7" name="Oval 43">
                          <a:extLst>
                            <a:ext uri="{FF2B5EF4-FFF2-40B4-BE49-F238E27FC236}">
                              <a16:creationId xmlns:a16="http://schemas.microsoft.com/office/drawing/2014/main" id="{7B47CA2E-6EA8-47EA-80D8-A4C5BDB86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1498" y="5332133"/>
                          <a:ext cx="178714" cy="227755"/>
                        </a:xfrm>
                        <a:prstGeom prst="ellipse">
                          <a:avLst/>
                        </a:prstGeom>
                        <a:solidFill>
                          <a:srgbClr val="4181DF"/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r>
                            <a:rPr lang="fr-FR" dirty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 </a:t>
                          </a:r>
                          <a:endParaRPr lang="ar-MA" dirty="0">
                            <a:latin typeface="Open Sans" panose="020B0606030504020204" pitchFamily="34" charset="0"/>
                            <a:ea typeface="Open Sans" panose="020B0606030504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95" name="Oval 136">
                        <a:extLst>
                          <a:ext uri="{FF2B5EF4-FFF2-40B4-BE49-F238E27FC236}">
                            <a16:creationId xmlns:a16="http://schemas.microsoft.com/office/drawing/2014/main" id="{5C18C12A-2F72-434C-88A8-B920C5BBCC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2628" y="6462311"/>
                        <a:ext cx="185577" cy="23240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r>
                          <a:rPr lang="fr-FR" dirty="0"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 </a:t>
                        </a:r>
                        <a:endParaRPr lang="ar-MA" dirty="0">
                          <a:latin typeface="Open Sans" panose="020B0606030504020204" pitchFamily="34" charset="0"/>
                          <a:ea typeface="Open Sans" panose="020B0606030504020204" pitchFamily="34" charset="0"/>
                        </a:endParaRPr>
                      </a:p>
                    </p:txBody>
                  </p:sp>
                </p:grpSp>
                <p:sp>
                  <p:nvSpPr>
                    <p:cNvPr id="288" name="Oval 129">
                      <a:extLst>
                        <a:ext uri="{FF2B5EF4-FFF2-40B4-BE49-F238E27FC236}">
                          <a16:creationId xmlns:a16="http://schemas.microsoft.com/office/drawing/2014/main" id="{9373C3F1-77E5-4699-A1E8-3788361BF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3562" y="5885024"/>
                      <a:ext cx="185577" cy="22965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ar-MA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289" name="Oval 129">
                      <a:extLst>
                        <a:ext uri="{FF2B5EF4-FFF2-40B4-BE49-F238E27FC236}">
                          <a16:creationId xmlns:a16="http://schemas.microsoft.com/office/drawing/2014/main" id="{9965F1F5-189A-439D-873E-9D4332530E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9458" y="5885026"/>
                      <a:ext cx="185577" cy="22965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ar-MA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290" name="Oval 129">
                      <a:extLst>
                        <a:ext uri="{FF2B5EF4-FFF2-40B4-BE49-F238E27FC236}">
                          <a16:creationId xmlns:a16="http://schemas.microsoft.com/office/drawing/2014/main" id="{BFAC176F-02A1-4649-9AC8-6DFD6AA57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6614" y="5887564"/>
                      <a:ext cx="185577" cy="22965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ar-MA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291" name="Oval 129">
                      <a:extLst>
                        <a:ext uri="{FF2B5EF4-FFF2-40B4-BE49-F238E27FC236}">
                          <a16:creationId xmlns:a16="http://schemas.microsoft.com/office/drawing/2014/main" id="{F550A70F-91F6-493D-BBD7-879E28061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8106" y="5603522"/>
                      <a:ext cx="185577" cy="22965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ar-MA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292" name="Oval 129">
                      <a:extLst>
                        <a:ext uri="{FF2B5EF4-FFF2-40B4-BE49-F238E27FC236}">
                          <a16:creationId xmlns:a16="http://schemas.microsoft.com/office/drawing/2014/main" id="{CDFBF324-127F-4C79-946F-CF11741F0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5542" y="5301885"/>
                      <a:ext cx="185577" cy="22965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ar-MA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293" name="Oval 129">
                      <a:extLst>
                        <a:ext uri="{FF2B5EF4-FFF2-40B4-BE49-F238E27FC236}">
                          <a16:creationId xmlns:a16="http://schemas.microsoft.com/office/drawing/2014/main" id="{78C0872D-9E53-4958-B1A0-CB3D13EE6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4660" y="5322579"/>
                      <a:ext cx="185577" cy="22965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endParaRPr lang="ar-MA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p:txBody>
                </p:sp>
              </p:grpSp>
              <p:sp>
                <p:nvSpPr>
                  <p:cNvPr id="286" name="Oval 43">
                    <a:extLst>
                      <a:ext uri="{FF2B5EF4-FFF2-40B4-BE49-F238E27FC236}">
                        <a16:creationId xmlns:a16="http://schemas.microsoft.com/office/drawing/2014/main" id="{D3A0BE06-8EC1-4571-85F6-EEA9D9712933}"/>
                      </a:ext>
                    </a:extLst>
                  </p:cNvPr>
                  <p:cNvSpPr/>
                  <p:nvPr/>
                </p:nvSpPr>
                <p:spPr>
                  <a:xfrm>
                    <a:off x="1190860" y="5637839"/>
                    <a:ext cx="178714" cy="227755"/>
                  </a:xfrm>
                  <a:prstGeom prst="ellipse">
                    <a:avLst/>
                  </a:prstGeom>
                  <a:solidFill>
                    <a:srgbClr val="4181D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fr-FR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 </a:t>
                    </a:r>
                    <a:endParaRPr lang="ar-MA" dirty="0">
                      <a:latin typeface="Open Sans" panose="020B0606030504020204" pitchFamily="34" charset="0"/>
                      <a:ea typeface="Open Sans" panose="020B0606030504020204" pitchFamily="34" charset="0"/>
                    </a:endParaRPr>
                  </a:p>
                </p:txBody>
              </p:sp>
            </p:grpSp>
          </p:grpSp>
          <p:sp>
            <p:nvSpPr>
              <p:cNvPr id="277" name="Oval 34">
                <a:extLst>
                  <a:ext uri="{FF2B5EF4-FFF2-40B4-BE49-F238E27FC236}">
                    <a16:creationId xmlns:a16="http://schemas.microsoft.com/office/drawing/2014/main" id="{AE2EE06C-0C2F-4DB6-B55E-37147CA73B5C}"/>
                  </a:ext>
                </a:extLst>
              </p:cNvPr>
              <p:cNvSpPr/>
              <p:nvPr/>
            </p:nvSpPr>
            <p:spPr>
              <a:xfrm>
                <a:off x="1648671" y="4688567"/>
                <a:ext cx="185577" cy="229652"/>
              </a:xfrm>
              <a:prstGeom prst="ellipse">
                <a:avLst/>
              </a:prstGeom>
              <a:solidFill>
                <a:srgbClr val="4181D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78" name="Oval 36">
                <a:extLst>
                  <a:ext uri="{FF2B5EF4-FFF2-40B4-BE49-F238E27FC236}">
                    <a16:creationId xmlns:a16="http://schemas.microsoft.com/office/drawing/2014/main" id="{2F801486-124B-4BC2-BFD5-5757BD1467A0}"/>
                  </a:ext>
                </a:extLst>
              </p:cNvPr>
              <p:cNvSpPr/>
              <p:nvPr/>
            </p:nvSpPr>
            <p:spPr>
              <a:xfrm>
                <a:off x="1907121" y="4679245"/>
                <a:ext cx="185577" cy="2296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  <p:sp>
            <p:nvSpPr>
              <p:cNvPr id="279" name="Oval 36">
                <a:extLst>
                  <a:ext uri="{FF2B5EF4-FFF2-40B4-BE49-F238E27FC236}">
                    <a16:creationId xmlns:a16="http://schemas.microsoft.com/office/drawing/2014/main" id="{D51FC019-843D-47CF-A7D2-E4470A92449A}"/>
                  </a:ext>
                </a:extLst>
              </p:cNvPr>
              <p:cNvSpPr/>
              <p:nvPr/>
            </p:nvSpPr>
            <p:spPr>
              <a:xfrm>
                <a:off x="2163316" y="4665208"/>
                <a:ext cx="185577" cy="2296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ar-MA" dirty="0">
                  <a:latin typeface="Open Sans" panose="020B0606030504020204" pitchFamily="34" charset="0"/>
                  <a:ea typeface="Open Sans" panose="020B0606030504020204" pitchFamily="34" charset="0"/>
                </a:endParaRPr>
              </a:p>
            </p:txBody>
          </p:sp>
        </p:grpSp>
        <p:sp>
          <p:nvSpPr>
            <p:cNvPr id="275" name="Oval 44">
              <a:extLst>
                <a:ext uri="{FF2B5EF4-FFF2-40B4-BE49-F238E27FC236}">
                  <a16:creationId xmlns:a16="http://schemas.microsoft.com/office/drawing/2014/main" id="{D5B9FF5F-C127-4A0E-8E54-2B6592A2659A}"/>
                </a:ext>
              </a:extLst>
            </p:cNvPr>
            <p:cNvSpPr/>
            <p:nvPr/>
          </p:nvSpPr>
          <p:spPr>
            <a:xfrm>
              <a:off x="1910126" y="4974082"/>
              <a:ext cx="185577" cy="2296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ar-MA" dirty="0"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5723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4444"/>
        </a:solidFill>
        <a:ln w="25400"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332</Words>
  <Application>Microsoft Office PowerPoint</Application>
  <PresentationFormat>Personnalisé</PresentationFormat>
  <Paragraphs>142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youcef amour</cp:lastModifiedBy>
  <cp:revision>235</cp:revision>
  <dcterms:created xsi:type="dcterms:W3CDTF">2015-07-03T12:55:42Z</dcterms:created>
  <dcterms:modified xsi:type="dcterms:W3CDTF">2020-02-09T10:26:33Z</dcterms:modified>
</cp:coreProperties>
</file>