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d2a1e94c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d2a1e94c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d2a1e94c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d2a1e94c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d2a1e94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d2a1e94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d2a1e94c2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d2a1e94c2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2a1e94c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d2a1e94c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d2a1e94c2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d2a1e94c2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d2a1e94c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d2a1e94c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d2a1e94c2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d2a1e94c2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d2a1e94c2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d2a1e94c2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d364c7891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d364c7891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Elektro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Development Challenge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III : Further..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672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Detecting Driver Cognitive Alertness From Analysing Vehicle’s Lateral Motion </a:t>
            </a:r>
            <a:r>
              <a:rPr lang="en-GB"/>
              <a:t>Variations.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Drive Safely</a:t>
            </a:r>
            <a:endParaRPr/>
          </a:p>
        </p:txBody>
      </p:sp>
      <p:sp>
        <p:nvSpPr>
          <p:cNvPr id="122" name="Google Shape;122;p23"/>
          <p:cNvSpPr txBox="1"/>
          <p:nvPr>
            <p:ph idx="4294967295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Ahmed Elagami, Ahmed Mousa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I : Object Tracking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90350"/>
            <a:ext cx="5031300" cy="23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World model layer.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Translating the data (Camera/Radars inputs) into visualizable, recognizable, trackable objects over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Different data, different sensors, same object. No Duplicates.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931" y="1152475"/>
            <a:ext cx="353866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I : Object Tracking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70200" y="1331250"/>
            <a:ext cx="2868000" cy="28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Visualized with Python/PyGame/OpenCV.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view is zoomed in to provide clearer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412" y="1331250"/>
            <a:ext cx="5734051" cy="33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I : Object Tracking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75700"/>
            <a:ext cx="3452700" cy="26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Objects are generated from the data given by each sensor and radar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synchronized front camera is shown to validate the simulation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Every object is shown with its shape and coordinates in relation to the host car</a:t>
            </a:r>
            <a:endParaRPr sz="16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401" y="1175699"/>
            <a:ext cx="5123499" cy="30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I : Object Tracking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331250"/>
            <a:ext cx="2880300" cy="26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Juxtaposing coordinates to eliminate </a:t>
            </a:r>
            <a:r>
              <a:rPr lang="en-GB"/>
              <a:t>redundancies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Objects are compared with each other according to what they 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Eg. </a:t>
            </a:r>
            <a:r>
              <a:rPr lang="en-GB"/>
              <a:t>trucks</a:t>
            </a:r>
            <a:r>
              <a:rPr lang="en-GB"/>
              <a:t>’ dimensions aren’t like cars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025" y="1331250"/>
            <a:ext cx="5647198" cy="334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II : Blind Spot Detection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472700"/>
            <a:ext cx="4260300" cy="21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Layer.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driver’s and the sensors’ incomplete FoV.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Alert </a:t>
            </a:r>
            <a:r>
              <a:rPr lang="en-GB"/>
              <a:t>the driver of a possible</a:t>
            </a:r>
            <a:r>
              <a:rPr lang="en-GB"/>
              <a:t> crash.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 car, a cyclist, a person, or a UFO.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574" y="1000075"/>
            <a:ext cx="357973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II : Blind Spot Detection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2181600"/>
            <a:ext cx="29379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Estimated object in Ego’s red zone.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000" y="1170125"/>
            <a:ext cx="5589600" cy="3273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II : Blind Spot Detection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2181600"/>
            <a:ext cx="31458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Using object tracking and estimation to fill the gaps.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100" y="1227623"/>
            <a:ext cx="5283450" cy="30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II : Blind Spot Detection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Predicting an object’s position.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Each timestamp, current objects stored, duplicates removed, the rest added to the prediction list with new predicted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Next iteration, the values are compared, if they don’t match, </a:t>
            </a:r>
            <a:r>
              <a:rPr lang="en-GB"/>
              <a:t>either</a:t>
            </a:r>
            <a:r>
              <a:rPr lang="en-GB"/>
              <a:t> the object is too far or it’s in the blind spot. If they are in blind spot, the </a:t>
            </a:r>
            <a:r>
              <a:rPr lang="en-GB"/>
              <a:t>unmatched</a:t>
            </a:r>
            <a:r>
              <a:rPr lang="en-GB"/>
              <a:t> are stored in the prediction list and an alert is given.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If they match, duplicates removed, the rest in a </a:t>
            </a:r>
            <a:r>
              <a:rPr lang="en-GB"/>
              <a:t>unique list.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Draw the predicted list, predict the next values, repeat.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