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38" userDrawn="1">
          <p15:clr>
            <a:srgbClr val="A4A3A4"/>
          </p15:clr>
        </p15:guide>
        <p15:guide id="2" pos="4316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B37"/>
    <a:srgbClr val="1C4F66"/>
    <a:srgbClr val="FFC000"/>
    <a:srgbClr val="00BA89"/>
    <a:srgbClr val="C32DBC"/>
    <a:srgbClr val="AC8300"/>
    <a:srgbClr val="FFDD71"/>
    <a:srgbClr val="3E9FCA"/>
    <a:srgbClr val="1F5973"/>
    <a:srgbClr val="F3D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-114" y="-90"/>
      </p:cViewPr>
      <p:guideLst>
        <p:guide orient="horz" pos="1638"/>
        <p:guide orient="horz" pos="414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F92C-E9C7-4155-8A63-43C3A7BDCE47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CD6CD-7021-4B05-84EE-23DB8943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7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CD6CD-7021-4B05-84EE-23DB894327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7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8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4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9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7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0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46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32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6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6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6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9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5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5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2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0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5BE0-9306-4947-A8FB-FD664476EC0C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C8DD-9BFE-4C14-8C27-EFF443733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2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3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98520"/>
            <a:ext cx="12192000" cy="3459480"/>
          </a:xfrm>
          <a:prstGeom prst="rect">
            <a:avLst/>
          </a:prstGeom>
          <a:solidFill>
            <a:srgbClr val="0F2B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54040" y="2956560"/>
            <a:ext cx="883920" cy="8839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 rot="16200000" flipV="1">
            <a:off x="5958841" y="2647950"/>
            <a:ext cx="617220" cy="883920"/>
          </a:xfrm>
          <a:custGeom>
            <a:avLst/>
            <a:gdLst>
              <a:gd name="connsiteX0" fmla="*/ 0 w 617220"/>
              <a:gd name="connsiteY0" fmla="*/ 0 h 883920"/>
              <a:gd name="connsiteX1" fmla="*/ 617220 w 617220"/>
              <a:gd name="connsiteY1" fmla="*/ 617220 h 883920"/>
              <a:gd name="connsiteX2" fmla="*/ 568716 w 617220"/>
              <a:gd name="connsiteY2" fmla="*/ 857470 h 883920"/>
              <a:gd name="connsiteX3" fmla="*/ 554359 w 617220"/>
              <a:gd name="connsiteY3" fmla="*/ 883920 h 883920"/>
              <a:gd name="connsiteX4" fmla="*/ 463977 w 617220"/>
              <a:gd name="connsiteY4" fmla="*/ 883920 h 883920"/>
              <a:gd name="connsiteX5" fmla="*/ 495193 w 617220"/>
              <a:gd name="connsiteY5" fmla="*/ 826411 h 883920"/>
              <a:gd name="connsiteX6" fmla="*/ 537426 w 617220"/>
              <a:gd name="connsiteY6" fmla="*/ 617220 h 883920"/>
              <a:gd name="connsiteX7" fmla="*/ 0 w 617220"/>
              <a:gd name="connsiteY7" fmla="*/ 79794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" h="883920">
                <a:moveTo>
                  <a:pt x="0" y="0"/>
                </a:moveTo>
                <a:cubicBezTo>
                  <a:pt x="340881" y="0"/>
                  <a:pt x="617220" y="276339"/>
                  <a:pt x="617220" y="617220"/>
                </a:cubicBezTo>
                <a:cubicBezTo>
                  <a:pt x="617220" y="702440"/>
                  <a:pt x="599949" y="783627"/>
                  <a:pt x="568716" y="857470"/>
                </a:cubicBezTo>
                <a:lnTo>
                  <a:pt x="554359" y="883920"/>
                </a:lnTo>
                <a:lnTo>
                  <a:pt x="463977" y="883920"/>
                </a:lnTo>
                <a:lnTo>
                  <a:pt x="495193" y="826411"/>
                </a:lnTo>
                <a:cubicBezTo>
                  <a:pt x="522388" y="762114"/>
                  <a:pt x="537426" y="691423"/>
                  <a:pt x="537426" y="617220"/>
                </a:cubicBezTo>
                <a:cubicBezTo>
                  <a:pt x="537426" y="320408"/>
                  <a:pt x="296812" y="79794"/>
                  <a:pt x="0" y="79794"/>
                </a:cubicBezTo>
                <a:close/>
              </a:path>
            </a:pathLst>
          </a:cu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 rot="16200000" flipH="1">
            <a:off x="5600699" y="3284220"/>
            <a:ext cx="617220" cy="883920"/>
          </a:xfrm>
          <a:custGeom>
            <a:avLst/>
            <a:gdLst>
              <a:gd name="connsiteX0" fmla="*/ 0 w 617220"/>
              <a:gd name="connsiteY0" fmla="*/ 0 h 883920"/>
              <a:gd name="connsiteX1" fmla="*/ 617220 w 617220"/>
              <a:gd name="connsiteY1" fmla="*/ 617220 h 883920"/>
              <a:gd name="connsiteX2" fmla="*/ 568716 w 617220"/>
              <a:gd name="connsiteY2" fmla="*/ 857470 h 883920"/>
              <a:gd name="connsiteX3" fmla="*/ 554359 w 617220"/>
              <a:gd name="connsiteY3" fmla="*/ 883920 h 883920"/>
              <a:gd name="connsiteX4" fmla="*/ 463977 w 617220"/>
              <a:gd name="connsiteY4" fmla="*/ 883920 h 883920"/>
              <a:gd name="connsiteX5" fmla="*/ 495193 w 617220"/>
              <a:gd name="connsiteY5" fmla="*/ 826411 h 883920"/>
              <a:gd name="connsiteX6" fmla="*/ 537426 w 617220"/>
              <a:gd name="connsiteY6" fmla="*/ 617220 h 883920"/>
              <a:gd name="connsiteX7" fmla="*/ 0 w 617220"/>
              <a:gd name="connsiteY7" fmla="*/ 79794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" h="883920">
                <a:moveTo>
                  <a:pt x="0" y="0"/>
                </a:moveTo>
                <a:cubicBezTo>
                  <a:pt x="340881" y="0"/>
                  <a:pt x="617220" y="276339"/>
                  <a:pt x="617220" y="617220"/>
                </a:cubicBezTo>
                <a:cubicBezTo>
                  <a:pt x="617220" y="702440"/>
                  <a:pt x="599949" y="783627"/>
                  <a:pt x="568716" y="857470"/>
                </a:cubicBezTo>
                <a:lnTo>
                  <a:pt x="554359" y="883920"/>
                </a:lnTo>
                <a:lnTo>
                  <a:pt x="463977" y="883920"/>
                </a:lnTo>
                <a:lnTo>
                  <a:pt x="495193" y="826411"/>
                </a:lnTo>
                <a:cubicBezTo>
                  <a:pt x="522388" y="762114"/>
                  <a:pt x="537426" y="691423"/>
                  <a:pt x="537426" y="617220"/>
                </a:cubicBezTo>
                <a:cubicBezTo>
                  <a:pt x="537426" y="320408"/>
                  <a:pt x="296812" y="79794"/>
                  <a:pt x="0" y="79794"/>
                </a:cubicBezTo>
                <a:close/>
              </a:path>
            </a:pathLst>
          </a:custGeom>
          <a:solidFill>
            <a:srgbClr val="00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96087" y="1481704"/>
            <a:ext cx="8861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欧美扁平简洁商务</a:t>
            </a: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4065" y="5125358"/>
            <a:ext cx="4190571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4564381" y="2026920"/>
            <a:ext cx="1531620" cy="1689418"/>
          </a:xfrm>
          <a:custGeom>
            <a:avLst/>
            <a:gdLst>
              <a:gd name="connsiteX0" fmla="*/ 1531620 w 1531620"/>
              <a:gd name="connsiteY0" fmla="*/ 0 h 1689418"/>
              <a:gd name="connsiteX1" fmla="*/ 1531620 w 1531620"/>
              <a:gd name="connsiteY1" fmla="*/ 357388 h 1689418"/>
              <a:gd name="connsiteX2" fmla="*/ 357388 w 1531620"/>
              <a:gd name="connsiteY2" fmla="*/ 1531620 h 1689418"/>
              <a:gd name="connsiteX3" fmla="*/ 363451 w 1531620"/>
              <a:gd name="connsiteY3" fmla="*/ 1651678 h 1689418"/>
              <a:gd name="connsiteX4" fmla="*/ 369211 w 1531620"/>
              <a:gd name="connsiteY4" fmla="*/ 1689418 h 1689418"/>
              <a:gd name="connsiteX5" fmla="*/ 8091 w 1531620"/>
              <a:gd name="connsiteY5" fmla="*/ 1689418 h 1689418"/>
              <a:gd name="connsiteX6" fmla="*/ 7908 w 1531620"/>
              <a:gd name="connsiteY6" fmla="*/ 1688219 h 1689418"/>
              <a:gd name="connsiteX7" fmla="*/ 0 w 1531620"/>
              <a:gd name="connsiteY7" fmla="*/ 1531620 h 1689418"/>
              <a:gd name="connsiteX8" fmla="*/ 1531620 w 1531620"/>
              <a:gd name="connsiteY8" fmla="*/ 0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620" h="1689418">
                <a:moveTo>
                  <a:pt x="1531620" y="0"/>
                </a:moveTo>
                <a:lnTo>
                  <a:pt x="1531620" y="357388"/>
                </a:lnTo>
                <a:cubicBezTo>
                  <a:pt x="883110" y="357388"/>
                  <a:pt x="357388" y="883110"/>
                  <a:pt x="357388" y="1531620"/>
                </a:cubicBezTo>
                <a:cubicBezTo>
                  <a:pt x="357388" y="1572152"/>
                  <a:pt x="359442" y="1612204"/>
                  <a:pt x="363451" y="1651678"/>
                </a:cubicBezTo>
                <a:lnTo>
                  <a:pt x="369211" y="1689418"/>
                </a:lnTo>
                <a:lnTo>
                  <a:pt x="8091" y="1689418"/>
                </a:lnTo>
                <a:lnTo>
                  <a:pt x="7908" y="1688219"/>
                </a:lnTo>
                <a:cubicBezTo>
                  <a:pt x="2679" y="1636731"/>
                  <a:pt x="0" y="1584488"/>
                  <a:pt x="0" y="1531620"/>
                </a:cubicBezTo>
                <a:cubicBezTo>
                  <a:pt x="0" y="685730"/>
                  <a:pt x="685730" y="0"/>
                  <a:pt x="1531620" y="0"/>
                </a:cubicBezTo>
                <a:close/>
              </a:path>
            </a:pathLst>
          </a:cu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096002" y="2026920"/>
            <a:ext cx="1531620" cy="1689418"/>
          </a:xfrm>
          <a:custGeom>
            <a:avLst/>
            <a:gdLst>
              <a:gd name="connsiteX0" fmla="*/ 0 w 1531620"/>
              <a:gd name="connsiteY0" fmla="*/ 0 h 1689418"/>
              <a:gd name="connsiteX1" fmla="*/ 1531620 w 1531620"/>
              <a:gd name="connsiteY1" fmla="*/ 1531620 h 1689418"/>
              <a:gd name="connsiteX2" fmla="*/ 1523713 w 1531620"/>
              <a:gd name="connsiteY2" fmla="*/ 1688219 h 1689418"/>
              <a:gd name="connsiteX3" fmla="*/ 1523530 w 1531620"/>
              <a:gd name="connsiteY3" fmla="*/ 1689418 h 1689418"/>
              <a:gd name="connsiteX4" fmla="*/ 1162410 w 1531620"/>
              <a:gd name="connsiteY4" fmla="*/ 1689418 h 1689418"/>
              <a:gd name="connsiteX5" fmla="*/ 1168170 w 1531620"/>
              <a:gd name="connsiteY5" fmla="*/ 1651678 h 1689418"/>
              <a:gd name="connsiteX6" fmla="*/ 1174232 w 1531620"/>
              <a:gd name="connsiteY6" fmla="*/ 1531620 h 1689418"/>
              <a:gd name="connsiteX7" fmla="*/ 0 w 1531620"/>
              <a:gd name="connsiteY7" fmla="*/ 357388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1620" h="1689418">
                <a:moveTo>
                  <a:pt x="0" y="0"/>
                </a:moveTo>
                <a:cubicBezTo>
                  <a:pt x="845890" y="0"/>
                  <a:pt x="1531620" y="685730"/>
                  <a:pt x="1531620" y="1531620"/>
                </a:cubicBezTo>
                <a:cubicBezTo>
                  <a:pt x="1531620" y="1584488"/>
                  <a:pt x="1528942" y="1636731"/>
                  <a:pt x="1523713" y="1688219"/>
                </a:cubicBezTo>
                <a:lnTo>
                  <a:pt x="1523530" y="1689418"/>
                </a:lnTo>
                <a:lnTo>
                  <a:pt x="1162410" y="1689418"/>
                </a:lnTo>
                <a:lnTo>
                  <a:pt x="1168170" y="1651678"/>
                </a:lnTo>
                <a:cubicBezTo>
                  <a:pt x="1172179" y="1612204"/>
                  <a:pt x="1174232" y="1572152"/>
                  <a:pt x="1174232" y="1531620"/>
                </a:cubicBezTo>
                <a:cubicBezTo>
                  <a:pt x="1174232" y="883110"/>
                  <a:pt x="648510" y="357388"/>
                  <a:pt x="0" y="35738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572472" y="3716338"/>
            <a:ext cx="1523528" cy="1373822"/>
          </a:xfrm>
          <a:custGeom>
            <a:avLst/>
            <a:gdLst>
              <a:gd name="connsiteX0" fmla="*/ 0 w 1523528"/>
              <a:gd name="connsiteY0" fmla="*/ 0 h 1373822"/>
              <a:gd name="connsiteX1" fmla="*/ 361120 w 1523528"/>
              <a:gd name="connsiteY1" fmla="*/ 0 h 1373822"/>
              <a:gd name="connsiteX2" fmla="*/ 373154 w 1523528"/>
              <a:gd name="connsiteY2" fmla="*/ 78851 h 1373822"/>
              <a:gd name="connsiteX3" fmla="*/ 1418301 w 1523528"/>
              <a:gd name="connsiteY3" fmla="*/ 1011783 h 1373822"/>
              <a:gd name="connsiteX4" fmla="*/ 1523528 w 1523528"/>
              <a:gd name="connsiteY4" fmla="*/ 1016434 h 1373822"/>
              <a:gd name="connsiteX5" fmla="*/ 1523528 w 1523528"/>
              <a:gd name="connsiteY5" fmla="*/ 1373822 h 1373822"/>
              <a:gd name="connsiteX6" fmla="*/ 1386273 w 1523528"/>
              <a:gd name="connsiteY6" fmla="*/ 1367756 h 1373822"/>
              <a:gd name="connsiteX7" fmla="*/ 23026 w 1523528"/>
              <a:gd name="connsiteY7" fmla="*/ 150877 h 137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3528" h="1373822">
                <a:moveTo>
                  <a:pt x="0" y="0"/>
                </a:moveTo>
                <a:lnTo>
                  <a:pt x="361120" y="0"/>
                </a:lnTo>
                <a:lnTo>
                  <a:pt x="373154" y="78851"/>
                </a:lnTo>
                <a:cubicBezTo>
                  <a:pt x="475803" y="580486"/>
                  <a:pt x="898325" y="965603"/>
                  <a:pt x="1418301" y="1011783"/>
                </a:cubicBezTo>
                <a:lnTo>
                  <a:pt x="1523528" y="1016434"/>
                </a:lnTo>
                <a:lnTo>
                  <a:pt x="1523528" y="1373822"/>
                </a:lnTo>
                <a:lnTo>
                  <a:pt x="1386273" y="1367756"/>
                </a:lnTo>
                <a:cubicBezTo>
                  <a:pt x="708039" y="1307520"/>
                  <a:pt x="156918" y="805189"/>
                  <a:pt x="23026" y="150877"/>
                </a:cubicBezTo>
                <a:close/>
              </a:path>
            </a:pathLst>
          </a:custGeom>
          <a:solidFill>
            <a:srgbClr val="C32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6096001" y="3716338"/>
            <a:ext cx="1523531" cy="1373822"/>
          </a:xfrm>
          <a:custGeom>
            <a:avLst/>
            <a:gdLst>
              <a:gd name="connsiteX0" fmla="*/ 1162411 w 1523531"/>
              <a:gd name="connsiteY0" fmla="*/ 0 h 1373822"/>
              <a:gd name="connsiteX1" fmla="*/ 1523531 w 1523531"/>
              <a:gd name="connsiteY1" fmla="*/ 0 h 1373822"/>
              <a:gd name="connsiteX2" fmla="*/ 1500504 w 1523531"/>
              <a:gd name="connsiteY2" fmla="*/ 150877 h 1373822"/>
              <a:gd name="connsiteX3" fmla="*/ 1 w 1523531"/>
              <a:gd name="connsiteY3" fmla="*/ 1373822 h 1373822"/>
              <a:gd name="connsiteX4" fmla="*/ 0 w 1523531"/>
              <a:gd name="connsiteY4" fmla="*/ 1373822 h 1373822"/>
              <a:gd name="connsiteX5" fmla="*/ 0 w 1523531"/>
              <a:gd name="connsiteY5" fmla="*/ 1016434 h 1373822"/>
              <a:gd name="connsiteX6" fmla="*/ 1 w 1523531"/>
              <a:gd name="connsiteY6" fmla="*/ 1016434 h 1373822"/>
              <a:gd name="connsiteX7" fmla="*/ 1150377 w 1523531"/>
              <a:gd name="connsiteY7" fmla="*/ 78851 h 137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3531" h="1373822">
                <a:moveTo>
                  <a:pt x="1162411" y="0"/>
                </a:moveTo>
                <a:lnTo>
                  <a:pt x="1523531" y="0"/>
                </a:lnTo>
                <a:lnTo>
                  <a:pt x="1500504" y="150877"/>
                </a:lnTo>
                <a:cubicBezTo>
                  <a:pt x="1357686" y="848810"/>
                  <a:pt x="740155" y="1373822"/>
                  <a:pt x="1" y="1373822"/>
                </a:cubicBezTo>
                <a:lnTo>
                  <a:pt x="0" y="1373822"/>
                </a:lnTo>
                <a:lnTo>
                  <a:pt x="0" y="1016434"/>
                </a:lnTo>
                <a:lnTo>
                  <a:pt x="1" y="1016434"/>
                </a:lnTo>
                <a:cubicBezTo>
                  <a:pt x="567447" y="1016434"/>
                  <a:pt x="1040884" y="613928"/>
                  <a:pt x="1150377" y="78851"/>
                </a:cubicBezTo>
                <a:close/>
              </a:path>
            </a:pathLst>
          </a:custGeom>
          <a:solidFill>
            <a:srgbClr val="1C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75573" y="3364063"/>
            <a:ext cx="35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Enter text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14296" y="2671565"/>
            <a:ext cx="1188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ym typeface="Wingdings" panose="05000000000000000000" pitchFamily="2" charset="2"/>
              </a:rPr>
              <a:t></a:t>
            </a:r>
            <a:endParaRPr lang="zh-CN" altLang="en-US" sz="6000" dirty="0"/>
          </a:p>
        </p:txBody>
      </p:sp>
      <p:sp>
        <p:nvSpPr>
          <p:cNvPr id="24" name="椭圆 23"/>
          <p:cNvSpPr/>
          <p:nvPr/>
        </p:nvSpPr>
        <p:spPr>
          <a:xfrm>
            <a:off x="6857765" y="1878411"/>
            <a:ext cx="716515" cy="71651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18257" y="2036760"/>
            <a:ext cx="105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45891" y="1888335"/>
            <a:ext cx="716515" cy="716515"/>
          </a:xfrm>
          <a:prstGeom prst="ellipse">
            <a:avLst/>
          </a:prstGeom>
          <a:solidFill>
            <a:srgbClr val="0F2B3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94860" y="2042160"/>
            <a:ext cx="105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41495" y="4310651"/>
            <a:ext cx="716515" cy="716515"/>
          </a:xfrm>
          <a:prstGeom prst="ellipse">
            <a:avLst/>
          </a:prstGeom>
          <a:solidFill>
            <a:srgbClr val="C32DB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532168" y="4473735"/>
            <a:ext cx="105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Three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901452" y="4310651"/>
            <a:ext cx="716515" cy="716515"/>
          </a:xfrm>
          <a:prstGeom prst="ellipse">
            <a:avLst/>
          </a:prstGeom>
          <a:solidFill>
            <a:srgbClr val="1C4F6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3992" y="4484240"/>
            <a:ext cx="105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8680" y="268191"/>
            <a:ext cx="326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Your Text Here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60048" y="4334430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33450" y="1757988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36046" y="1757988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36046" y="4334430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899999">
            <a:off x="4221480" y="2346960"/>
            <a:ext cx="792480" cy="792480"/>
          </a:xfrm>
          <a:prstGeom prst="rect">
            <a:avLst/>
          </a:pr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0"/>
          </p:cNvCxnSpPr>
          <p:nvPr/>
        </p:nvCxnSpPr>
        <p:spPr>
          <a:xfrm flipV="1">
            <a:off x="4337536" y="2182832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617720" y="3023384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 flipV="1">
            <a:off x="4905524" y="2455396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4064972" y="2750820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09048" y="242805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37536" y="3639237"/>
            <a:ext cx="529888" cy="22918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55464" y="2488616"/>
            <a:ext cx="359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Enter text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70701" y="3319611"/>
            <a:ext cx="333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input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20665035">
            <a:off x="-635617" y="1605219"/>
            <a:ext cx="13586127" cy="4088219"/>
          </a:xfrm>
          <a:custGeom>
            <a:avLst/>
            <a:gdLst>
              <a:gd name="connsiteX0" fmla="*/ 13048336 w 13586127"/>
              <a:gd name="connsiteY0" fmla="*/ 0 h 4088219"/>
              <a:gd name="connsiteX1" fmla="*/ 13586127 w 13586127"/>
              <a:gd name="connsiteY1" fmla="*/ 149979 h 4088219"/>
              <a:gd name="connsiteX2" fmla="*/ 12487829 w 13586127"/>
              <a:gd name="connsiteY2" fmla="*/ 4088219 h 4088219"/>
              <a:gd name="connsiteX3" fmla="*/ 2178176 w 13586127"/>
              <a:gd name="connsiteY3" fmla="*/ 4088219 h 4088219"/>
              <a:gd name="connsiteX4" fmla="*/ 0 w 13586127"/>
              <a:gd name="connsiteY4" fmla="*/ 3480768 h 4088219"/>
              <a:gd name="connsiteX5" fmla="*/ 970718 w 13586127"/>
              <a:gd name="connsiteY5" fmla="*/ 0 h 408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6127" h="4088219">
                <a:moveTo>
                  <a:pt x="13048336" y="0"/>
                </a:moveTo>
                <a:lnTo>
                  <a:pt x="13586127" y="149979"/>
                </a:lnTo>
                <a:lnTo>
                  <a:pt x="12487829" y="4088219"/>
                </a:lnTo>
                <a:lnTo>
                  <a:pt x="2178176" y="4088219"/>
                </a:lnTo>
                <a:lnTo>
                  <a:pt x="0" y="3480768"/>
                </a:lnTo>
                <a:lnTo>
                  <a:pt x="970718" y="0"/>
                </a:lnTo>
                <a:close/>
              </a:path>
            </a:pathLst>
          </a:custGeom>
          <a:solidFill>
            <a:srgbClr val="1C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20627788">
            <a:off x="-158160" y="2653665"/>
            <a:ext cx="2298643" cy="624840"/>
          </a:xfrm>
          <a:custGeom>
            <a:avLst/>
            <a:gdLst>
              <a:gd name="connsiteX0" fmla="*/ 2128863 w 2128863"/>
              <a:gd name="connsiteY0" fmla="*/ 0 h 624840"/>
              <a:gd name="connsiteX1" fmla="*/ 2128863 w 2128863"/>
              <a:gd name="connsiteY1" fmla="*/ 624840 h 624840"/>
              <a:gd name="connsiteX2" fmla="*/ 0 w 2128863"/>
              <a:gd name="connsiteY2" fmla="*/ 624840 h 624840"/>
              <a:gd name="connsiteX3" fmla="*/ 192494 w 2128863"/>
              <a:gd name="connsiteY3" fmla="*/ 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863" h="624840">
                <a:moveTo>
                  <a:pt x="2128863" y="0"/>
                </a:moveTo>
                <a:lnTo>
                  <a:pt x="2128863" y="624840"/>
                </a:lnTo>
                <a:lnTo>
                  <a:pt x="0" y="624840"/>
                </a:lnTo>
                <a:lnTo>
                  <a:pt x="192494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rot="20661047">
            <a:off x="122102" y="2022194"/>
            <a:ext cx="35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Enter text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57800" y="2690804"/>
            <a:ext cx="4175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sym typeface="Webdings" panose="05030102010509060703" pitchFamily="18" charset="2"/>
              </a:rPr>
              <a:t>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31056" y="4022763"/>
            <a:ext cx="529888" cy="22918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rot="20356876">
            <a:off x="6694953" y="1247175"/>
            <a:ext cx="35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Enter text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20319075">
            <a:off x="7250525" y="2296082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20356876">
            <a:off x="2729561" y="2876193"/>
            <a:ext cx="35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Enter text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20319075">
            <a:off x="2507954" y="4009098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934965" flipH="1">
            <a:off x="-757537" y="1574741"/>
            <a:ext cx="13586127" cy="4088219"/>
          </a:xfrm>
          <a:custGeom>
            <a:avLst/>
            <a:gdLst>
              <a:gd name="connsiteX0" fmla="*/ 13048336 w 13586127"/>
              <a:gd name="connsiteY0" fmla="*/ 0 h 4088219"/>
              <a:gd name="connsiteX1" fmla="*/ 13586127 w 13586127"/>
              <a:gd name="connsiteY1" fmla="*/ 149979 h 4088219"/>
              <a:gd name="connsiteX2" fmla="*/ 12487829 w 13586127"/>
              <a:gd name="connsiteY2" fmla="*/ 4088219 h 4088219"/>
              <a:gd name="connsiteX3" fmla="*/ 2178176 w 13586127"/>
              <a:gd name="connsiteY3" fmla="*/ 4088219 h 4088219"/>
              <a:gd name="connsiteX4" fmla="*/ 0 w 13586127"/>
              <a:gd name="connsiteY4" fmla="*/ 3480768 h 4088219"/>
              <a:gd name="connsiteX5" fmla="*/ 970718 w 13586127"/>
              <a:gd name="connsiteY5" fmla="*/ 0 h 408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6127" h="4088219">
                <a:moveTo>
                  <a:pt x="13048336" y="0"/>
                </a:moveTo>
                <a:lnTo>
                  <a:pt x="13586127" y="149979"/>
                </a:lnTo>
                <a:lnTo>
                  <a:pt x="12487829" y="4088219"/>
                </a:lnTo>
                <a:lnTo>
                  <a:pt x="2178176" y="4088219"/>
                </a:lnTo>
                <a:lnTo>
                  <a:pt x="0" y="3480768"/>
                </a:lnTo>
                <a:lnTo>
                  <a:pt x="970718" y="0"/>
                </a:lnTo>
                <a:close/>
              </a:path>
            </a:pathLst>
          </a:custGeom>
          <a:solidFill>
            <a:srgbClr val="1C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 rot="17582568">
            <a:off x="4464093" y="2398005"/>
            <a:ext cx="359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6121" y="2631995"/>
            <a:ext cx="359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Enter text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7128" y="2273259"/>
            <a:ext cx="359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5780" y="2371127"/>
            <a:ext cx="359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1803495" y="3628364"/>
            <a:ext cx="233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5400000">
            <a:off x="4566327" y="3819327"/>
            <a:ext cx="169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9973" y="3143082"/>
            <a:ext cx="359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57353" y="3706779"/>
            <a:ext cx="35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7722" y="3369028"/>
            <a:ext cx="359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6646" y="3645821"/>
            <a:ext cx="359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16200000">
            <a:off x="2553577" y="885784"/>
            <a:ext cx="359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24338" y="1993060"/>
            <a:ext cx="359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rot="1190840">
            <a:off x="4322174" y="2346643"/>
            <a:ext cx="359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text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1175160">
            <a:off x="7437544" y="3776059"/>
            <a:ext cx="3982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 rot="1036124" flipH="1" flipV="1">
            <a:off x="9847101" y="2613079"/>
            <a:ext cx="2508516" cy="624840"/>
          </a:xfrm>
          <a:custGeom>
            <a:avLst/>
            <a:gdLst>
              <a:gd name="connsiteX0" fmla="*/ 2508516 w 2508516"/>
              <a:gd name="connsiteY0" fmla="*/ 624840 h 624840"/>
              <a:gd name="connsiteX1" fmla="*/ 194242 w 2508516"/>
              <a:gd name="connsiteY1" fmla="*/ 624840 h 624840"/>
              <a:gd name="connsiteX2" fmla="*/ 0 w 2508516"/>
              <a:gd name="connsiteY2" fmla="*/ 0 h 624840"/>
              <a:gd name="connsiteX3" fmla="*/ 2508516 w 2508516"/>
              <a:gd name="connsiteY3" fmla="*/ 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516" h="624840">
                <a:moveTo>
                  <a:pt x="2508516" y="624840"/>
                </a:moveTo>
                <a:lnTo>
                  <a:pt x="194242" y="624840"/>
                </a:lnTo>
                <a:lnTo>
                  <a:pt x="0" y="0"/>
                </a:lnTo>
                <a:lnTo>
                  <a:pt x="2508516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rot="1212961">
            <a:off x="9987437" y="2819919"/>
            <a:ext cx="35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Enter text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flipH="1">
            <a:off x="0" y="3474720"/>
            <a:ext cx="6126480" cy="3352800"/>
          </a:xfrm>
          <a:prstGeom prst="rtTriangle">
            <a:avLst/>
          </a:prstGeom>
          <a:solidFill>
            <a:srgbClr val="1C4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V="1">
            <a:off x="6096000" y="0"/>
            <a:ext cx="6096000" cy="3474720"/>
          </a:xfrm>
          <a:prstGeom prst="rtTriangle">
            <a:avLst/>
          </a:prstGeom>
          <a:solidFill>
            <a:srgbClr val="1C4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883491" y="3861670"/>
            <a:ext cx="1242991" cy="2304985"/>
          </a:xfrm>
          <a:custGeom>
            <a:avLst/>
            <a:gdLst/>
            <a:ahLst/>
            <a:cxnLst/>
            <a:rect l="l" t="t" r="r" b="b"/>
            <a:pathLst>
              <a:path w="1242991" h="2304985">
                <a:moveTo>
                  <a:pt x="938391" y="1239776"/>
                </a:moveTo>
                <a:lnTo>
                  <a:pt x="938391" y="2052042"/>
                </a:lnTo>
                <a:lnTo>
                  <a:pt x="493960" y="2052042"/>
                </a:lnTo>
                <a:cubicBezTo>
                  <a:pt x="424026" y="2052042"/>
                  <a:pt x="362989" y="2043730"/>
                  <a:pt x="310849" y="2027104"/>
                </a:cubicBezTo>
                <a:cubicBezTo>
                  <a:pt x="258709" y="2010479"/>
                  <a:pt x="212786" y="1985838"/>
                  <a:pt x="173078" y="1953181"/>
                </a:cubicBezTo>
                <a:cubicBezTo>
                  <a:pt x="133370" y="1920524"/>
                  <a:pt x="102258" y="1879851"/>
                  <a:pt x="79741" y="1831163"/>
                </a:cubicBezTo>
                <a:cubicBezTo>
                  <a:pt x="57225" y="1782474"/>
                  <a:pt x="45966" y="1726067"/>
                  <a:pt x="45966" y="1661941"/>
                </a:cubicBezTo>
                <a:cubicBezTo>
                  <a:pt x="45966" y="1593064"/>
                  <a:pt x="56928" y="1532500"/>
                  <a:pt x="78850" y="1480249"/>
                </a:cubicBezTo>
                <a:cubicBezTo>
                  <a:pt x="100773" y="1427998"/>
                  <a:pt x="132771" y="1384060"/>
                  <a:pt x="174845" y="1348434"/>
                </a:cubicBezTo>
                <a:cubicBezTo>
                  <a:pt x="216919" y="1312808"/>
                  <a:pt x="269662" y="1285792"/>
                  <a:pt x="333073" y="1267386"/>
                </a:cubicBezTo>
                <a:cubicBezTo>
                  <a:pt x="396485" y="1248979"/>
                  <a:pt x="476184" y="1239776"/>
                  <a:pt x="572169" y="1239776"/>
                </a:cubicBezTo>
                <a:close/>
                <a:moveTo>
                  <a:pt x="938391" y="249380"/>
                </a:moveTo>
                <a:lnTo>
                  <a:pt x="938391" y="995739"/>
                </a:lnTo>
                <a:lnTo>
                  <a:pt x="590094" y="995739"/>
                </a:lnTo>
                <a:cubicBezTo>
                  <a:pt x="510715" y="995739"/>
                  <a:pt x="446737" y="985349"/>
                  <a:pt x="398160" y="964567"/>
                </a:cubicBezTo>
                <a:cubicBezTo>
                  <a:pt x="349583" y="943785"/>
                  <a:pt x="309300" y="915879"/>
                  <a:pt x="277311" y="880847"/>
                </a:cubicBezTo>
                <a:cubicBezTo>
                  <a:pt x="245322" y="845815"/>
                  <a:pt x="221924" y="804845"/>
                  <a:pt x="207117" y="757938"/>
                </a:cubicBezTo>
                <a:cubicBezTo>
                  <a:pt x="192310" y="711031"/>
                  <a:pt x="184907" y="662639"/>
                  <a:pt x="184907" y="612763"/>
                </a:cubicBezTo>
                <a:cubicBezTo>
                  <a:pt x="184907" y="556949"/>
                  <a:pt x="192607" y="506479"/>
                  <a:pt x="208008" y="461354"/>
                </a:cubicBezTo>
                <a:cubicBezTo>
                  <a:pt x="223408" y="416228"/>
                  <a:pt x="247697" y="377930"/>
                  <a:pt x="280873" y="346461"/>
                </a:cubicBezTo>
                <a:cubicBezTo>
                  <a:pt x="314050" y="314991"/>
                  <a:pt x="357293" y="290944"/>
                  <a:pt x="410601" y="274318"/>
                </a:cubicBezTo>
                <a:cubicBezTo>
                  <a:pt x="463910" y="257693"/>
                  <a:pt x="534401" y="249380"/>
                  <a:pt x="622073" y="249380"/>
                </a:cubicBezTo>
                <a:close/>
                <a:moveTo>
                  <a:pt x="707058" y="0"/>
                </a:moveTo>
                <a:lnTo>
                  <a:pt x="605290" y="0"/>
                </a:lnTo>
                <a:cubicBezTo>
                  <a:pt x="467538" y="0"/>
                  <a:pt x="354723" y="13063"/>
                  <a:pt x="266846" y="39189"/>
                </a:cubicBezTo>
                <a:cubicBezTo>
                  <a:pt x="178969" y="65314"/>
                  <a:pt x="105639" y="103315"/>
                  <a:pt x="46857" y="153191"/>
                </a:cubicBezTo>
                <a:lnTo>
                  <a:pt x="0" y="203693"/>
                </a:lnTo>
                <a:lnTo>
                  <a:pt x="0" y="939485"/>
                </a:lnTo>
                <a:lnTo>
                  <a:pt x="43294" y="990396"/>
                </a:lnTo>
                <a:cubicBezTo>
                  <a:pt x="81889" y="1023646"/>
                  <a:pt x="126124" y="1050959"/>
                  <a:pt x="176000" y="1072335"/>
                </a:cubicBezTo>
                <a:cubicBezTo>
                  <a:pt x="144531" y="1078273"/>
                  <a:pt x="114100" y="1086660"/>
                  <a:pt x="84709" y="1097496"/>
                </a:cubicBezTo>
                <a:lnTo>
                  <a:pt x="0" y="1137189"/>
                </a:lnTo>
                <a:lnTo>
                  <a:pt x="0" y="2172229"/>
                </a:lnTo>
                <a:lnTo>
                  <a:pt x="23700" y="2188311"/>
                </a:lnTo>
                <a:cubicBezTo>
                  <a:pt x="50123" y="2203749"/>
                  <a:pt x="78029" y="2217702"/>
                  <a:pt x="107421" y="2230171"/>
                </a:cubicBezTo>
                <a:cubicBezTo>
                  <a:pt x="166203" y="2255109"/>
                  <a:pt x="229142" y="2273812"/>
                  <a:pt x="296237" y="2286281"/>
                </a:cubicBezTo>
                <a:cubicBezTo>
                  <a:pt x="363332" y="2298751"/>
                  <a:pt x="440224" y="2304985"/>
                  <a:pt x="526914" y="2304985"/>
                </a:cubicBezTo>
                <a:lnTo>
                  <a:pt x="1128989" y="2304985"/>
                </a:lnTo>
                <a:cubicBezTo>
                  <a:pt x="1156302" y="2304985"/>
                  <a:pt x="1182130" y="2295782"/>
                  <a:pt x="1206475" y="2277375"/>
                </a:cubicBezTo>
                <a:cubicBezTo>
                  <a:pt x="1230819" y="2258969"/>
                  <a:pt x="1242991" y="2226608"/>
                  <a:pt x="1242991" y="2180295"/>
                </a:cubicBezTo>
                <a:lnTo>
                  <a:pt x="1242991" y="29329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1" y="384918"/>
            <a:ext cx="1772947" cy="2326065"/>
          </a:xfrm>
          <a:custGeom>
            <a:avLst/>
            <a:gdLst/>
            <a:ahLst/>
            <a:cxnLst/>
            <a:rect l="l" t="t" r="r" b="b"/>
            <a:pathLst>
              <a:path w="1772947" h="2326065">
                <a:moveTo>
                  <a:pt x="825130" y="317070"/>
                </a:moveTo>
                <a:lnTo>
                  <a:pt x="427903" y="1465999"/>
                </a:lnTo>
                <a:lnTo>
                  <a:pt x="1229482" y="1465999"/>
                </a:lnTo>
                <a:lnTo>
                  <a:pt x="826912" y="317070"/>
                </a:lnTo>
                <a:close/>
                <a:moveTo>
                  <a:pt x="835818" y="0"/>
                </a:moveTo>
                <a:cubicBezTo>
                  <a:pt x="873819" y="0"/>
                  <a:pt x="905288" y="891"/>
                  <a:pt x="930226" y="2673"/>
                </a:cubicBezTo>
                <a:cubicBezTo>
                  <a:pt x="955164" y="4454"/>
                  <a:pt x="975352" y="7720"/>
                  <a:pt x="990790" y="12470"/>
                </a:cubicBezTo>
                <a:cubicBezTo>
                  <a:pt x="1006228" y="17220"/>
                  <a:pt x="1018103" y="24048"/>
                  <a:pt x="1026416" y="32954"/>
                </a:cubicBezTo>
                <a:cubicBezTo>
                  <a:pt x="1034728" y="41861"/>
                  <a:pt x="1041260" y="52845"/>
                  <a:pt x="1046010" y="65908"/>
                </a:cubicBezTo>
                <a:lnTo>
                  <a:pt x="1772947" y="2079223"/>
                </a:lnTo>
                <a:lnTo>
                  <a:pt x="1495469" y="2237386"/>
                </a:lnTo>
                <a:lnTo>
                  <a:pt x="1309640" y="1710036"/>
                </a:lnTo>
                <a:lnTo>
                  <a:pt x="351308" y="1710036"/>
                </a:lnTo>
                <a:lnTo>
                  <a:pt x="162492" y="2264016"/>
                </a:lnTo>
                <a:cubicBezTo>
                  <a:pt x="158929" y="2274703"/>
                  <a:pt x="154179" y="2283907"/>
                  <a:pt x="148241" y="2291626"/>
                </a:cubicBezTo>
                <a:cubicBezTo>
                  <a:pt x="142304" y="2299345"/>
                  <a:pt x="133694" y="2305876"/>
                  <a:pt x="122413" y="2311220"/>
                </a:cubicBezTo>
                <a:cubicBezTo>
                  <a:pt x="111131" y="2316564"/>
                  <a:pt x="95100" y="2320423"/>
                  <a:pt x="74318" y="2322798"/>
                </a:cubicBezTo>
                <a:lnTo>
                  <a:pt x="0" y="2326065"/>
                </a:lnTo>
                <a:lnTo>
                  <a:pt x="0" y="1831385"/>
                </a:lnTo>
                <a:lnTo>
                  <a:pt x="638095" y="64127"/>
                </a:lnTo>
                <a:cubicBezTo>
                  <a:pt x="642845" y="51064"/>
                  <a:pt x="649080" y="40376"/>
                  <a:pt x="656799" y="32064"/>
                </a:cubicBezTo>
                <a:cubicBezTo>
                  <a:pt x="664518" y="23751"/>
                  <a:pt x="675799" y="17220"/>
                  <a:pt x="690643" y="12470"/>
                </a:cubicBezTo>
                <a:cubicBezTo>
                  <a:pt x="705487" y="7720"/>
                  <a:pt x="724488" y="4454"/>
                  <a:pt x="747644" y="2673"/>
                </a:cubicBezTo>
                <a:cubicBezTo>
                  <a:pt x="770801" y="891"/>
                  <a:pt x="800192" y="0"/>
                  <a:pt x="835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7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6913" y="3325816"/>
            <a:ext cx="35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Enter text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21562199">
            <a:off x="7142363" y="4114006"/>
            <a:ext cx="445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5797" y="823207"/>
            <a:ext cx="35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Enter text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21562199">
            <a:off x="821247" y="1611398"/>
            <a:ext cx="4453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307080"/>
            <a:ext cx="12192000" cy="3550920"/>
          </a:xfrm>
          <a:prstGeom prst="rect">
            <a:avLst/>
          </a:prstGeom>
          <a:solidFill>
            <a:srgbClr val="1C4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67" y="1178124"/>
            <a:ext cx="708864" cy="10032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7742" y="1629594"/>
            <a:ext cx="1625397" cy="1625397"/>
          </a:xfrm>
          <a:custGeom>
            <a:avLst/>
            <a:gdLst>
              <a:gd name="connsiteX0" fmla="*/ 0 w 1625397"/>
              <a:gd name="connsiteY0" fmla="*/ 0 h 1625397"/>
              <a:gd name="connsiteX1" fmla="*/ 20219 w 1625397"/>
              <a:gd name="connsiteY1" fmla="*/ 0 h 1625397"/>
              <a:gd name="connsiteX2" fmla="*/ 20219 w 1625397"/>
              <a:gd name="connsiteY2" fmla="*/ 317348 h 1625397"/>
              <a:gd name="connsiteX3" fmla="*/ 1625397 w 1625397"/>
              <a:gd name="connsiteY3" fmla="*/ 317348 h 1625397"/>
              <a:gd name="connsiteX4" fmla="*/ 1625397 w 1625397"/>
              <a:gd name="connsiteY4" fmla="*/ 1625397 h 1625397"/>
              <a:gd name="connsiteX5" fmla="*/ 0 w 1625397"/>
              <a:gd name="connsiteY5" fmla="*/ 1625397 h 162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397" h="1625397">
                <a:moveTo>
                  <a:pt x="0" y="0"/>
                </a:moveTo>
                <a:lnTo>
                  <a:pt x="20219" y="0"/>
                </a:lnTo>
                <a:lnTo>
                  <a:pt x="20219" y="317348"/>
                </a:lnTo>
                <a:lnTo>
                  <a:pt x="1625397" y="317348"/>
                </a:lnTo>
                <a:lnTo>
                  <a:pt x="1625397" y="1625397"/>
                </a:lnTo>
                <a:lnTo>
                  <a:pt x="0" y="1625397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5166360" y="2180680"/>
            <a:ext cx="454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赶紧跑。。。。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8865" y="5296853"/>
            <a:ext cx="1117752" cy="1188720"/>
          </a:xfrm>
          <a:custGeom>
            <a:avLst/>
            <a:gdLst>
              <a:gd name="connsiteX0" fmla="*/ 0 w 1117752"/>
              <a:gd name="connsiteY0" fmla="*/ 0 h 1188720"/>
              <a:gd name="connsiteX1" fmla="*/ 1117752 w 1117752"/>
              <a:gd name="connsiteY1" fmla="*/ 0 h 1188720"/>
              <a:gd name="connsiteX2" fmla="*/ 1117752 w 1117752"/>
              <a:gd name="connsiteY2" fmla="*/ 1188720 h 1188720"/>
              <a:gd name="connsiteX3" fmla="*/ 354482 w 1117752"/>
              <a:gd name="connsiteY3" fmla="*/ 1188720 h 1188720"/>
              <a:gd name="connsiteX4" fmla="*/ 354482 w 1117752"/>
              <a:gd name="connsiteY4" fmla="*/ 670560 h 1188720"/>
              <a:gd name="connsiteX5" fmla="*/ 260401 w 1117752"/>
              <a:gd name="connsiteY5" fmla="*/ 670560 h 1188720"/>
              <a:gd name="connsiteX6" fmla="*/ 260401 w 1117752"/>
              <a:gd name="connsiteY6" fmla="*/ 396240 h 1188720"/>
              <a:gd name="connsiteX7" fmla="*/ 0 w 1117752"/>
              <a:gd name="connsiteY7" fmla="*/ 39624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752" h="1188720">
                <a:moveTo>
                  <a:pt x="0" y="0"/>
                </a:moveTo>
                <a:lnTo>
                  <a:pt x="1117752" y="0"/>
                </a:lnTo>
                <a:lnTo>
                  <a:pt x="1117752" y="1188720"/>
                </a:lnTo>
                <a:lnTo>
                  <a:pt x="354482" y="1188720"/>
                </a:lnTo>
                <a:lnTo>
                  <a:pt x="354482" y="670560"/>
                </a:lnTo>
                <a:lnTo>
                  <a:pt x="260401" y="670560"/>
                </a:lnTo>
                <a:lnTo>
                  <a:pt x="260401" y="396240"/>
                </a:lnTo>
                <a:lnTo>
                  <a:pt x="0" y="396240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51122"/>
            <a:ext cx="2036712" cy="1561147"/>
          </a:xfrm>
          <a:prstGeom prst="rect">
            <a:avLst/>
          </a:prstGeom>
        </p:spPr>
      </p:pic>
      <p:sp>
        <p:nvSpPr>
          <p:cNvPr id="20" name="圆角矩形标注 19"/>
          <p:cNvSpPr/>
          <p:nvPr/>
        </p:nvSpPr>
        <p:spPr>
          <a:xfrm>
            <a:off x="4104538" y="4275775"/>
            <a:ext cx="1869543" cy="875347"/>
          </a:xfrm>
          <a:prstGeom prst="wedgeRoundRectCallout">
            <a:avLst>
              <a:gd name="adj1" fmla="val -99417"/>
              <a:gd name="adj2" fmla="val 52052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04538" y="4373524"/>
            <a:ext cx="1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吗？这里有人装逼。。。。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8803463" y="4335302"/>
            <a:ext cx="1869543" cy="875347"/>
          </a:xfrm>
          <a:prstGeom prst="wedgeRoundRectCallout">
            <a:avLst>
              <a:gd name="adj1" fmla="val -99417"/>
              <a:gd name="adj2" fmla="val 52052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03463" y="4449808"/>
            <a:ext cx="18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太凶残了，场面已经控制不了。。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85764" y="32590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2834640"/>
            <a:ext cx="1219200" cy="121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33800" y="1798322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不定期发布免费模板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4206" y="3213409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偷腥的</a:t>
            </a:r>
            <a:r>
              <a:rPr lang="en-US" altLang="zh-CN" sz="24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mao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68" y="2881934"/>
            <a:ext cx="1058633" cy="7840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89767" y="3751714"/>
            <a:ext cx="163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欢迎交流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1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9" y="443712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26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9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7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F2B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2278597" y="-1040525"/>
            <a:ext cx="2400657" cy="5234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CONTENTS</a:t>
            </a:r>
            <a:endParaRPr lang="zh-CN" altLang="en-US" sz="7200" dirty="0" smtClean="0">
              <a:solidFill>
                <a:schemeClr val="bg1"/>
              </a:solidFill>
            </a:endParaRPr>
          </a:p>
          <a:p>
            <a:endParaRPr lang="zh-CN" altLang="en-US" sz="7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548760" y="3074275"/>
            <a:ext cx="338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sym typeface="Webdings" panose="05030102010509060703" pitchFamily="18" charset="2"/>
              </a:rPr>
              <a:t>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8760" y="2075794"/>
            <a:ext cx="338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sym typeface="Webdings" panose="05030102010509060703" pitchFamily="18" charset="2"/>
              </a:rPr>
              <a:t>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48759" y="4098527"/>
            <a:ext cx="338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sym typeface="Webdings" panose="05030102010509060703" pitchFamily="18" charset="2"/>
              </a:rPr>
              <a:t>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48757" y="5122783"/>
            <a:ext cx="338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sym typeface="Webdings" panose="05030102010509060703" pitchFamily="18" charset="2"/>
              </a:rPr>
              <a:t>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78924" y="2145832"/>
            <a:ext cx="23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78924" y="3130055"/>
            <a:ext cx="23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78924" y="4095475"/>
            <a:ext cx="23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78924" y="5117007"/>
            <a:ext cx="23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90289" y="2145831"/>
            <a:ext cx="3846787" cy="576292"/>
          </a:xfrm>
          <a:prstGeom prst="rect">
            <a:avLst/>
          </a:prstGeom>
          <a:noFill/>
          <a:ln>
            <a:solidFill>
              <a:srgbClr val="00B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390289" y="3140854"/>
            <a:ext cx="3846787" cy="576292"/>
          </a:xfrm>
          <a:prstGeom prst="rect">
            <a:avLst/>
          </a:prstGeom>
          <a:noFill/>
          <a:ln>
            <a:solidFill>
              <a:srgbClr val="00B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390289" y="4135877"/>
            <a:ext cx="3846787" cy="576292"/>
          </a:xfrm>
          <a:prstGeom prst="rect">
            <a:avLst/>
          </a:prstGeom>
          <a:noFill/>
          <a:ln>
            <a:solidFill>
              <a:srgbClr val="00B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390289" y="5083302"/>
            <a:ext cx="3846787" cy="576292"/>
          </a:xfrm>
          <a:prstGeom prst="rect">
            <a:avLst/>
          </a:prstGeom>
          <a:noFill/>
          <a:ln>
            <a:solidFill>
              <a:srgbClr val="00B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373711" y="1970693"/>
            <a:ext cx="152399" cy="152399"/>
          </a:xfrm>
          <a:prstGeom prst="rect">
            <a:avLst/>
          </a:prstGeom>
          <a:solidFill>
            <a:srgbClr val="00BA89"/>
          </a:solidFill>
          <a:ln>
            <a:solidFill>
              <a:srgbClr val="00B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384218" y="2990199"/>
            <a:ext cx="152399" cy="152399"/>
          </a:xfrm>
          <a:prstGeom prst="rect">
            <a:avLst/>
          </a:prstGeom>
          <a:solidFill>
            <a:srgbClr val="00BA89"/>
          </a:solidFill>
          <a:ln>
            <a:solidFill>
              <a:srgbClr val="00B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394723" y="3993939"/>
            <a:ext cx="152399" cy="152399"/>
          </a:xfrm>
          <a:prstGeom prst="rect">
            <a:avLst/>
          </a:prstGeom>
          <a:solidFill>
            <a:srgbClr val="00BA89"/>
          </a:solidFill>
          <a:ln>
            <a:solidFill>
              <a:srgbClr val="00B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405230" y="4934627"/>
            <a:ext cx="152399" cy="152399"/>
          </a:xfrm>
          <a:prstGeom prst="rect">
            <a:avLst/>
          </a:prstGeom>
          <a:solidFill>
            <a:srgbClr val="00BA89"/>
          </a:solidFill>
          <a:ln>
            <a:solidFill>
              <a:srgbClr val="00B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547941" y="2222936"/>
            <a:ext cx="333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input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one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47941" y="3149416"/>
            <a:ext cx="333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input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two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47942" y="4170492"/>
            <a:ext cx="369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input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three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47942" y="5065440"/>
            <a:ext cx="368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input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four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2714" y="6280525"/>
            <a:ext cx="41905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</a:p>
        </p:txBody>
      </p:sp>
    </p:spTree>
    <p:extLst>
      <p:ext uri="{BB962C8B-B14F-4D97-AF65-F5344CB8AC3E}">
        <p14:creationId xmlns:p14="http://schemas.microsoft.com/office/powerpoint/2010/main" val="8738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899999">
            <a:off x="4221480" y="2346960"/>
            <a:ext cx="792480" cy="792480"/>
          </a:xfrm>
          <a:prstGeom prst="rect">
            <a:avLst/>
          </a:pr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0"/>
          </p:cNvCxnSpPr>
          <p:nvPr/>
        </p:nvCxnSpPr>
        <p:spPr>
          <a:xfrm flipV="1">
            <a:off x="4337536" y="2182832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617720" y="3023384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4905524" y="2455396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V="1">
            <a:off x="4064972" y="2750820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09048" y="242805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37536" y="3639237"/>
            <a:ext cx="529888" cy="22918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55464" y="2488616"/>
            <a:ext cx="359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Enter text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70701" y="3319611"/>
            <a:ext cx="333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input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one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5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398520"/>
            <a:ext cx="12192000" cy="3459480"/>
          </a:xfrm>
          <a:prstGeom prst="rect">
            <a:avLst/>
          </a:prstGeom>
          <a:solidFill>
            <a:srgbClr val="0F2B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54040" y="2956560"/>
            <a:ext cx="883920" cy="8839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6200000" flipV="1">
            <a:off x="5958841" y="2647950"/>
            <a:ext cx="617220" cy="883920"/>
          </a:xfrm>
          <a:custGeom>
            <a:avLst/>
            <a:gdLst>
              <a:gd name="connsiteX0" fmla="*/ 0 w 617220"/>
              <a:gd name="connsiteY0" fmla="*/ 0 h 883920"/>
              <a:gd name="connsiteX1" fmla="*/ 617220 w 617220"/>
              <a:gd name="connsiteY1" fmla="*/ 617220 h 883920"/>
              <a:gd name="connsiteX2" fmla="*/ 568716 w 617220"/>
              <a:gd name="connsiteY2" fmla="*/ 857470 h 883920"/>
              <a:gd name="connsiteX3" fmla="*/ 554359 w 617220"/>
              <a:gd name="connsiteY3" fmla="*/ 883920 h 883920"/>
              <a:gd name="connsiteX4" fmla="*/ 463977 w 617220"/>
              <a:gd name="connsiteY4" fmla="*/ 883920 h 883920"/>
              <a:gd name="connsiteX5" fmla="*/ 495193 w 617220"/>
              <a:gd name="connsiteY5" fmla="*/ 826411 h 883920"/>
              <a:gd name="connsiteX6" fmla="*/ 537426 w 617220"/>
              <a:gd name="connsiteY6" fmla="*/ 617220 h 883920"/>
              <a:gd name="connsiteX7" fmla="*/ 0 w 617220"/>
              <a:gd name="connsiteY7" fmla="*/ 79794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" h="883920">
                <a:moveTo>
                  <a:pt x="0" y="0"/>
                </a:moveTo>
                <a:cubicBezTo>
                  <a:pt x="340881" y="0"/>
                  <a:pt x="617220" y="276339"/>
                  <a:pt x="617220" y="617220"/>
                </a:cubicBezTo>
                <a:cubicBezTo>
                  <a:pt x="617220" y="702440"/>
                  <a:pt x="599949" y="783627"/>
                  <a:pt x="568716" y="857470"/>
                </a:cubicBezTo>
                <a:lnTo>
                  <a:pt x="554359" y="883920"/>
                </a:lnTo>
                <a:lnTo>
                  <a:pt x="463977" y="883920"/>
                </a:lnTo>
                <a:lnTo>
                  <a:pt x="495193" y="826411"/>
                </a:lnTo>
                <a:cubicBezTo>
                  <a:pt x="522388" y="762114"/>
                  <a:pt x="537426" y="691423"/>
                  <a:pt x="537426" y="617220"/>
                </a:cubicBezTo>
                <a:cubicBezTo>
                  <a:pt x="537426" y="320408"/>
                  <a:pt x="296812" y="79794"/>
                  <a:pt x="0" y="79794"/>
                </a:cubicBezTo>
                <a:close/>
              </a:path>
            </a:pathLst>
          </a:cu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 rot="16200000" flipH="1">
            <a:off x="5600699" y="3284220"/>
            <a:ext cx="617220" cy="883920"/>
          </a:xfrm>
          <a:custGeom>
            <a:avLst/>
            <a:gdLst>
              <a:gd name="connsiteX0" fmla="*/ 0 w 617220"/>
              <a:gd name="connsiteY0" fmla="*/ 0 h 883920"/>
              <a:gd name="connsiteX1" fmla="*/ 617220 w 617220"/>
              <a:gd name="connsiteY1" fmla="*/ 617220 h 883920"/>
              <a:gd name="connsiteX2" fmla="*/ 568716 w 617220"/>
              <a:gd name="connsiteY2" fmla="*/ 857470 h 883920"/>
              <a:gd name="connsiteX3" fmla="*/ 554359 w 617220"/>
              <a:gd name="connsiteY3" fmla="*/ 883920 h 883920"/>
              <a:gd name="connsiteX4" fmla="*/ 463977 w 617220"/>
              <a:gd name="connsiteY4" fmla="*/ 883920 h 883920"/>
              <a:gd name="connsiteX5" fmla="*/ 495193 w 617220"/>
              <a:gd name="connsiteY5" fmla="*/ 826411 h 883920"/>
              <a:gd name="connsiteX6" fmla="*/ 537426 w 617220"/>
              <a:gd name="connsiteY6" fmla="*/ 617220 h 883920"/>
              <a:gd name="connsiteX7" fmla="*/ 0 w 617220"/>
              <a:gd name="connsiteY7" fmla="*/ 79794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" h="883920">
                <a:moveTo>
                  <a:pt x="0" y="0"/>
                </a:moveTo>
                <a:cubicBezTo>
                  <a:pt x="340881" y="0"/>
                  <a:pt x="617220" y="276339"/>
                  <a:pt x="617220" y="617220"/>
                </a:cubicBezTo>
                <a:cubicBezTo>
                  <a:pt x="617220" y="702440"/>
                  <a:pt x="599949" y="783627"/>
                  <a:pt x="568716" y="857470"/>
                </a:cubicBezTo>
                <a:lnTo>
                  <a:pt x="554359" y="883920"/>
                </a:lnTo>
                <a:lnTo>
                  <a:pt x="463977" y="883920"/>
                </a:lnTo>
                <a:lnTo>
                  <a:pt x="495193" y="826411"/>
                </a:lnTo>
                <a:cubicBezTo>
                  <a:pt x="522388" y="762114"/>
                  <a:pt x="537426" y="691423"/>
                  <a:pt x="537426" y="617220"/>
                </a:cubicBezTo>
                <a:cubicBezTo>
                  <a:pt x="537426" y="320408"/>
                  <a:pt x="296812" y="79794"/>
                  <a:pt x="0" y="79794"/>
                </a:cubicBezTo>
                <a:close/>
              </a:path>
            </a:pathLst>
          </a:custGeom>
          <a:solidFill>
            <a:srgbClr val="00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55503" y="2832795"/>
            <a:ext cx="23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11263" y="3398521"/>
            <a:ext cx="232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Enter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3952" y="405351"/>
            <a:ext cx="326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Your Text Here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55505" y="3684569"/>
            <a:ext cx="331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48158" y="1977212"/>
            <a:ext cx="331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32893" y="2301240"/>
            <a:ext cx="1577107" cy="1638300"/>
            <a:chOff x="2232894" y="2301240"/>
            <a:chExt cx="1577106" cy="1638300"/>
          </a:xfrm>
        </p:grpSpPr>
        <p:sp>
          <p:nvSpPr>
            <p:cNvPr id="4" name="椭圆 3"/>
            <p:cNvSpPr/>
            <p:nvPr/>
          </p:nvSpPr>
          <p:spPr>
            <a:xfrm>
              <a:off x="2274570" y="2404110"/>
              <a:ext cx="1432560" cy="14325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32894" y="2301240"/>
              <a:ext cx="1577106" cy="1638300"/>
            </a:xfrm>
            <a:custGeom>
              <a:avLst/>
              <a:gdLst>
                <a:gd name="connsiteX0" fmla="*/ 757956 w 1577106"/>
                <a:gd name="connsiteY0" fmla="*/ 0 h 1638300"/>
                <a:gd name="connsiteX1" fmla="*/ 1577106 w 1577106"/>
                <a:gd name="connsiteY1" fmla="*/ 819150 h 1638300"/>
                <a:gd name="connsiteX2" fmla="*/ 757956 w 1577106"/>
                <a:gd name="connsiteY2" fmla="*/ 1638300 h 1638300"/>
                <a:gd name="connsiteX3" fmla="*/ 3179 w 1577106"/>
                <a:gd name="connsiteY3" fmla="*/ 1138000 h 1638300"/>
                <a:gd name="connsiteX4" fmla="*/ 0 w 1577106"/>
                <a:gd name="connsiteY4" fmla="*/ 1127760 h 1638300"/>
                <a:gd name="connsiteX5" fmla="*/ 62811 w 1577106"/>
                <a:gd name="connsiteY5" fmla="*/ 1127760 h 1638300"/>
                <a:gd name="connsiteX6" fmla="*/ 126428 w 1577106"/>
                <a:gd name="connsiteY6" fmla="*/ 1244966 h 1638300"/>
                <a:gd name="connsiteX7" fmla="*/ 757956 w 1577106"/>
                <a:gd name="connsiteY7" fmla="*/ 1580747 h 1638300"/>
                <a:gd name="connsiteX8" fmla="*/ 1519553 w 1577106"/>
                <a:gd name="connsiteY8" fmla="*/ 819150 h 1638300"/>
                <a:gd name="connsiteX9" fmla="*/ 757956 w 1577106"/>
                <a:gd name="connsiteY9" fmla="*/ 57553 h 1638300"/>
                <a:gd name="connsiteX10" fmla="*/ 738906 w 1577106"/>
                <a:gd name="connsiteY10" fmla="*/ 58515 h 1638300"/>
                <a:gd name="connsiteX11" fmla="*/ 738906 w 1577106"/>
                <a:gd name="connsiteY11" fmla="*/ 962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7106" h="1638300">
                  <a:moveTo>
                    <a:pt x="757956" y="0"/>
                  </a:moveTo>
                  <a:cubicBezTo>
                    <a:pt x="1210360" y="0"/>
                    <a:pt x="1577106" y="366746"/>
                    <a:pt x="1577106" y="819150"/>
                  </a:cubicBezTo>
                  <a:cubicBezTo>
                    <a:pt x="1577106" y="1271554"/>
                    <a:pt x="1210360" y="1638300"/>
                    <a:pt x="757956" y="1638300"/>
                  </a:cubicBezTo>
                  <a:cubicBezTo>
                    <a:pt x="418653" y="1638300"/>
                    <a:pt x="127533" y="1432005"/>
                    <a:pt x="3179" y="1138000"/>
                  </a:cubicBezTo>
                  <a:lnTo>
                    <a:pt x="0" y="1127760"/>
                  </a:lnTo>
                  <a:lnTo>
                    <a:pt x="62811" y="1127760"/>
                  </a:lnTo>
                  <a:lnTo>
                    <a:pt x="126428" y="1244966"/>
                  </a:lnTo>
                  <a:cubicBezTo>
                    <a:pt x="263293" y="1447552"/>
                    <a:pt x="495070" y="1580747"/>
                    <a:pt x="757956" y="1580747"/>
                  </a:cubicBezTo>
                  <a:cubicBezTo>
                    <a:pt x="1178574" y="1580747"/>
                    <a:pt x="1519553" y="1239768"/>
                    <a:pt x="1519553" y="819150"/>
                  </a:cubicBezTo>
                  <a:cubicBezTo>
                    <a:pt x="1519553" y="398532"/>
                    <a:pt x="1178574" y="57553"/>
                    <a:pt x="757956" y="57553"/>
                  </a:cubicBezTo>
                  <a:lnTo>
                    <a:pt x="738906" y="58515"/>
                  </a:lnTo>
                  <a:lnTo>
                    <a:pt x="738906" y="9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53952" y="405351"/>
            <a:ext cx="326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Your Text Here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43181" y="4249039"/>
            <a:ext cx="1422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Your Text </a:t>
            </a:r>
          </a:p>
        </p:txBody>
      </p:sp>
      <p:sp>
        <p:nvSpPr>
          <p:cNvPr id="19" name="矩形 18"/>
          <p:cNvSpPr/>
          <p:nvPr/>
        </p:nvSpPr>
        <p:spPr>
          <a:xfrm>
            <a:off x="5423171" y="4249039"/>
            <a:ext cx="1422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Your Text </a:t>
            </a:r>
          </a:p>
        </p:txBody>
      </p:sp>
      <p:sp>
        <p:nvSpPr>
          <p:cNvPr id="20" name="矩形 19"/>
          <p:cNvSpPr/>
          <p:nvPr/>
        </p:nvSpPr>
        <p:spPr>
          <a:xfrm>
            <a:off x="8503160" y="4249039"/>
            <a:ext cx="1422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5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Your Text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43180" y="4710702"/>
            <a:ext cx="256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Don't try to hard, the best things come when you least expect them to.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17916" y="4710702"/>
            <a:ext cx="256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Don't try to hard, the best things come when you least expect them to.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45905" y="4710702"/>
            <a:ext cx="256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Don't try to hard, the best things come when you least expect them to.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417917" y="2379905"/>
            <a:ext cx="1577107" cy="1638300"/>
            <a:chOff x="2232894" y="2301240"/>
            <a:chExt cx="1577106" cy="1638300"/>
          </a:xfrm>
        </p:grpSpPr>
        <p:sp>
          <p:nvSpPr>
            <p:cNvPr id="25" name="椭圆 24"/>
            <p:cNvSpPr/>
            <p:nvPr/>
          </p:nvSpPr>
          <p:spPr>
            <a:xfrm>
              <a:off x="2274570" y="2404110"/>
              <a:ext cx="1432560" cy="14325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232894" y="2301240"/>
              <a:ext cx="1577106" cy="1638300"/>
            </a:xfrm>
            <a:custGeom>
              <a:avLst/>
              <a:gdLst>
                <a:gd name="connsiteX0" fmla="*/ 757956 w 1577106"/>
                <a:gd name="connsiteY0" fmla="*/ 0 h 1638300"/>
                <a:gd name="connsiteX1" fmla="*/ 1577106 w 1577106"/>
                <a:gd name="connsiteY1" fmla="*/ 819150 h 1638300"/>
                <a:gd name="connsiteX2" fmla="*/ 757956 w 1577106"/>
                <a:gd name="connsiteY2" fmla="*/ 1638300 h 1638300"/>
                <a:gd name="connsiteX3" fmla="*/ 3179 w 1577106"/>
                <a:gd name="connsiteY3" fmla="*/ 1138000 h 1638300"/>
                <a:gd name="connsiteX4" fmla="*/ 0 w 1577106"/>
                <a:gd name="connsiteY4" fmla="*/ 1127760 h 1638300"/>
                <a:gd name="connsiteX5" fmla="*/ 62811 w 1577106"/>
                <a:gd name="connsiteY5" fmla="*/ 1127760 h 1638300"/>
                <a:gd name="connsiteX6" fmla="*/ 126428 w 1577106"/>
                <a:gd name="connsiteY6" fmla="*/ 1244966 h 1638300"/>
                <a:gd name="connsiteX7" fmla="*/ 757956 w 1577106"/>
                <a:gd name="connsiteY7" fmla="*/ 1580747 h 1638300"/>
                <a:gd name="connsiteX8" fmla="*/ 1519553 w 1577106"/>
                <a:gd name="connsiteY8" fmla="*/ 819150 h 1638300"/>
                <a:gd name="connsiteX9" fmla="*/ 757956 w 1577106"/>
                <a:gd name="connsiteY9" fmla="*/ 57553 h 1638300"/>
                <a:gd name="connsiteX10" fmla="*/ 738906 w 1577106"/>
                <a:gd name="connsiteY10" fmla="*/ 58515 h 1638300"/>
                <a:gd name="connsiteX11" fmla="*/ 738906 w 1577106"/>
                <a:gd name="connsiteY11" fmla="*/ 962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7106" h="1638300">
                  <a:moveTo>
                    <a:pt x="757956" y="0"/>
                  </a:moveTo>
                  <a:cubicBezTo>
                    <a:pt x="1210360" y="0"/>
                    <a:pt x="1577106" y="366746"/>
                    <a:pt x="1577106" y="819150"/>
                  </a:cubicBezTo>
                  <a:cubicBezTo>
                    <a:pt x="1577106" y="1271554"/>
                    <a:pt x="1210360" y="1638300"/>
                    <a:pt x="757956" y="1638300"/>
                  </a:cubicBezTo>
                  <a:cubicBezTo>
                    <a:pt x="418653" y="1638300"/>
                    <a:pt x="127533" y="1432005"/>
                    <a:pt x="3179" y="1138000"/>
                  </a:cubicBezTo>
                  <a:lnTo>
                    <a:pt x="0" y="1127760"/>
                  </a:lnTo>
                  <a:lnTo>
                    <a:pt x="62811" y="1127760"/>
                  </a:lnTo>
                  <a:lnTo>
                    <a:pt x="126428" y="1244966"/>
                  </a:lnTo>
                  <a:cubicBezTo>
                    <a:pt x="263293" y="1447552"/>
                    <a:pt x="495070" y="1580747"/>
                    <a:pt x="757956" y="1580747"/>
                  </a:cubicBezTo>
                  <a:cubicBezTo>
                    <a:pt x="1178574" y="1580747"/>
                    <a:pt x="1519553" y="1239768"/>
                    <a:pt x="1519553" y="819150"/>
                  </a:cubicBezTo>
                  <a:cubicBezTo>
                    <a:pt x="1519553" y="398532"/>
                    <a:pt x="1178574" y="57553"/>
                    <a:pt x="757956" y="57553"/>
                  </a:cubicBezTo>
                  <a:lnTo>
                    <a:pt x="738906" y="58515"/>
                  </a:lnTo>
                  <a:lnTo>
                    <a:pt x="738906" y="9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602940" y="2458570"/>
            <a:ext cx="1577107" cy="1638300"/>
            <a:chOff x="2232894" y="2301240"/>
            <a:chExt cx="1577106" cy="1638300"/>
          </a:xfrm>
        </p:grpSpPr>
        <p:sp>
          <p:nvSpPr>
            <p:cNvPr id="28" name="椭圆 27"/>
            <p:cNvSpPr/>
            <p:nvPr/>
          </p:nvSpPr>
          <p:spPr>
            <a:xfrm>
              <a:off x="2274570" y="2404110"/>
              <a:ext cx="1432560" cy="143256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232894" y="2301240"/>
              <a:ext cx="1577106" cy="1638300"/>
            </a:xfrm>
            <a:custGeom>
              <a:avLst/>
              <a:gdLst>
                <a:gd name="connsiteX0" fmla="*/ 757956 w 1577106"/>
                <a:gd name="connsiteY0" fmla="*/ 0 h 1638300"/>
                <a:gd name="connsiteX1" fmla="*/ 1577106 w 1577106"/>
                <a:gd name="connsiteY1" fmla="*/ 819150 h 1638300"/>
                <a:gd name="connsiteX2" fmla="*/ 757956 w 1577106"/>
                <a:gd name="connsiteY2" fmla="*/ 1638300 h 1638300"/>
                <a:gd name="connsiteX3" fmla="*/ 3179 w 1577106"/>
                <a:gd name="connsiteY3" fmla="*/ 1138000 h 1638300"/>
                <a:gd name="connsiteX4" fmla="*/ 0 w 1577106"/>
                <a:gd name="connsiteY4" fmla="*/ 1127760 h 1638300"/>
                <a:gd name="connsiteX5" fmla="*/ 62811 w 1577106"/>
                <a:gd name="connsiteY5" fmla="*/ 1127760 h 1638300"/>
                <a:gd name="connsiteX6" fmla="*/ 126428 w 1577106"/>
                <a:gd name="connsiteY6" fmla="*/ 1244966 h 1638300"/>
                <a:gd name="connsiteX7" fmla="*/ 757956 w 1577106"/>
                <a:gd name="connsiteY7" fmla="*/ 1580747 h 1638300"/>
                <a:gd name="connsiteX8" fmla="*/ 1519553 w 1577106"/>
                <a:gd name="connsiteY8" fmla="*/ 819150 h 1638300"/>
                <a:gd name="connsiteX9" fmla="*/ 757956 w 1577106"/>
                <a:gd name="connsiteY9" fmla="*/ 57553 h 1638300"/>
                <a:gd name="connsiteX10" fmla="*/ 738906 w 1577106"/>
                <a:gd name="connsiteY10" fmla="*/ 58515 h 1638300"/>
                <a:gd name="connsiteX11" fmla="*/ 738906 w 1577106"/>
                <a:gd name="connsiteY11" fmla="*/ 962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7106" h="1638300">
                  <a:moveTo>
                    <a:pt x="757956" y="0"/>
                  </a:moveTo>
                  <a:cubicBezTo>
                    <a:pt x="1210360" y="0"/>
                    <a:pt x="1577106" y="366746"/>
                    <a:pt x="1577106" y="819150"/>
                  </a:cubicBezTo>
                  <a:cubicBezTo>
                    <a:pt x="1577106" y="1271554"/>
                    <a:pt x="1210360" y="1638300"/>
                    <a:pt x="757956" y="1638300"/>
                  </a:cubicBezTo>
                  <a:cubicBezTo>
                    <a:pt x="418653" y="1638300"/>
                    <a:pt x="127533" y="1432005"/>
                    <a:pt x="3179" y="1138000"/>
                  </a:cubicBezTo>
                  <a:lnTo>
                    <a:pt x="0" y="1127760"/>
                  </a:lnTo>
                  <a:lnTo>
                    <a:pt x="62811" y="1127760"/>
                  </a:lnTo>
                  <a:lnTo>
                    <a:pt x="126428" y="1244966"/>
                  </a:lnTo>
                  <a:cubicBezTo>
                    <a:pt x="263293" y="1447552"/>
                    <a:pt x="495070" y="1580747"/>
                    <a:pt x="757956" y="1580747"/>
                  </a:cubicBezTo>
                  <a:cubicBezTo>
                    <a:pt x="1178574" y="1580747"/>
                    <a:pt x="1519553" y="1239768"/>
                    <a:pt x="1519553" y="819150"/>
                  </a:cubicBezTo>
                  <a:cubicBezTo>
                    <a:pt x="1519553" y="398532"/>
                    <a:pt x="1178574" y="57553"/>
                    <a:pt x="757956" y="57553"/>
                  </a:cubicBezTo>
                  <a:lnTo>
                    <a:pt x="738906" y="58515"/>
                  </a:lnTo>
                  <a:lnTo>
                    <a:pt x="738906" y="9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燕尾形 5"/>
          <p:cNvSpPr/>
          <p:nvPr/>
        </p:nvSpPr>
        <p:spPr>
          <a:xfrm>
            <a:off x="4278679" y="2873860"/>
            <a:ext cx="670560" cy="8077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7576263" y="2873860"/>
            <a:ext cx="670560" cy="8077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6200000">
            <a:off x="6337083" y="1234689"/>
            <a:ext cx="4074160" cy="4074160"/>
          </a:xfrm>
          <a:custGeom>
            <a:avLst/>
            <a:gdLst>
              <a:gd name="connsiteX0" fmla="*/ 4055164 w 4551680"/>
              <a:gd name="connsiteY0" fmla="*/ 856878 h 4551680"/>
              <a:gd name="connsiteX1" fmla="*/ 4494620 w 4551680"/>
              <a:gd name="connsiteY1" fmla="*/ 2782262 h 4551680"/>
              <a:gd name="connsiteX2" fmla="*/ 2275840 w 4551680"/>
              <a:gd name="connsiteY2" fmla="*/ 2275840 h 4551680"/>
              <a:gd name="connsiteX3" fmla="*/ 4055164 w 4551680"/>
              <a:gd name="connsiteY3" fmla="*/ 856878 h 4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680" h="4551680">
                <a:moveTo>
                  <a:pt x="4055164" y="856878"/>
                </a:moveTo>
                <a:cubicBezTo>
                  <a:pt x="4486989" y="1398370"/>
                  <a:pt x="4648736" y="2107033"/>
                  <a:pt x="4494620" y="2782262"/>
                </a:cubicBezTo>
                <a:lnTo>
                  <a:pt x="2275840" y="2275840"/>
                </a:lnTo>
                <a:lnTo>
                  <a:pt x="4055164" y="856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9233" tIns="1689100" rIns="177293" bIns="214968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0" kern="1200"/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6508265" y="1593614"/>
            <a:ext cx="4115083" cy="4074160"/>
            <a:chOff x="2161167" y="1397000"/>
            <a:chExt cx="4597400" cy="4551680"/>
          </a:xfrm>
          <a:solidFill>
            <a:srgbClr val="0F2B37"/>
          </a:solidFill>
        </p:grpSpPr>
        <p:grpSp>
          <p:nvGrpSpPr>
            <p:cNvPr id="13" name="组合 12"/>
            <p:cNvGrpSpPr/>
            <p:nvPr/>
          </p:nvGrpSpPr>
          <p:grpSpPr>
            <a:xfrm>
              <a:off x="2161167" y="1397000"/>
              <a:ext cx="4580374" cy="4551680"/>
              <a:chOff x="2161167" y="1397000"/>
              <a:chExt cx="4580374" cy="4551680"/>
            </a:xfrm>
            <a:grpFill/>
          </p:grpSpPr>
          <p:sp>
            <p:nvSpPr>
              <p:cNvPr id="8" name="任意多边形 7"/>
              <p:cNvSpPr/>
              <p:nvPr/>
            </p:nvSpPr>
            <p:spPr>
              <a:xfrm>
                <a:off x="2161167" y="1397000"/>
                <a:ext cx="4551680" cy="4551680"/>
              </a:xfrm>
              <a:custGeom>
                <a:avLst/>
                <a:gdLst>
                  <a:gd name="connsiteX0" fmla="*/ 4494620 w 4551680"/>
                  <a:gd name="connsiteY0" fmla="*/ 2782262 h 4551680"/>
                  <a:gd name="connsiteX1" fmla="*/ 3263290 w 4551680"/>
                  <a:gd name="connsiteY1" fmla="*/ 4326301 h 4551680"/>
                  <a:gd name="connsiteX2" fmla="*/ 2275840 w 4551680"/>
                  <a:gd name="connsiteY2" fmla="*/ 2275840 h 4551680"/>
                  <a:gd name="connsiteX3" fmla="*/ 4494620 w 4551680"/>
                  <a:gd name="connsiteY3" fmla="*/ 2782262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4494620" y="2782262"/>
                    </a:moveTo>
                    <a:cubicBezTo>
                      <a:pt x="4340503" y="3457492"/>
                      <a:pt x="3887296" y="4025796"/>
                      <a:pt x="3263290" y="4326301"/>
                    </a:cubicBezTo>
                    <a:lnTo>
                      <a:pt x="2275840" y="2275840"/>
                    </a:lnTo>
                    <a:lnTo>
                      <a:pt x="4494620" y="27822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92120" tIns="2775373" rIns="499534" bIns="1041401" numCol="1" spcCol="1270" anchor="ctr" anchorCtr="0">
                <a:noAutofit/>
              </a:bodyPr>
              <a:lstStyle/>
              <a:p>
                <a:pPr lvl="0" algn="ctr" defTabSz="2311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200" kern="12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189860" y="1397000"/>
                <a:ext cx="4551681" cy="4551680"/>
              </a:xfrm>
              <a:custGeom>
                <a:avLst/>
                <a:gdLst>
                  <a:gd name="connsiteX0" fmla="*/ 3263240 w 4551680"/>
                  <a:gd name="connsiteY0" fmla="*/ 4326325 h 4551680"/>
                  <a:gd name="connsiteX1" fmla="*/ 1288389 w 4551680"/>
                  <a:gd name="connsiteY1" fmla="*/ 4326301 h 4551680"/>
                  <a:gd name="connsiteX2" fmla="*/ 2275840 w 4551680"/>
                  <a:gd name="connsiteY2" fmla="*/ 2275840 h 4551680"/>
                  <a:gd name="connsiteX3" fmla="*/ 3263240 w 4551680"/>
                  <a:gd name="connsiteY3" fmla="*/ 4326325 h 455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1680" h="4551680">
                    <a:moveTo>
                      <a:pt x="3263240" y="4326325"/>
                    </a:moveTo>
                    <a:cubicBezTo>
                      <a:pt x="2639244" y="4626807"/>
                      <a:pt x="1912378" y="4626798"/>
                      <a:pt x="1288389" y="4326301"/>
                    </a:cubicBezTo>
                    <a:lnTo>
                      <a:pt x="2275840" y="2275840"/>
                    </a:lnTo>
                    <a:lnTo>
                      <a:pt x="3263240" y="43263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32280" tIns="3642360" rIns="1732280" bIns="174414" numCol="1" spcCol="1270" anchor="ctr" anchorCtr="0">
                <a:noAutofit/>
              </a:bodyPr>
              <a:lstStyle/>
              <a:p>
                <a:pPr lvl="0" algn="ctr" defTabSz="2311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5200" kern="1200"/>
              </a:p>
            </p:txBody>
          </p:sp>
        </p:grpSp>
        <p:sp>
          <p:nvSpPr>
            <p:cNvPr id="10" name="任意多边形 9"/>
            <p:cNvSpPr/>
            <p:nvPr/>
          </p:nvSpPr>
          <p:spPr>
            <a:xfrm>
              <a:off x="2206887" y="1397000"/>
              <a:ext cx="4551680" cy="4551680"/>
            </a:xfrm>
            <a:custGeom>
              <a:avLst/>
              <a:gdLst>
                <a:gd name="connsiteX0" fmla="*/ 1288390 w 4551680"/>
                <a:gd name="connsiteY0" fmla="*/ 4326301 h 4551680"/>
                <a:gd name="connsiteX1" fmla="*/ 57060 w 4551680"/>
                <a:gd name="connsiteY1" fmla="*/ 2782261 h 4551680"/>
                <a:gd name="connsiteX2" fmla="*/ 2275840 w 4551680"/>
                <a:gd name="connsiteY2" fmla="*/ 2275840 h 4551680"/>
                <a:gd name="connsiteX3" fmla="*/ 1288390 w 4551680"/>
                <a:gd name="connsiteY3" fmla="*/ 4326301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1288390" y="4326301"/>
                  </a:moveTo>
                  <a:cubicBezTo>
                    <a:pt x="664384" y="4025795"/>
                    <a:pt x="211176" y="3457491"/>
                    <a:pt x="57060" y="2782261"/>
                  </a:cubicBezTo>
                  <a:lnTo>
                    <a:pt x="2275840" y="2275840"/>
                  </a:lnTo>
                  <a:lnTo>
                    <a:pt x="1288390" y="43263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9533" tIns="2775373" rIns="2992121" bIns="104140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200" kern="1200"/>
            </a:p>
          </p:txBody>
        </p:sp>
      </p:grpSp>
      <p:sp>
        <p:nvSpPr>
          <p:cNvPr id="11" name="任意多边形 10"/>
          <p:cNvSpPr/>
          <p:nvPr/>
        </p:nvSpPr>
        <p:spPr>
          <a:xfrm rot="16200000">
            <a:off x="6543964" y="1585995"/>
            <a:ext cx="4074160" cy="4074160"/>
          </a:xfrm>
          <a:custGeom>
            <a:avLst/>
            <a:gdLst>
              <a:gd name="connsiteX0" fmla="*/ 57060 w 4551680"/>
              <a:gd name="connsiteY0" fmla="*/ 2782260 h 4551680"/>
              <a:gd name="connsiteX1" fmla="*/ 496516 w 4551680"/>
              <a:gd name="connsiteY1" fmla="*/ 856877 h 4551680"/>
              <a:gd name="connsiteX2" fmla="*/ 2275840 w 4551680"/>
              <a:gd name="connsiteY2" fmla="*/ 2275840 h 4551680"/>
              <a:gd name="connsiteX3" fmla="*/ 57060 w 4551680"/>
              <a:gd name="connsiteY3" fmla="*/ 2782260 h 455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1680" h="4551680">
                <a:moveTo>
                  <a:pt x="57060" y="2782260"/>
                </a:moveTo>
                <a:cubicBezTo>
                  <a:pt x="-97056" y="2107031"/>
                  <a:pt x="64692" y="1398369"/>
                  <a:pt x="496516" y="856877"/>
                </a:cubicBezTo>
                <a:lnTo>
                  <a:pt x="2275840" y="2275840"/>
                </a:lnTo>
                <a:lnTo>
                  <a:pt x="57060" y="2782260"/>
                </a:lnTo>
                <a:close/>
              </a:path>
            </a:pathLst>
          </a:custGeom>
          <a:solidFill>
            <a:srgbClr val="0F2B3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862" tIns="1677670" rIns="3167804" bIns="2138257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grpSp>
        <p:nvGrpSpPr>
          <p:cNvPr id="18" name="组合 17"/>
          <p:cNvGrpSpPr/>
          <p:nvPr/>
        </p:nvGrpSpPr>
        <p:grpSpPr>
          <a:xfrm>
            <a:off x="6124193" y="1650920"/>
            <a:ext cx="4080169" cy="4076558"/>
            <a:chOff x="6130200" y="1611678"/>
            <a:chExt cx="4080169" cy="4076558"/>
          </a:xfrm>
        </p:grpSpPr>
        <p:sp>
          <p:nvSpPr>
            <p:cNvPr id="6" name="任意多边形 5"/>
            <p:cNvSpPr/>
            <p:nvPr/>
          </p:nvSpPr>
          <p:spPr>
            <a:xfrm rot="16200000">
              <a:off x="6136209" y="1611678"/>
              <a:ext cx="4074160" cy="4074160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055164 w 4551680"/>
                <a:gd name="connsiteY1" fmla="*/ 856878 h 4551680"/>
                <a:gd name="connsiteX2" fmla="*/ 2275840 w 4551680"/>
                <a:gd name="connsiteY2" fmla="*/ 2275840 h 4551680"/>
                <a:gd name="connsiteX3" fmla="*/ 2275840 w 4551680"/>
                <a:gd name="connsiteY3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2968435" y="0"/>
                    <a:pt x="3623339" y="315385"/>
                    <a:pt x="4055164" y="856878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70345" tIns="483023" rIns="1034102" bIns="3382011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sp>
          <p:nvSpPr>
            <p:cNvPr id="12" name="任意多边形 11"/>
            <p:cNvSpPr/>
            <p:nvPr/>
          </p:nvSpPr>
          <p:spPr>
            <a:xfrm rot="16200000">
              <a:off x="6130200" y="1614076"/>
              <a:ext cx="4074160" cy="4074160"/>
            </a:xfrm>
            <a:custGeom>
              <a:avLst/>
              <a:gdLst>
                <a:gd name="connsiteX0" fmla="*/ 496516 w 4551680"/>
                <a:gd name="connsiteY0" fmla="*/ 856878 h 4551680"/>
                <a:gd name="connsiteX1" fmla="*/ 2275840 w 4551680"/>
                <a:gd name="connsiteY1" fmla="*/ 0 h 4551680"/>
                <a:gd name="connsiteX2" fmla="*/ 2275840 w 4551680"/>
                <a:gd name="connsiteY2" fmla="*/ 2275840 h 4551680"/>
                <a:gd name="connsiteX3" fmla="*/ 496516 w 4551680"/>
                <a:gd name="connsiteY3" fmla="*/ 856878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496516" y="856878"/>
                  </a:moveTo>
                  <a:cubicBezTo>
                    <a:pt x="928341" y="315386"/>
                    <a:pt x="1583245" y="0"/>
                    <a:pt x="2275840" y="0"/>
                  </a:cubicBezTo>
                  <a:lnTo>
                    <a:pt x="2275840" y="2275840"/>
                  </a:lnTo>
                  <a:lnTo>
                    <a:pt x="496516" y="856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5727" tIns="483023" rIns="2368720" bIns="3382011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693974" y="3429002"/>
            <a:ext cx="2307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57%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3952" y="405351"/>
            <a:ext cx="326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Your Text Here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20094441">
            <a:off x="7582151" y="1778963"/>
            <a:ext cx="118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14%</a:t>
            </a:r>
            <a:endParaRPr lang="zh-CN" altLang="en-US" sz="4000" dirty="0"/>
          </a:p>
        </p:txBody>
      </p:sp>
      <p:sp>
        <p:nvSpPr>
          <p:cNvPr id="22" name="文本框 21"/>
          <p:cNvSpPr txBox="1"/>
          <p:nvPr/>
        </p:nvSpPr>
        <p:spPr>
          <a:xfrm rot="17900335">
            <a:off x="6482441" y="3105537"/>
            <a:ext cx="118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28%</a:t>
            </a:r>
            <a:endParaRPr lang="zh-CN" altLang="en-US" sz="4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709214" y="4096433"/>
            <a:ext cx="48196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when </a:t>
            </a:r>
            <a:r>
              <a:rPr lang="en-US" altLang="zh-CN" sz="1100" dirty="0">
                <a:solidFill>
                  <a:schemeClr val="bg1"/>
                </a:solidFill>
              </a:rPr>
              <a:t>you </a:t>
            </a:r>
            <a:r>
              <a:rPr lang="en-US" altLang="zh-CN" sz="1100" dirty="0" smtClean="0">
                <a:solidFill>
                  <a:schemeClr val="bg1"/>
                </a:solidFill>
              </a:rPr>
              <a:t>least expect</a:t>
            </a:r>
          </a:p>
          <a:p>
            <a:r>
              <a:rPr lang="en-US" altLang="zh-CN" sz="1100" dirty="0" smtClean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them to.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59318" y="1727120"/>
            <a:ext cx="331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697480" y="1356360"/>
            <a:ext cx="4972981" cy="411480"/>
            <a:chOff x="2697480" y="1356360"/>
            <a:chExt cx="4972981" cy="411480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2697480" y="1356360"/>
              <a:ext cx="4972981" cy="914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697480" y="1447800"/>
              <a:ext cx="0" cy="3200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 rot="166049">
            <a:off x="2690427" y="3687912"/>
            <a:ext cx="3624363" cy="754672"/>
            <a:chOff x="2697480" y="1356360"/>
            <a:chExt cx="4972981" cy="480597"/>
          </a:xfrm>
        </p:grpSpPr>
        <p:cxnSp>
          <p:nvCxnSpPr>
            <p:cNvPr id="32" name="直接连接符 31"/>
            <p:cNvCxnSpPr/>
            <p:nvPr/>
          </p:nvCxnSpPr>
          <p:spPr>
            <a:xfrm flipV="1">
              <a:off x="2697480" y="1356360"/>
              <a:ext cx="4972981" cy="914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21433951" flipH="1">
              <a:off x="2717732" y="1447573"/>
              <a:ext cx="1" cy="38938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1263497" y="4355714"/>
            <a:ext cx="331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899999">
            <a:off x="4221480" y="2346960"/>
            <a:ext cx="792480" cy="792480"/>
          </a:xfrm>
          <a:prstGeom prst="rect">
            <a:avLst/>
          </a:pr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0"/>
          </p:cNvCxnSpPr>
          <p:nvPr/>
        </p:nvCxnSpPr>
        <p:spPr>
          <a:xfrm flipV="1">
            <a:off x="4337536" y="2182832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617720" y="3023384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 flipV="1">
            <a:off x="4905524" y="2455396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4064972" y="2750820"/>
            <a:ext cx="264944" cy="280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09048" y="242805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37536" y="3639237"/>
            <a:ext cx="529888" cy="22918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55464" y="2488616"/>
            <a:ext cx="359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Enter text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70701" y="3319611"/>
            <a:ext cx="333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input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two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2133600" y="2107324"/>
            <a:ext cx="1856232" cy="1600200"/>
          </a:xfrm>
          <a:prstGeom prst="triangle">
            <a:avLst/>
          </a:pr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>
            <a:off x="5227320" y="2209800"/>
            <a:ext cx="1737360" cy="1497724"/>
          </a:xfrm>
          <a:prstGeom prst="hexagon">
            <a:avLst/>
          </a:pr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427720" y="2060716"/>
            <a:ext cx="1615440" cy="1646808"/>
          </a:xfrm>
          <a:prstGeom prst="diamond">
            <a:avLst/>
          </a:prstGeom>
          <a:solidFill>
            <a:srgbClr val="0F2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44140" y="2612685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sym typeface="Webdings" panose="05030102010509060703" pitchFamily="18" charset="2"/>
              </a:rPr>
              <a:t>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38800" y="2450832"/>
            <a:ext cx="2563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sym typeface="Webdings" panose="05030102010509060703" pitchFamily="18" charset="2"/>
              </a:rPr>
              <a:t>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84920" y="2450832"/>
            <a:ext cx="390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sym typeface="Webdings" panose="05030102010509060703" pitchFamily="18" charset="2"/>
              </a:rPr>
              <a:t>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6920" y="4491322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10688" y="4491322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28910" y="4491322"/>
            <a:ext cx="273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Just because someone doesn‘t love you the way you want them to, doesn't mean they don‘t love you with all they have.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8680" y="268191"/>
            <a:ext cx="326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Your Text Here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3600" y="3901442"/>
            <a:ext cx="1856232" cy="443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6076" y="3887861"/>
            <a:ext cx="179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Enter text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185364" y="3887037"/>
            <a:ext cx="1856232" cy="443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97840" y="3873457"/>
            <a:ext cx="179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Enter text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480968" y="3872632"/>
            <a:ext cx="1856232" cy="443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693444" y="3859053"/>
            <a:ext cx="179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Enter text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06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611" y="3345776"/>
            <a:ext cx="10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sym typeface="Wingdings 2" panose="05020102010507070707" pitchFamily="18" charset="2"/>
              </a:rPr>
              <a:t>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680" y="2807166"/>
            <a:ext cx="201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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9260" y="3038296"/>
            <a:ext cx="2011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sym typeface="Wingdings 2" panose="05020102010507070707" pitchFamily="18" charset="2"/>
              </a:rPr>
              <a:t>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0860" y="2499685"/>
            <a:ext cx="201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0F2B37"/>
                </a:solidFill>
                <a:sym typeface="Wingdings 2" panose="05020102010507070707" pitchFamily="18" charset="2"/>
              </a:rPr>
              <a:t></a:t>
            </a:r>
            <a:endParaRPr lang="zh-CN" altLang="en-US" sz="11500" dirty="0">
              <a:solidFill>
                <a:srgbClr val="0F2B37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7280" y="2891803"/>
            <a:ext cx="201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F3D85B"/>
                </a:solidFill>
                <a:sym typeface="Wingdings 2" panose="05020102010507070707" pitchFamily="18" charset="2"/>
              </a:rPr>
              <a:t></a:t>
            </a:r>
            <a:endParaRPr lang="zh-CN" altLang="en-US" sz="11500" dirty="0">
              <a:solidFill>
                <a:srgbClr val="F3D85B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05600" y="2253167"/>
            <a:ext cx="2011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chemeClr val="tx2">
                    <a:lumMod val="75000"/>
                  </a:schemeClr>
                </a:solidFill>
                <a:sym typeface="Wingdings 2" panose="05020102010507070707" pitchFamily="18" charset="2"/>
              </a:rPr>
              <a:t></a:t>
            </a:r>
            <a:endParaRPr lang="zh-CN" altLang="en-US" sz="1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58200" y="3038296"/>
            <a:ext cx="2011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sym typeface="Wingdings 2" panose="05020102010507070707" pitchFamily="18" charset="2"/>
              </a:rPr>
              <a:t>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4040" y="2837944"/>
            <a:ext cx="201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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37520" y="3252131"/>
            <a:ext cx="10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sym typeface="Wingdings 2" panose="05020102010507070707" pitchFamily="18" charset="2"/>
              </a:rPr>
              <a:t>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89960" y="3166073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1140" y="3566183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13271" y="296601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680" y="268191"/>
            <a:ext cx="326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Your Text Here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94438" y="1766027"/>
            <a:ext cx="313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Don't try to hard, the best things come when you least expect them to.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82541" y="4674239"/>
            <a:ext cx="313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Don't try to hard, the best things come when you least expect them to.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5496" y="1883834"/>
            <a:ext cx="313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</a:rPr>
              <a:t>Don't try to hard, the best things come when you least expect them to.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模板网-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1168</Words>
  <Application>Microsoft Office PowerPoint</Application>
  <PresentationFormat>自定义</PresentationFormat>
  <Paragraphs>148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第一PPT模板网-WWW.1PPT.COM</vt:lpstr>
      <vt:lpstr>第一PPT模板网-WWW.1PPT.COM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cp:keywords>第一PPT模板网-WWW.1PPT.COM</cp:keywords>
  <dc:description>第一PPT模板网-WWW.1PPT.COM</dc:description>
  <cp:lastModifiedBy>123</cp:lastModifiedBy>
  <cp:revision>35</cp:revision>
  <dcterms:created xsi:type="dcterms:W3CDTF">2015-06-10T14:39:36Z</dcterms:created>
  <dcterms:modified xsi:type="dcterms:W3CDTF">2016-05-25T01:12:20Z</dcterms:modified>
  <cp:category>第一PPT模板网-WWW.1PPT.COM</cp:category>
  <cp:contentStatus>第一PPT模板网-WWW.1PPT.COM</cp:contentStatus>
</cp:coreProperties>
</file>