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9"/>
  </p:notesMasterIdLst>
  <p:sldIdLst>
    <p:sldId id="256" r:id="rId3"/>
    <p:sldId id="265" r:id="rId4"/>
    <p:sldId id="257" r:id="rId5"/>
    <p:sldId id="258" r:id="rId6"/>
    <p:sldId id="266" r:id="rId7"/>
    <p:sldId id="267" r:id="rId8"/>
    <p:sldId id="263" r:id="rId9"/>
    <p:sldId id="269" r:id="rId10"/>
    <p:sldId id="270" r:id="rId11"/>
    <p:sldId id="271" r:id="rId12"/>
    <p:sldId id="262" r:id="rId13"/>
    <p:sldId id="273" r:id="rId14"/>
    <p:sldId id="274" r:id="rId15"/>
    <p:sldId id="275" r:id="rId16"/>
    <p:sldId id="261" r:id="rId17"/>
    <p:sldId id="276" r:id="rId18"/>
    <p:sldId id="277" r:id="rId19"/>
    <p:sldId id="268" r:id="rId20"/>
    <p:sldId id="260" r:id="rId21"/>
    <p:sldId id="272" r:id="rId22"/>
    <p:sldId id="280" r:id="rId23"/>
    <p:sldId id="259" r:id="rId24"/>
    <p:sldId id="278" r:id="rId25"/>
    <p:sldId id="279" r:id="rId26"/>
    <p:sldId id="264" r:id="rId27"/>
    <p:sldId id="28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FFF"/>
    <a:srgbClr val="0D6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showGuides="1">
      <p:cViewPr varScale="1">
        <p:scale>
          <a:sx n="110" d="100"/>
          <a:sy n="110" d="100"/>
        </p:scale>
        <p:origin x="636"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___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799581692913382E-2"/>
          <c:y val="3.4612845277962379E-2"/>
          <c:w val="0.94801291830708656"/>
          <c:h val="0.93905501789336399"/>
        </c:manualLayout>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1-6C90-4DE1-B757-A3E47376E3D8}"/>
              </c:ext>
            </c:extLst>
          </c:dPt>
          <c:dPt>
            <c:idx val="2"/>
            <c:invertIfNegative val="0"/>
            <c:bubble3D val="0"/>
            <c:extLst xmlns:c16r2="http://schemas.microsoft.com/office/drawing/2015/06/chart">
              <c:ext xmlns:c16="http://schemas.microsoft.com/office/drawing/2014/chart" uri="{C3380CC4-5D6E-409C-BE32-E72D297353CC}">
                <c16:uniqueId val="{00000003-6C90-4DE1-B757-A3E47376E3D8}"/>
              </c:ext>
            </c:extLst>
          </c:dPt>
          <c:dPt>
            <c:idx val="4"/>
            <c:invertIfNegative val="0"/>
            <c:bubble3D val="0"/>
            <c:extLst xmlns:c16r2="http://schemas.microsoft.com/office/drawing/2015/06/chart">
              <c:ext xmlns:c16="http://schemas.microsoft.com/office/drawing/2014/chart" uri="{C3380CC4-5D6E-409C-BE32-E72D297353CC}">
                <c16:uniqueId val="{00000005-6C90-4DE1-B757-A3E47376E3D8}"/>
              </c:ext>
            </c:extLst>
          </c:dPt>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rgbClr val="62FFFF"/>
                    </a:solidFill>
                    <a:latin typeface="Agency FB" panose="020B0503020202020204" pitchFamily="34" charset="0"/>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4"/>
                <c:pt idx="0">
                  <c:v>类别 1</c:v>
                </c:pt>
                <c:pt idx="1">
                  <c:v>类别 2</c:v>
                </c:pt>
                <c:pt idx="2">
                  <c:v>类别 3</c:v>
                </c:pt>
                <c:pt idx="3">
                  <c:v>类别 4</c:v>
                </c:pt>
              </c:strCache>
            </c:strRef>
          </c:cat>
          <c:val>
            <c:numRef>
              <c:f>Sheet1!$B$2:$B$7</c:f>
              <c:numCache>
                <c:formatCode>General</c:formatCode>
                <c:ptCount val="6"/>
                <c:pt idx="0">
                  <c:v>4.3</c:v>
                </c:pt>
                <c:pt idx="1">
                  <c:v>2.5</c:v>
                </c:pt>
                <c:pt idx="2">
                  <c:v>3.5</c:v>
                </c:pt>
                <c:pt idx="3">
                  <c:v>4.5</c:v>
                </c:pt>
                <c:pt idx="4">
                  <c:v>5</c:v>
                </c:pt>
                <c:pt idx="5">
                  <c:v>4</c:v>
                </c:pt>
              </c:numCache>
            </c:numRef>
          </c:val>
          <c:extLst xmlns:c16r2="http://schemas.microsoft.com/office/drawing/2015/06/chart">
            <c:ext xmlns:c16="http://schemas.microsoft.com/office/drawing/2014/chart" uri="{C3380CC4-5D6E-409C-BE32-E72D297353CC}">
              <c16:uniqueId val="{00000006-6C90-4DE1-B757-A3E47376E3D8}"/>
            </c:ext>
          </c:extLst>
        </c:ser>
        <c:dLbls>
          <c:showLegendKey val="0"/>
          <c:showVal val="0"/>
          <c:showCatName val="0"/>
          <c:showSerName val="0"/>
          <c:showPercent val="0"/>
          <c:showBubbleSize val="0"/>
        </c:dLbls>
        <c:gapWidth val="219"/>
        <c:overlap val="-27"/>
        <c:axId val="-1736684848"/>
        <c:axId val="-1736677232"/>
      </c:barChart>
      <c:catAx>
        <c:axId val="-1736684848"/>
        <c:scaling>
          <c:orientation val="minMax"/>
        </c:scaling>
        <c:delete val="1"/>
        <c:axPos val="b"/>
        <c:numFmt formatCode="General" sourceLinked="1"/>
        <c:majorTickMark val="none"/>
        <c:minorTickMark val="none"/>
        <c:tickLblPos val="nextTo"/>
        <c:crossAx val="-1736677232"/>
        <c:crosses val="autoZero"/>
        <c:auto val="1"/>
        <c:lblAlgn val="ctr"/>
        <c:lblOffset val="100"/>
        <c:noMultiLvlLbl val="0"/>
      </c:catAx>
      <c:valAx>
        <c:axId val="-1736677232"/>
        <c:scaling>
          <c:orientation val="minMax"/>
        </c:scaling>
        <c:delete val="0"/>
        <c:axPos val="l"/>
        <c:majorGridlines>
          <c:spPr>
            <a:ln w="9525" cap="flat" cmpd="sng" algn="ctr">
              <a:gradFill flip="none" rotWithShape="1">
                <a:gsLst>
                  <a:gs pos="52000">
                    <a:schemeClr val="bg1">
                      <a:lumMod val="65000"/>
                      <a:alpha val="50000"/>
                    </a:schemeClr>
                  </a:gs>
                  <a:gs pos="100000">
                    <a:schemeClr val="bg1">
                      <a:lumMod val="65000"/>
                      <a:alpha val="0"/>
                    </a:schemeClr>
                  </a:gs>
                  <a:gs pos="0">
                    <a:schemeClr val="accent1">
                      <a:lumMod val="30000"/>
                      <a:lumOff val="70000"/>
                      <a:alpha val="0"/>
                    </a:schemeClr>
                  </a:gs>
                </a:gsLst>
                <a:lin ang="0" scaled="1"/>
                <a:tileRect/>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lumMod val="75000"/>
                  </a:schemeClr>
                </a:solidFill>
                <a:latin typeface="Agency FB" panose="020B0503020202020204" pitchFamily="34" charset="0"/>
                <a:ea typeface="+mn-ea"/>
                <a:cs typeface="+mn-cs"/>
              </a:defRPr>
            </a:pPr>
            <a:endParaRPr lang="zh-CN"/>
          </a:p>
        </c:txPr>
        <c:crossAx val="-1736684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4.3853825186786849E-2"/>
          <c:w val="0.87484900241546726"/>
          <c:h val="0.85475060608999986"/>
        </c:manualLayout>
      </c:layout>
      <c:barChart>
        <c:barDir val="bar"/>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pictureOptions>
            <c:pictureFormat val="stretch"/>
          </c:pictureOptions>
          <c:dPt>
            <c:idx val="0"/>
            <c:invertIfNegative val="0"/>
            <c:bubble3D val="0"/>
            <c:extLst xmlns:c16r2="http://schemas.microsoft.com/office/drawing/2015/06/chart">
              <c:ext xmlns:c16="http://schemas.microsoft.com/office/drawing/2014/chart" uri="{C3380CC4-5D6E-409C-BE32-E72D297353CC}">
                <c16:uniqueId val="{00000001-44BA-4A42-80C2-D32FD020D436}"/>
              </c:ext>
            </c:extLst>
          </c:dPt>
          <c:dPt>
            <c:idx val="1"/>
            <c:invertIfNegative val="0"/>
            <c:bubble3D val="0"/>
            <c:extLst xmlns:c16r2="http://schemas.microsoft.com/office/drawing/2015/06/chart">
              <c:ext xmlns:c16="http://schemas.microsoft.com/office/drawing/2014/chart" uri="{C3380CC4-5D6E-409C-BE32-E72D297353CC}">
                <c16:uniqueId val="{00000003-44BA-4A42-80C2-D32FD020D436}"/>
              </c:ext>
            </c:extLst>
          </c:dPt>
          <c:dPt>
            <c:idx val="2"/>
            <c:invertIfNegative val="0"/>
            <c:bubble3D val="0"/>
            <c:extLst xmlns:c16r2="http://schemas.microsoft.com/office/drawing/2015/06/chart">
              <c:ext xmlns:c16="http://schemas.microsoft.com/office/drawing/2014/chart" uri="{C3380CC4-5D6E-409C-BE32-E72D297353CC}">
                <c16:uniqueId val="{00000005-44BA-4A42-80C2-D32FD020D436}"/>
              </c:ext>
            </c:extLst>
          </c:dPt>
          <c:dPt>
            <c:idx val="3"/>
            <c:invertIfNegative val="0"/>
            <c:bubble3D val="0"/>
            <c:extLst xmlns:c16r2="http://schemas.microsoft.com/office/drawing/2015/06/chart">
              <c:ext xmlns:c16="http://schemas.microsoft.com/office/drawing/2014/chart" uri="{C3380CC4-5D6E-409C-BE32-E72D297353CC}">
                <c16:uniqueId val="{00000007-44BA-4A42-80C2-D32FD020D436}"/>
              </c:ext>
            </c:extLst>
          </c:dPt>
          <c:dPt>
            <c:idx val="4"/>
            <c:invertIfNegative val="0"/>
            <c:bubble3D val="0"/>
            <c:extLst xmlns:c16r2="http://schemas.microsoft.com/office/drawing/2015/06/chart">
              <c:ext xmlns:c16="http://schemas.microsoft.com/office/drawing/2014/chart" uri="{C3380CC4-5D6E-409C-BE32-E72D297353CC}">
                <c16:uniqueId val="{00000009-44BA-4A42-80C2-D32FD020D436}"/>
              </c:ext>
            </c:extLst>
          </c:dPt>
          <c:dPt>
            <c:idx val="5"/>
            <c:invertIfNegative val="0"/>
            <c:bubble3D val="0"/>
            <c:extLst xmlns:c16r2="http://schemas.microsoft.com/office/drawing/2015/06/chart">
              <c:ext xmlns:c16="http://schemas.microsoft.com/office/drawing/2014/chart" uri="{C3380CC4-5D6E-409C-BE32-E72D297353CC}">
                <c16:uniqueId val="{0000000B-44BA-4A42-80C2-D32FD020D436}"/>
              </c:ext>
            </c:extLst>
          </c:dPt>
          <c:cat>
            <c:strRef>
              <c:f>Sheet1!$A$2:$A$7</c:f>
              <c:strCache>
                <c:ptCount val="4"/>
                <c:pt idx="0">
                  <c:v>类别 1</c:v>
                </c:pt>
                <c:pt idx="1">
                  <c:v>类别 2</c:v>
                </c:pt>
                <c:pt idx="2">
                  <c:v>类别 3</c:v>
                </c:pt>
                <c:pt idx="3">
                  <c:v>类别 4</c:v>
                </c:pt>
              </c:strCache>
            </c:strRef>
          </c:cat>
          <c:val>
            <c:numRef>
              <c:f>Sheet1!$B$2:$B$7</c:f>
              <c:numCache>
                <c:formatCode>General</c:formatCode>
                <c:ptCount val="6"/>
                <c:pt idx="0">
                  <c:v>4.3</c:v>
                </c:pt>
                <c:pt idx="1">
                  <c:v>2.5</c:v>
                </c:pt>
                <c:pt idx="2">
                  <c:v>3.5</c:v>
                </c:pt>
                <c:pt idx="3">
                  <c:v>4.5</c:v>
                </c:pt>
                <c:pt idx="4">
                  <c:v>5</c:v>
                </c:pt>
                <c:pt idx="5">
                  <c:v>4</c:v>
                </c:pt>
              </c:numCache>
            </c:numRef>
          </c:val>
          <c:extLst xmlns:c16r2="http://schemas.microsoft.com/office/drawing/2015/06/chart">
            <c:ext xmlns:c16="http://schemas.microsoft.com/office/drawing/2014/chart" uri="{C3380CC4-5D6E-409C-BE32-E72D297353CC}">
              <c16:uniqueId val="{0000000C-44BA-4A42-80C2-D32FD020D436}"/>
            </c:ext>
          </c:extLst>
        </c:ser>
        <c:dLbls>
          <c:showLegendKey val="0"/>
          <c:showVal val="0"/>
          <c:showCatName val="0"/>
          <c:showSerName val="0"/>
          <c:showPercent val="0"/>
          <c:showBubbleSize val="0"/>
        </c:dLbls>
        <c:gapWidth val="120"/>
        <c:axId val="-1615982848"/>
        <c:axId val="-1615984480"/>
      </c:barChart>
      <c:catAx>
        <c:axId val="-1615982848"/>
        <c:scaling>
          <c:orientation val="minMax"/>
        </c:scaling>
        <c:delete val="1"/>
        <c:axPos val="l"/>
        <c:numFmt formatCode="General" sourceLinked="1"/>
        <c:majorTickMark val="none"/>
        <c:minorTickMark val="none"/>
        <c:tickLblPos val="nextTo"/>
        <c:crossAx val="-1615984480"/>
        <c:crosses val="autoZero"/>
        <c:auto val="1"/>
        <c:lblAlgn val="ctr"/>
        <c:lblOffset val="100"/>
        <c:noMultiLvlLbl val="0"/>
      </c:catAx>
      <c:valAx>
        <c:axId val="-1615984480"/>
        <c:scaling>
          <c:orientation val="minMax"/>
          <c:max val="5"/>
        </c:scaling>
        <c:delete val="0"/>
        <c:axPos val="b"/>
        <c:majorGridlines>
          <c:spPr>
            <a:ln w="9525" cap="flat" cmpd="sng" algn="ctr">
              <a:gradFill>
                <a:gsLst>
                  <a:gs pos="50000">
                    <a:schemeClr val="tx1">
                      <a:lumMod val="65000"/>
                      <a:lumOff val="35000"/>
                    </a:schemeClr>
                  </a:gs>
                  <a:gs pos="0">
                    <a:schemeClr val="accent1">
                      <a:lumMod val="5000"/>
                      <a:lumOff val="95000"/>
                      <a:alpha val="0"/>
                    </a:schemeClr>
                  </a:gs>
                  <a:gs pos="100000">
                    <a:schemeClr val="accent1">
                      <a:lumMod val="30000"/>
                      <a:lumOff val="70000"/>
                      <a:alpha val="0"/>
                    </a:schemeClr>
                  </a:gs>
                </a:gsLst>
                <a:lin ang="5400000" scaled="1"/>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lumMod val="65000"/>
                  </a:schemeClr>
                </a:solidFill>
                <a:latin typeface="Agency FB" panose="020B0503020202020204" pitchFamily="34" charset="0"/>
                <a:ea typeface="+mn-ea"/>
                <a:cs typeface="+mn-cs"/>
              </a:defRPr>
            </a:pPr>
            <a:endParaRPr lang="zh-CN"/>
          </a:p>
        </c:txPr>
        <c:crossAx val="-161598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65000"/>
              </a:schemeClr>
            </a:solidFill>
            <a:ln>
              <a:noFill/>
            </a:ln>
          </c:spPr>
          <c:dPt>
            <c:idx val="0"/>
            <c:bubble3D val="0"/>
            <c:spPr>
              <a:solidFill>
                <a:srgbClr val="62FFFF">
                  <a:alpha val="80000"/>
                </a:srgbClr>
              </a:solidFill>
              <a:ln w="19050">
                <a:solidFill>
                  <a:srgbClr val="0D69FF"/>
                </a:solidFill>
              </a:ln>
              <a:effectLst/>
            </c:spPr>
            <c:extLst xmlns:c16r2="http://schemas.microsoft.com/office/drawing/2015/06/chart">
              <c:ext xmlns:c16="http://schemas.microsoft.com/office/drawing/2014/chart" uri="{C3380CC4-5D6E-409C-BE32-E72D297353CC}">
                <c16:uniqueId val="{00000001-399E-43E7-A75E-BF03B62E7E94}"/>
              </c:ext>
            </c:extLst>
          </c:dPt>
          <c:dPt>
            <c:idx val="1"/>
            <c:bubble3D val="0"/>
            <c:spPr>
              <a:solidFill>
                <a:schemeClr val="bg1">
                  <a:lumMod val="65000"/>
                  <a:alpha val="20000"/>
                </a:schemeClr>
              </a:solidFill>
              <a:ln w="19050">
                <a:noFill/>
              </a:ln>
              <a:effectLst/>
            </c:spPr>
            <c:extLst xmlns:c16r2="http://schemas.microsoft.com/office/drawing/2015/06/chart">
              <c:ext xmlns:c16="http://schemas.microsoft.com/office/drawing/2014/chart" uri="{C3380CC4-5D6E-409C-BE32-E72D297353CC}">
                <c16:uniqueId val="{00000003-399E-43E7-A75E-BF03B62E7E94}"/>
              </c:ext>
            </c:extLst>
          </c:dPt>
          <c:dLbls>
            <c:dLbl>
              <c:idx val="0"/>
              <c:layout>
                <c:manualLayout>
                  <c:x val="-0.29175885736882246"/>
                  <c:y val="-0.14062501730130625"/>
                </c:manualLayout>
              </c:layout>
              <c:tx>
                <c:rich>
                  <a:bodyPr/>
                  <a:lstStyle/>
                  <a:p>
                    <a:fld id="{50D4721F-867F-478B-A85F-545A836A825D}" type="VALUE">
                      <a:rPr lang="en-US" altLang="zh-CN" sz="4000">
                        <a:solidFill>
                          <a:srgbClr val="62FFFF"/>
                        </a:solidFill>
                      </a:rPr>
                      <a:pPr/>
                      <a:t>[值]</a:t>
                    </a:fld>
                    <a:endParaRPr lang="zh-CN"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399E-43E7-A75E-BF03B62E7E94}"/>
                </c:ext>
                <c:ext xmlns:c15="http://schemas.microsoft.com/office/drawing/2012/chart" uri="{CE6537A1-D6FC-4f65-9D91-7224C49458BB}">
                  <c15:layout>
                    <c:manualLayout>
                      <c:w val="0.41955880276054269"/>
                      <c:h val="0.4203750517193715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rgbClr val="62FFFF"/>
                    </a:solidFill>
                    <a:latin typeface="Agency FB" panose="020B0503020202020204" pitchFamily="34" charset="0"/>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399E-43E7-A75E-BF03B62E7E9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65000"/>
              </a:schemeClr>
            </a:solidFill>
            <a:ln>
              <a:noFill/>
            </a:ln>
          </c:spPr>
          <c:dPt>
            <c:idx val="0"/>
            <c:bubble3D val="0"/>
            <c:spPr>
              <a:solidFill>
                <a:srgbClr val="62FFFF">
                  <a:alpha val="80000"/>
                </a:srgbClr>
              </a:solidFill>
              <a:ln w="19050">
                <a:solidFill>
                  <a:srgbClr val="0D69FF"/>
                </a:solidFill>
              </a:ln>
              <a:effectLst/>
            </c:spPr>
            <c:extLst xmlns:c16r2="http://schemas.microsoft.com/office/drawing/2015/06/chart">
              <c:ext xmlns:c16="http://schemas.microsoft.com/office/drawing/2014/chart" uri="{C3380CC4-5D6E-409C-BE32-E72D297353CC}">
                <c16:uniqueId val="{00000001-3388-4909-A04F-A21BEDBD507D}"/>
              </c:ext>
            </c:extLst>
          </c:dPt>
          <c:dPt>
            <c:idx val="1"/>
            <c:bubble3D val="0"/>
            <c:spPr>
              <a:solidFill>
                <a:schemeClr val="bg1">
                  <a:lumMod val="65000"/>
                  <a:alpha val="20000"/>
                </a:schemeClr>
              </a:solidFill>
              <a:ln w="19050">
                <a:noFill/>
              </a:ln>
              <a:effectLst/>
            </c:spPr>
            <c:extLst xmlns:c16r2="http://schemas.microsoft.com/office/drawing/2015/06/chart">
              <c:ext xmlns:c16="http://schemas.microsoft.com/office/drawing/2014/chart" uri="{C3380CC4-5D6E-409C-BE32-E72D297353CC}">
                <c16:uniqueId val="{00000003-3388-4909-A04F-A21BEDBD507D}"/>
              </c:ext>
            </c:extLst>
          </c:dPt>
          <c:dLbls>
            <c:dLbl>
              <c:idx val="0"/>
              <c:layout>
                <c:manualLayout>
                  <c:x val="-0.29175885736882246"/>
                  <c:y val="-0.14062501730130625"/>
                </c:manualLayout>
              </c:layout>
              <c:tx>
                <c:rich>
                  <a:bodyPr/>
                  <a:lstStyle/>
                  <a:p>
                    <a:fld id="{50D4721F-867F-478B-A85F-545A836A825D}" type="VALUE">
                      <a:rPr lang="en-US" altLang="zh-CN" sz="4000">
                        <a:solidFill>
                          <a:srgbClr val="62FFFF"/>
                        </a:solidFill>
                      </a:rPr>
                      <a:pPr/>
                      <a:t>[值]</a:t>
                    </a:fld>
                    <a:endParaRPr lang="zh-CN"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3388-4909-A04F-A21BEDBD507D}"/>
                </c:ext>
                <c:ext xmlns:c15="http://schemas.microsoft.com/office/drawing/2012/chart" uri="{CE6537A1-D6FC-4f65-9D91-7224C49458BB}">
                  <c15:layout>
                    <c:manualLayout>
                      <c:w val="0.41955880276054269"/>
                      <c:h val="0.4203750517193715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rgbClr val="62FFFF"/>
                    </a:solidFill>
                    <a:latin typeface="Agency FB" panose="020B0503020202020204" pitchFamily="34" charset="0"/>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3388-4909-A04F-A21BEDBD507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65000"/>
              </a:schemeClr>
            </a:solidFill>
            <a:ln>
              <a:noFill/>
            </a:ln>
          </c:spPr>
          <c:dPt>
            <c:idx val="0"/>
            <c:bubble3D val="0"/>
            <c:spPr>
              <a:solidFill>
                <a:srgbClr val="62FFFF">
                  <a:alpha val="80000"/>
                </a:srgbClr>
              </a:solidFill>
              <a:ln w="19050">
                <a:solidFill>
                  <a:srgbClr val="0D69FF"/>
                </a:solidFill>
              </a:ln>
              <a:effectLst/>
            </c:spPr>
            <c:extLst xmlns:c16r2="http://schemas.microsoft.com/office/drawing/2015/06/chart">
              <c:ext xmlns:c16="http://schemas.microsoft.com/office/drawing/2014/chart" uri="{C3380CC4-5D6E-409C-BE32-E72D297353CC}">
                <c16:uniqueId val="{00000001-FFF3-4C3A-8E15-894E3A57D2F4}"/>
              </c:ext>
            </c:extLst>
          </c:dPt>
          <c:dPt>
            <c:idx val="1"/>
            <c:bubble3D val="0"/>
            <c:spPr>
              <a:solidFill>
                <a:schemeClr val="bg1">
                  <a:lumMod val="65000"/>
                  <a:alpha val="20000"/>
                </a:schemeClr>
              </a:solidFill>
              <a:ln w="19050">
                <a:noFill/>
              </a:ln>
              <a:effectLst/>
            </c:spPr>
            <c:extLst xmlns:c16r2="http://schemas.microsoft.com/office/drawing/2015/06/chart">
              <c:ext xmlns:c16="http://schemas.microsoft.com/office/drawing/2014/chart" uri="{C3380CC4-5D6E-409C-BE32-E72D297353CC}">
                <c16:uniqueId val="{00000003-FFF3-4C3A-8E15-894E3A57D2F4}"/>
              </c:ext>
            </c:extLst>
          </c:dPt>
          <c:dLbls>
            <c:dLbl>
              <c:idx val="0"/>
              <c:layout>
                <c:manualLayout>
                  <c:x val="-0.29175885736882246"/>
                  <c:y val="-0.14062501730130625"/>
                </c:manualLayout>
              </c:layout>
              <c:tx>
                <c:rich>
                  <a:bodyPr/>
                  <a:lstStyle/>
                  <a:p>
                    <a:fld id="{50D4721F-867F-478B-A85F-545A836A825D}" type="VALUE">
                      <a:rPr lang="en-US" altLang="zh-CN" sz="4000">
                        <a:solidFill>
                          <a:srgbClr val="62FFFF"/>
                        </a:solidFill>
                      </a:rPr>
                      <a:pPr/>
                      <a:t>[值]</a:t>
                    </a:fld>
                    <a:endParaRPr lang="zh-CN"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FF3-4C3A-8E15-894E3A57D2F4}"/>
                </c:ext>
                <c:ext xmlns:c15="http://schemas.microsoft.com/office/drawing/2012/chart" uri="{CE6537A1-D6FC-4f65-9D91-7224C49458BB}">
                  <c15:layout>
                    <c:manualLayout>
                      <c:w val="0.41955880276054269"/>
                      <c:h val="0.4203750517193715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rgbClr val="62FFFF"/>
                    </a:solidFill>
                    <a:latin typeface="Agency FB" panose="020B0503020202020204" pitchFamily="34" charset="0"/>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FFF3-4C3A-8E15-894E3A57D2F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pictureOptions>
            <c:pictureFormat val="stack"/>
          </c:pictureOptions>
          <c:cat>
            <c:strRef>
              <c:f>Sheet1!$A$2:$A$4</c:f>
              <c:strCache>
                <c:ptCount val="3"/>
                <c:pt idx="0">
                  <c:v>类别 1</c:v>
                </c:pt>
                <c:pt idx="1">
                  <c:v>类别 2</c:v>
                </c:pt>
                <c:pt idx="2">
                  <c:v>类别 3</c:v>
                </c:pt>
              </c:strCache>
            </c:strRef>
          </c:cat>
          <c:val>
            <c:numRef>
              <c:f>Sheet1!$B$2:$B$4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0-E032-4A75-BFC5-467C5611DB46}"/>
            </c:ext>
          </c:extLst>
        </c:ser>
        <c:dLbls>
          <c:showLegendKey val="0"/>
          <c:showVal val="0"/>
          <c:showCatName val="0"/>
          <c:showSerName val="0"/>
          <c:showPercent val="0"/>
          <c:showBubbleSize val="0"/>
        </c:dLbls>
        <c:gapWidth val="106"/>
        <c:axId val="-1612415504"/>
        <c:axId val="-1612440528"/>
      </c:barChart>
      <c:catAx>
        <c:axId val="-1612415504"/>
        <c:scaling>
          <c:orientation val="minMax"/>
        </c:scaling>
        <c:delete val="1"/>
        <c:axPos val="l"/>
        <c:numFmt formatCode="General" sourceLinked="1"/>
        <c:majorTickMark val="none"/>
        <c:minorTickMark val="none"/>
        <c:tickLblPos val="nextTo"/>
        <c:crossAx val="-1612440528"/>
        <c:crosses val="autoZero"/>
        <c:auto val="1"/>
        <c:lblAlgn val="ctr"/>
        <c:lblOffset val="100"/>
        <c:noMultiLvlLbl val="0"/>
      </c:catAx>
      <c:valAx>
        <c:axId val="-1612440528"/>
        <c:scaling>
          <c:orientation val="minMax"/>
        </c:scaling>
        <c:delete val="1"/>
        <c:axPos val="b"/>
        <c:numFmt formatCode="General" sourceLinked="1"/>
        <c:majorTickMark val="none"/>
        <c:minorTickMark val="none"/>
        <c:tickLblPos val="nextTo"/>
        <c:crossAx val="-161241550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51683-CAC2-450C-A10F-08F869C311AB}" type="datetimeFigureOut">
              <a:rPr lang="zh-CN" altLang="en-US" smtClean="0"/>
              <a:t>2018/3/27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2688-F8B4-4AA7-B8B7-3F4F34933128}" type="slidenum">
              <a:rPr lang="zh-CN" altLang="en-US" smtClean="0"/>
              <a:t>‹#›</a:t>
            </a:fld>
            <a:endParaRPr lang="zh-CN" altLang="en-US"/>
          </a:p>
        </p:txBody>
      </p:sp>
    </p:spTree>
    <p:extLst>
      <p:ext uri="{BB962C8B-B14F-4D97-AF65-F5344CB8AC3E}">
        <p14:creationId xmlns:p14="http://schemas.microsoft.com/office/powerpoint/2010/main" val="334507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a:t>
            </a:fld>
            <a:endParaRPr lang="zh-CN" altLang="en-US"/>
          </a:p>
        </p:txBody>
      </p:sp>
    </p:spTree>
    <p:extLst>
      <p:ext uri="{BB962C8B-B14F-4D97-AF65-F5344CB8AC3E}">
        <p14:creationId xmlns:p14="http://schemas.microsoft.com/office/powerpoint/2010/main" val="344801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10</a:t>
            </a:fld>
            <a:endParaRPr lang="zh-CN" altLang="en-US"/>
          </a:p>
        </p:txBody>
      </p:sp>
    </p:spTree>
    <p:extLst>
      <p:ext uri="{BB962C8B-B14F-4D97-AF65-F5344CB8AC3E}">
        <p14:creationId xmlns:p14="http://schemas.microsoft.com/office/powerpoint/2010/main" val="311402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11</a:t>
            </a:fld>
            <a:endParaRPr lang="zh-CN" altLang="en-US"/>
          </a:p>
        </p:txBody>
      </p:sp>
    </p:spTree>
    <p:extLst>
      <p:ext uri="{BB962C8B-B14F-4D97-AF65-F5344CB8AC3E}">
        <p14:creationId xmlns:p14="http://schemas.microsoft.com/office/powerpoint/2010/main" val="3538719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12</a:t>
            </a:fld>
            <a:endParaRPr lang="zh-CN" altLang="en-US"/>
          </a:p>
        </p:txBody>
      </p:sp>
    </p:spTree>
    <p:extLst>
      <p:ext uri="{BB962C8B-B14F-4D97-AF65-F5344CB8AC3E}">
        <p14:creationId xmlns:p14="http://schemas.microsoft.com/office/powerpoint/2010/main" val="3223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13</a:t>
            </a:fld>
            <a:endParaRPr lang="zh-CN" altLang="en-US"/>
          </a:p>
        </p:txBody>
      </p:sp>
    </p:spTree>
    <p:extLst>
      <p:ext uri="{BB962C8B-B14F-4D97-AF65-F5344CB8AC3E}">
        <p14:creationId xmlns:p14="http://schemas.microsoft.com/office/powerpoint/2010/main" val="127596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14</a:t>
            </a:fld>
            <a:endParaRPr lang="zh-CN" altLang="en-US"/>
          </a:p>
        </p:txBody>
      </p:sp>
    </p:spTree>
    <p:extLst>
      <p:ext uri="{BB962C8B-B14F-4D97-AF65-F5344CB8AC3E}">
        <p14:creationId xmlns:p14="http://schemas.microsoft.com/office/powerpoint/2010/main" val="266576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15</a:t>
            </a:fld>
            <a:endParaRPr lang="zh-CN" altLang="en-US"/>
          </a:p>
        </p:txBody>
      </p:sp>
    </p:spTree>
    <p:extLst>
      <p:ext uri="{BB962C8B-B14F-4D97-AF65-F5344CB8AC3E}">
        <p14:creationId xmlns:p14="http://schemas.microsoft.com/office/powerpoint/2010/main" val="113433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16</a:t>
            </a:fld>
            <a:endParaRPr lang="zh-CN" altLang="en-US"/>
          </a:p>
        </p:txBody>
      </p:sp>
    </p:spTree>
    <p:extLst>
      <p:ext uri="{BB962C8B-B14F-4D97-AF65-F5344CB8AC3E}">
        <p14:creationId xmlns:p14="http://schemas.microsoft.com/office/powerpoint/2010/main" val="185208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17</a:t>
            </a:fld>
            <a:endParaRPr lang="zh-CN" altLang="en-US"/>
          </a:p>
        </p:txBody>
      </p:sp>
    </p:spTree>
    <p:extLst>
      <p:ext uri="{BB962C8B-B14F-4D97-AF65-F5344CB8AC3E}">
        <p14:creationId xmlns:p14="http://schemas.microsoft.com/office/powerpoint/2010/main" val="3653047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18</a:t>
            </a:fld>
            <a:endParaRPr lang="zh-CN" altLang="en-US"/>
          </a:p>
        </p:txBody>
      </p:sp>
    </p:spTree>
    <p:extLst>
      <p:ext uri="{BB962C8B-B14F-4D97-AF65-F5344CB8AC3E}">
        <p14:creationId xmlns:p14="http://schemas.microsoft.com/office/powerpoint/2010/main" val="2018689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19</a:t>
            </a:fld>
            <a:endParaRPr lang="zh-CN" altLang="en-US"/>
          </a:p>
        </p:txBody>
      </p:sp>
    </p:spTree>
    <p:extLst>
      <p:ext uri="{BB962C8B-B14F-4D97-AF65-F5344CB8AC3E}">
        <p14:creationId xmlns:p14="http://schemas.microsoft.com/office/powerpoint/2010/main" val="77204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a:t>
            </a:fld>
            <a:endParaRPr lang="zh-CN" altLang="en-US"/>
          </a:p>
        </p:txBody>
      </p:sp>
    </p:spTree>
    <p:extLst>
      <p:ext uri="{BB962C8B-B14F-4D97-AF65-F5344CB8AC3E}">
        <p14:creationId xmlns:p14="http://schemas.microsoft.com/office/powerpoint/2010/main" val="311936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20</a:t>
            </a:fld>
            <a:endParaRPr lang="zh-CN" altLang="en-US"/>
          </a:p>
        </p:txBody>
      </p:sp>
    </p:spTree>
    <p:extLst>
      <p:ext uri="{BB962C8B-B14F-4D97-AF65-F5344CB8AC3E}">
        <p14:creationId xmlns:p14="http://schemas.microsoft.com/office/powerpoint/2010/main" val="4162869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21</a:t>
            </a:fld>
            <a:endParaRPr lang="zh-CN" altLang="en-US"/>
          </a:p>
        </p:txBody>
      </p:sp>
    </p:spTree>
    <p:extLst>
      <p:ext uri="{BB962C8B-B14F-4D97-AF65-F5344CB8AC3E}">
        <p14:creationId xmlns:p14="http://schemas.microsoft.com/office/powerpoint/2010/main" val="86479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22</a:t>
            </a:fld>
            <a:endParaRPr lang="zh-CN" altLang="en-US"/>
          </a:p>
        </p:txBody>
      </p:sp>
    </p:spTree>
    <p:extLst>
      <p:ext uri="{BB962C8B-B14F-4D97-AF65-F5344CB8AC3E}">
        <p14:creationId xmlns:p14="http://schemas.microsoft.com/office/powerpoint/2010/main" val="2419550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23</a:t>
            </a:fld>
            <a:endParaRPr lang="zh-CN" altLang="en-US"/>
          </a:p>
        </p:txBody>
      </p:sp>
    </p:spTree>
    <p:extLst>
      <p:ext uri="{BB962C8B-B14F-4D97-AF65-F5344CB8AC3E}">
        <p14:creationId xmlns:p14="http://schemas.microsoft.com/office/powerpoint/2010/main" val="3817129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24</a:t>
            </a:fld>
            <a:endParaRPr lang="zh-CN" altLang="en-US"/>
          </a:p>
        </p:txBody>
      </p:sp>
    </p:spTree>
    <p:extLst>
      <p:ext uri="{BB962C8B-B14F-4D97-AF65-F5344CB8AC3E}">
        <p14:creationId xmlns:p14="http://schemas.microsoft.com/office/powerpoint/2010/main" val="3703190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25</a:t>
            </a:fld>
            <a:endParaRPr lang="zh-CN" altLang="en-US"/>
          </a:p>
        </p:txBody>
      </p:sp>
    </p:spTree>
    <p:extLst>
      <p:ext uri="{BB962C8B-B14F-4D97-AF65-F5344CB8AC3E}">
        <p14:creationId xmlns:p14="http://schemas.microsoft.com/office/powerpoint/2010/main" val="409623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3</a:t>
            </a:fld>
            <a:endParaRPr lang="zh-CN" altLang="en-US"/>
          </a:p>
        </p:txBody>
      </p:sp>
    </p:spTree>
    <p:extLst>
      <p:ext uri="{BB962C8B-B14F-4D97-AF65-F5344CB8AC3E}">
        <p14:creationId xmlns:p14="http://schemas.microsoft.com/office/powerpoint/2010/main" val="150770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4</a:t>
            </a:fld>
            <a:endParaRPr lang="zh-CN" altLang="en-US"/>
          </a:p>
        </p:txBody>
      </p:sp>
    </p:spTree>
    <p:extLst>
      <p:ext uri="{BB962C8B-B14F-4D97-AF65-F5344CB8AC3E}">
        <p14:creationId xmlns:p14="http://schemas.microsoft.com/office/powerpoint/2010/main" val="350049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5</a:t>
            </a:fld>
            <a:endParaRPr lang="zh-CN" altLang="en-US"/>
          </a:p>
        </p:txBody>
      </p:sp>
    </p:spTree>
    <p:extLst>
      <p:ext uri="{BB962C8B-B14F-4D97-AF65-F5344CB8AC3E}">
        <p14:creationId xmlns:p14="http://schemas.microsoft.com/office/powerpoint/2010/main" val="154124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6</a:t>
            </a:fld>
            <a:endParaRPr lang="zh-CN" altLang="en-US"/>
          </a:p>
        </p:txBody>
      </p:sp>
    </p:spTree>
    <p:extLst>
      <p:ext uri="{BB962C8B-B14F-4D97-AF65-F5344CB8AC3E}">
        <p14:creationId xmlns:p14="http://schemas.microsoft.com/office/powerpoint/2010/main" val="268041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7</a:t>
            </a:fld>
            <a:endParaRPr lang="zh-CN" altLang="en-US"/>
          </a:p>
        </p:txBody>
      </p:sp>
    </p:spTree>
    <p:extLst>
      <p:ext uri="{BB962C8B-B14F-4D97-AF65-F5344CB8AC3E}">
        <p14:creationId xmlns:p14="http://schemas.microsoft.com/office/powerpoint/2010/main" val="23971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8</a:t>
            </a:fld>
            <a:endParaRPr lang="zh-CN" altLang="en-US"/>
          </a:p>
        </p:txBody>
      </p:sp>
    </p:spTree>
    <p:extLst>
      <p:ext uri="{BB962C8B-B14F-4D97-AF65-F5344CB8AC3E}">
        <p14:creationId xmlns:p14="http://schemas.microsoft.com/office/powerpoint/2010/main" val="171876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9</a:t>
            </a:fld>
            <a:endParaRPr lang="zh-CN" altLang="en-US"/>
          </a:p>
        </p:txBody>
      </p:sp>
    </p:spTree>
    <p:extLst>
      <p:ext uri="{BB962C8B-B14F-4D97-AF65-F5344CB8AC3E}">
        <p14:creationId xmlns:p14="http://schemas.microsoft.com/office/powerpoint/2010/main" val="84959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06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961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010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7616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932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255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197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503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68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11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02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84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541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012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300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2396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7" name="图片 6"/>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12191999" cy="6858000"/>
          </a:xfrm>
          <a:prstGeom prst="rect">
            <a:avLst/>
          </a:prstGeom>
        </p:spPr>
      </p:pic>
    </p:spTree>
    <p:extLst>
      <p:ext uri="{BB962C8B-B14F-4D97-AF65-F5344CB8AC3E}">
        <p14:creationId xmlns:p14="http://schemas.microsoft.com/office/powerpoint/2010/main" val="11341811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2018/3/27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921074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4772563" y="3115101"/>
            <a:ext cx="2646878" cy="830997"/>
          </a:xfrm>
          <a:prstGeom prst="rect">
            <a:avLst/>
          </a:prstGeom>
          <a:noFill/>
        </p:spPr>
        <p:txBody>
          <a:bodyPr wrap="none" rtlCol="0">
            <a:spAutoFit/>
            <a:scene3d>
              <a:camera prst="orthographicFront"/>
              <a:lightRig rig="threePt" dir="t"/>
            </a:scene3d>
            <a:sp3d/>
          </a:bodyPr>
          <a:lstStyle/>
          <a:p>
            <a:pPr algn="ctr"/>
            <a:r>
              <a:rPr lang="zh-CN" altLang="en-US" sz="4800" dirty="0" smtClean="0">
                <a:gradFill flip="none" rotWithShape="1">
                  <a:gsLst>
                    <a:gs pos="0">
                      <a:srgbClr val="62FFFF"/>
                    </a:gs>
                    <a:gs pos="100000">
                      <a:srgbClr val="0D69FF"/>
                    </a:gs>
                  </a:gsLst>
                  <a:lin ang="2700000" scaled="1"/>
                  <a:tileRect/>
                </a:gradFill>
                <a:latin typeface="时尚中黑简体" panose="01010104010101010101" pitchFamily="2" charset="-122"/>
                <a:ea typeface="时尚中黑简体" panose="01010104010101010101" pitchFamily="2" charset="-122"/>
              </a:rPr>
              <a:t>开题报告</a:t>
            </a:r>
            <a:endParaRPr lang="zh-CN" altLang="en-US" sz="4800" dirty="0">
              <a:gradFill flip="none" rotWithShape="1">
                <a:gsLst>
                  <a:gs pos="0">
                    <a:srgbClr val="62FFFF"/>
                  </a:gs>
                  <a:gs pos="100000">
                    <a:srgbClr val="0D69FF"/>
                  </a:gs>
                </a:gsLst>
                <a:lin ang="2700000" scaled="1"/>
                <a:tileRect/>
              </a:gradFill>
              <a:latin typeface="时尚中黑简体" panose="01010104010101010101" pitchFamily="2" charset="-122"/>
              <a:ea typeface="时尚中黑简体" panose="01010104010101010101" pitchFamily="2" charset="-122"/>
            </a:endParaRPr>
          </a:p>
        </p:txBody>
      </p:sp>
      <p:sp>
        <p:nvSpPr>
          <p:cNvPr id="5" name="文本框 4"/>
          <p:cNvSpPr txBox="1"/>
          <p:nvPr/>
        </p:nvSpPr>
        <p:spPr>
          <a:xfrm>
            <a:off x="4156999" y="1765061"/>
            <a:ext cx="3877985" cy="1569660"/>
          </a:xfrm>
          <a:prstGeom prst="rect">
            <a:avLst/>
          </a:prstGeom>
          <a:noFill/>
        </p:spPr>
        <p:txBody>
          <a:bodyPr wrap="none" rtlCol="0">
            <a:spAutoFit/>
            <a:scene3d>
              <a:camera prst="orthographicFront"/>
              <a:lightRig rig="threePt" dir="t"/>
            </a:scene3d>
            <a:sp3d/>
          </a:bodyPr>
          <a:lstStyle/>
          <a:p>
            <a:pPr algn="ctr"/>
            <a:r>
              <a:rPr lang="zh-CN" altLang="en-US" sz="9600" dirty="0" smtClean="0">
                <a:gradFill flip="none" rotWithShape="1">
                  <a:gsLst>
                    <a:gs pos="0">
                      <a:srgbClr val="62FFFF"/>
                    </a:gs>
                    <a:gs pos="100000">
                      <a:srgbClr val="0D69FF"/>
                    </a:gs>
                  </a:gsLst>
                  <a:lin ang="2700000" scaled="1"/>
                  <a:tileRect/>
                </a:gradFill>
                <a:latin typeface="Agency FB" panose="020B0503020202020204" pitchFamily="34" charset="0"/>
              </a:rPr>
              <a:t>乐热评</a:t>
            </a:r>
            <a:endParaRPr lang="zh-CN" altLang="en-US" sz="9600" dirty="0">
              <a:gradFill flip="none" rotWithShape="1">
                <a:gsLst>
                  <a:gs pos="0">
                    <a:srgbClr val="62FFFF"/>
                  </a:gs>
                  <a:gs pos="100000">
                    <a:srgbClr val="0D69FF"/>
                  </a:gs>
                </a:gsLst>
                <a:lin ang="2700000" scaled="1"/>
                <a:tileRect/>
              </a:gradFill>
              <a:latin typeface="Agency FB" panose="020B0503020202020204" pitchFamily="34" charset="0"/>
            </a:endParaRPr>
          </a:p>
        </p:txBody>
      </p:sp>
      <p:cxnSp>
        <p:nvCxnSpPr>
          <p:cNvPr id="7" name="直接连接符 6"/>
          <p:cNvCxnSpPr>
            <a:cxnSpLocks/>
          </p:cNvCxnSpPr>
          <p:nvPr/>
        </p:nvCxnSpPr>
        <p:spPr>
          <a:xfrm>
            <a:off x="5615422" y="4127500"/>
            <a:ext cx="961157" cy="0"/>
          </a:xfrm>
          <a:prstGeom prst="line">
            <a:avLst/>
          </a:prstGeom>
          <a:ln w="38100">
            <a:solidFill>
              <a:srgbClr val="0D69FF"/>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57014" y="4283503"/>
            <a:ext cx="3877985" cy="369332"/>
          </a:xfrm>
          <a:prstGeom prst="rect">
            <a:avLst/>
          </a:prstGeom>
          <a:noFill/>
        </p:spPr>
        <p:txBody>
          <a:bodyPr wrap="none" rtlCol="0">
            <a:spAutoFit/>
            <a:scene3d>
              <a:camera prst="orthographicFront"/>
              <a:lightRig rig="threePt" dir="t"/>
            </a:scene3d>
            <a:sp3d/>
          </a:bodyPr>
          <a:lstStyle/>
          <a:p>
            <a:pPr algn="ctr"/>
            <a:r>
              <a:rPr lang="zh-CN" altLang="en-US" dirty="0" smtClean="0">
                <a:gradFill>
                  <a:gsLst>
                    <a:gs pos="0">
                      <a:srgbClr val="62FFFF"/>
                    </a:gs>
                    <a:gs pos="100000">
                      <a:srgbClr val="0D69FF"/>
                    </a:gs>
                  </a:gsLst>
                  <a:lin ang="2700000" scaled="1"/>
                </a:gradFill>
                <a:latin typeface="Agency FB" panose="020B0503020202020204" pitchFamily="34" charset="0"/>
              </a:rPr>
              <a:t>基于音乐热评的社交平台设计与开发</a:t>
            </a:r>
            <a:endParaRPr lang="en-US" altLang="zh-CN" dirty="0">
              <a:gradFill>
                <a:gsLst>
                  <a:gs pos="0">
                    <a:srgbClr val="62FFFF"/>
                  </a:gs>
                  <a:gs pos="100000">
                    <a:srgbClr val="0D69FF"/>
                  </a:gs>
                </a:gsLst>
                <a:lin ang="2700000" scaled="1"/>
              </a:gradFill>
              <a:latin typeface="Agency FB" panose="020B0503020202020204" pitchFamily="34" charset="0"/>
            </a:endParaRPr>
          </a:p>
        </p:txBody>
      </p:sp>
      <p:sp>
        <p:nvSpPr>
          <p:cNvPr id="12" name="文本框 11"/>
          <p:cNvSpPr txBox="1"/>
          <p:nvPr/>
        </p:nvSpPr>
        <p:spPr>
          <a:xfrm>
            <a:off x="9227686" y="5778694"/>
            <a:ext cx="2340705" cy="923330"/>
          </a:xfrm>
          <a:prstGeom prst="rect">
            <a:avLst/>
          </a:prstGeom>
          <a:noFill/>
        </p:spPr>
        <p:txBody>
          <a:bodyPr wrap="none" rtlCol="0">
            <a:spAutoFit/>
            <a:scene3d>
              <a:camera prst="orthographicFront"/>
              <a:lightRig rig="threePt" dir="t"/>
            </a:scene3d>
            <a:sp3d/>
          </a:bodyPr>
          <a:lstStyle/>
          <a:p>
            <a:r>
              <a:rPr lang="zh-CN" altLang="en-US" dirty="0">
                <a:gradFill>
                  <a:gsLst>
                    <a:gs pos="0">
                      <a:srgbClr val="62FFFF"/>
                    </a:gs>
                    <a:gs pos="100000">
                      <a:srgbClr val="0D69FF"/>
                    </a:gs>
                  </a:gsLst>
                  <a:lin ang="2700000" scaled="1"/>
                </a:gradFill>
                <a:latin typeface="Agency FB" panose="020B0503020202020204" pitchFamily="34" charset="0"/>
              </a:rPr>
              <a:t>姓名</a:t>
            </a:r>
            <a:r>
              <a:rPr lang="zh-CN" altLang="en-US" dirty="0" smtClean="0">
                <a:gradFill>
                  <a:gsLst>
                    <a:gs pos="0">
                      <a:srgbClr val="62FFFF"/>
                    </a:gs>
                    <a:gs pos="100000">
                      <a:srgbClr val="0D69FF"/>
                    </a:gs>
                  </a:gsLst>
                  <a:lin ang="2700000" scaled="1"/>
                </a:gradFill>
                <a:latin typeface="Agency FB" panose="020B0503020202020204" pitchFamily="34" charset="0"/>
              </a:rPr>
              <a:t>：郭康旭 </a:t>
            </a:r>
            <a:endParaRPr lang="en-US" altLang="zh-CN" dirty="0" smtClean="0">
              <a:gradFill>
                <a:gsLst>
                  <a:gs pos="0">
                    <a:srgbClr val="62FFFF"/>
                  </a:gs>
                  <a:gs pos="100000">
                    <a:srgbClr val="0D69FF"/>
                  </a:gs>
                </a:gsLst>
                <a:lin ang="2700000" scaled="1"/>
              </a:gradFill>
              <a:latin typeface="Agency FB" panose="020B0503020202020204" pitchFamily="34" charset="0"/>
            </a:endParaRPr>
          </a:p>
          <a:p>
            <a:r>
              <a:rPr lang="zh-CN" altLang="en-US" dirty="0" smtClean="0">
                <a:gradFill>
                  <a:gsLst>
                    <a:gs pos="0">
                      <a:srgbClr val="62FFFF"/>
                    </a:gs>
                    <a:gs pos="100000">
                      <a:srgbClr val="0D69FF"/>
                    </a:gs>
                  </a:gsLst>
                  <a:lin ang="2700000" scaled="1"/>
                </a:gradFill>
                <a:latin typeface="Agency FB" panose="020B0503020202020204" pitchFamily="34" charset="0"/>
              </a:rPr>
              <a:t>学号：</a:t>
            </a:r>
            <a:r>
              <a:rPr lang="en-US" altLang="zh-CN" dirty="0" smtClean="0">
                <a:gradFill>
                  <a:gsLst>
                    <a:gs pos="0">
                      <a:srgbClr val="62FFFF"/>
                    </a:gs>
                    <a:gs pos="100000">
                      <a:srgbClr val="0D69FF"/>
                    </a:gs>
                  </a:gsLst>
                  <a:lin ang="2700000" scaled="1"/>
                </a:gradFill>
                <a:latin typeface="Agency FB" panose="020B0503020202020204" pitchFamily="34" charset="0"/>
              </a:rPr>
              <a:t>2014217088 </a:t>
            </a:r>
          </a:p>
          <a:p>
            <a:r>
              <a:rPr lang="zh-CN" altLang="en-US" dirty="0" smtClean="0">
                <a:gradFill>
                  <a:gsLst>
                    <a:gs pos="0">
                      <a:srgbClr val="62FFFF"/>
                    </a:gs>
                    <a:gs pos="100000">
                      <a:srgbClr val="0D69FF"/>
                    </a:gs>
                  </a:gsLst>
                  <a:lin ang="2700000" scaled="1"/>
                </a:gradFill>
                <a:latin typeface="Agency FB" panose="020B0503020202020204" pitchFamily="34" charset="0"/>
              </a:rPr>
              <a:t>指</a:t>
            </a:r>
            <a:r>
              <a:rPr lang="zh-CN" altLang="en-US" dirty="0">
                <a:gradFill>
                  <a:gsLst>
                    <a:gs pos="0">
                      <a:srgbClr val="62FFFF"/>
                    </a:gs>
                    <a:gs pos="100000">
                      <a:srgbClr val="0D69FF"/>
                    </a:gs>
                  </a:gsLst>
                  <a:lin ang="2700000" scaled="1"/>
                </a:gradFill>
                <a:latin typeface="Agency FB" panose="020B0503020202020204" pitchFamily="34" charset="0"/>
              </a:rPr>
              <a:t>导老</a:t>
            </a:r>
            <a:r>
              <a:rPr lang="zh-CN" altLang="en-US" dirty="0" smtClean="0">
                <a:gradFill>
                  <a:gsLst>
                    <a:gs pos="0">
                      <a:srgbClr val="62FFFF"/>
                    </a:gs>
                    <a:gs pos="100000">
                      <a:srgbClr val="0D69FF"/>
                    </a:gs>
                  </a:gsLst>
                  <a:lin ang="2700000" scaled="1"/>
                </a:gradFill>
                <a:latin typeface="Agency FB" panose="020B0503020202020204" pitchFamily="34" charset="0"/>
              </a:rPr>
              <a:t>师：毕翔</a:t>
            </a:r>
            <a:endParaRPr lang="en-US" altLang="zh-CN" dirty="0">
              <a:gradFill>
                <a:gsLst>
                  <a:gs pos="0">
                    <a:srgbClr val="62FFFF"/>
                  </a:gs>
                  <a:gs pos="100000">
                    <a:srgbClr val="0D69FF"/>
                  </a:gs>
                </a:gsLst>
                <a:lin ang="2700000" scaled="1"/>
              </a:gradFill>
              <a:latin typeface="Agency FB" panose="020B0503020202020204" pitchFamily="34" charset="0"/>
            </a:endParaRPr>
          </a:p>
        </p:txBody>
      </p:sp>
    </p:spTree>
    <p:extLst>
      <p:ext uri="{BB962C8B-B14F-4D97-AF65-F5344CB8AC3E}">
        <p14:creationId xmlns:p14="http://schemas.microsoft.com/office/powerpoint/2010/main" val="3181696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52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anim calcmode="lin" valueType="num">
                                      <p:cBhvr>
                                        <p:cTn id="14" dur="500" fill="hold"/>
                                        <p:tgtEl>
                                          <p:spTgt spid="5"/>
                                        </p:tgtEl>
                                        <p:attrNameLst>
                                          <p:attrName>ppt_x</p:attrName>
                                        </p:attrNameLst>
                                      </p:cBhvr>
                                      <p:tavLst>
                                        <p:tav tm="0">
                                          <p:val>
                                            <p:fltVal val="0.5"/>
                                          </p:val>
                                        </p:tav>
                                        <p:tav tm="100000">
                                          <p:val>
                                            <p:strVal val="#ppt_x"/>
                                          </p:val>
                                        </p:tav>
                                      </p:tavLst>
                                    </p:anim>
                                    <p:anim calcmode="lin" valueType="num">
                                      <p:cBhvr>
                                        <p:cTn id="15" dur="500" fill="hold"/>
                                        <p:tgtEl>
                                          <p:spTgt spid="5"/>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52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anim calcmode="lin" valueType="num">
                                      <p:cBhvr>
                                        <p:cTn id="22" dur="500" fill="hold"/>
                                        <p:tgtEl>
                                          <p:spTgt spid="4"/>
                                        </p:tgtEl>
                                        <p:attrNameLst>
                                          <p:attrName>ppt_x</p:attrName>
                                        </p:attrNameLst>
                                      </p:cBhvr>
                                      <p:tavLst>
                                        <p:tav tm="0">
                                          <p:val>
                                            <p:fltVal val="0.5"/>
                                          </p:val>
                                        </p:tav>
                                        <p:tav tm="100000">
                                          <p:val>
                                            <p:strVal val="#ppt_x"/>
                                          </p:val>
                                        </p:tav>
                                      </p:tavLst>
                                    </p:anim>
                                    <p:anim calcmode="lin" valueType="num">
                                      <p:cBhvr>
                                        <p:cTn id="23" dur="500" fill="hold"/>
                                        <p:tgtEl>
                                          <p:spTgt spid="4"/>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16" presetClass="entr" presetSubtype="2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3214" y="1993939"/>
            <a:ext cx="10245571" cy="3806748"/>
            <a:chOff x="744786" y="2497347"/>
            <a:chExt cx="6415139" cy="3427524"/>
          </a:xfrm>
        </p:grpSpPr>
        <p:graphicFrame>
          <p:nvGraphicFramePr>
            <p:cNvPr id="3" name="图表 2"/>
            <p:cNvGraphicFramePr/>
            <p:nvPr>
              <p:extLst>
                <p:ext uri="{D42A27DB-BD31-4B8C-83A1-F6EECF244321}">
                  <p14:modId xmlns:p14="http://schemas.microsoft.com/office/powerpoint/2010/main" val="897931558"/>
                </p:ext>
              </p:extLst>
            </p:nvPr>
          </p:nvGraphicFramePr>
          <p:xfrm>
            <a:off x="744786" y="2497347"/>
            <a:ext cx="6415139" cy="3236132"/>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1131386"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2011</a:t>
              </a:r>
              <a:endParaRPr lang="zh-CN" altLang="en-US" sz="1600" dirty="0">
                <a:solidFill>
                  <a:schemeClr val="bg1">
                    <a:lumMod val="95000"/>
                  </a:schemeClr>
                </a:solidFill>
                <a:latin typeface="Agency FB" panose="020B0503020202020204" pitchFamily="34" charset="0"/>
              </a:endParaRPr>
            </a:p>
          </p:txBody>
        </p:sp>
        <p:sp>
          <p:nvSpPr>
            <p:cNvPr id="5" name="矩形 4"/>
            <p:cNvSpPr/>
            <p:nvPr/>
          </p:nvSpPr>
          <p:spPr>
            <a:xfrm>
              <a:off x="2136010"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2012</a:t>
              </a:r>
              <a:endParaRPr lang="zh-CN" altLang="en-US" sz="1600" dirty="0">
                <a:solidFill>
                  <a:schemeClr val="bg1">
                    <a:lumMod val="95000"/>
                  </a:schemeClr>
                </a:solidFill>
                <a:latin typeface="Agency FB" panose="020B0503020202020204" pitchFamily="34" charset="0"/>
              </a:endParaRPr>
            </a:p>
          </p:txBody>
        </p:sp>
        <p:sp>
          <p:nvSpPr>
            <p:cNvPr id="6" name="矩形 5"/>
            <p:cNvSpPr/>
            <p:nvPr/>
          </p:nvSpPr>
          <p:spPr>
            <a:xfrm>
              <a:off x="3131201"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2013</a:t>
              </a:r>
              <a:endParaRPr lang="zh-CN" altLang="en-US" sz="1600" dirty="0">
                <a:solidFill>
                  <a:schemeClr val="bg1">
                    <a:lumMod val="95000"/>
                  </a:schemeClr>
                </a:solidFill>
                <a:latin typeface="Agency FB" panose="020B0503020202020204" pitchFamily="34" charset="0"/>
              </a:endParaRPr>
            </a:p>
          </p:txBody>
        </p:sp>
        <p:sp>
          <p:nvSpPr>
            <p:cNvPr id="7" name="矩形 6"/>
            <p:cNvSpPr/>
            <p:nvPr/>
          </p:nvSpPr>
          <p:spPr>
            <a:xfrm>
              <a:off x="4163337"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2014</a:t>
              </a:r>
              <a:endParaRPr lang="zh-CN" altLang="en-US" sz="1600" dirty="0">
                <a:solidFill>
                  <a:schemeClr val="bg1">
                    <a:lumMod val="95000"/>
                  </a:schemeClr>
                </a:solidFill>
                <a:latin typeface="Agency FB" panose="020B0503020202020204" pitchFamily="34" charset="0"/>
              </a:endParaRPr>
            </a:p>
          </p:txBody>
        </p:sp>
        <p:sp>
          <p:nvSpPr>
            <p:cNvPr id="8" name="矩形 7"/>
            <p:cNvSpPr/>
            <p:nvPr/>
          </p:nvSpPr>
          <p:spPr>
            <a:xfrm>
              <a:off x="5195472"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2015</a:t>
              </a:r>
              <a:endParaRPr lang="zh-CN" altLang="en-US" sz="1600" dirty="0">
                <a:solidFill>
                  <a:schemeClr val="bg1">
                    <a:lumMod val="95000"/>
                  </a:schemeClr>
                </a:solidFill>
                <a:latin typeface="Agency FB" panose="020B0503020202020204" pitchFamily="34" charset="0"/>
              </a:endParaRPr>
            </a:p>
          </p:txBody>
        </p:sp>
        <p:sp>
          <p:nvSpPr>
            <p:cNvPr id="9" name="矩形 8"/>
            <p:cNvSpPr/>
            <p:nvPr/>
          </p:nvSpPr>
          <p:spPr>
            <a:xfrm>
              <a:off x="6190664"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2016</a:t>
              </a:r>
              <a:endParaRPr lang="zh-CN" altLang="en-US" sz="1600" dirty="0">
                <a:solidFill>
                  <a:schemeClr val="bg1">
                    <a:lumMod val="95000"/>
                  </a:schemeClr>
                </a:solidFill>
                <a:latin typeface="Agency FB" panose="020B0503020202020204" pitchFamily="34" charset="0"/>
              </a:endParaRPr>
            </a:p>
          </p:txBody>
        </p:sp>
      </p:grpSp>
      <p:grpSp>
        <p:nvGrpSpPr>
          <p:cNvPr id="11" name="组合 10"/>
          <p:cNvGrpSpPr/>
          <p:nvPr/>
        </p:nvGrpSpPr>
        <p:grpSpPr>
          <a:xfrm>
            <a:off x="520218" y="418450"/>
            <a:ext cx="5658081" cy="760635"/>
            <a:chOff x="520218" y="418450"/>
            <a:chExt cx="5658081" cy="760635"/>
          </a:xfrm>
        </p:grpSpPr>
        <p:sp>
          <p:nvSpPr>
            <p:cNvPr id="12" name="矩形: 圆角 11"/>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01959" y="418450"/>
              <a:ext cx="4876340" cy="760635"/>
              <a:chOff x="1292231" y="418450"/>
              <a:chExt cx="4876340" cy="760635"/>
            </a:xfrm>
          </p:grpSpPr>
          <p:sp>
            <p:nvSpPr>
              <p:cNvPr id="15" name="文本框 14"/>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6" name="文本框 15"/>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282447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5132435" y="3013501"/>
            <a:ext cx="1927131"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03</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27250239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4713" y="1518637"/>
            <a:ext cx="10621185" cy="3245092"/>
            <a:chOff x="5370619" y="1575848"/>
            <a:chExt cx="7523633" cy="3445943"/>
          </a:xfrm>
        </p:grpSpPr>
        <p:graphicFrame>
          <p:nvGraphicFramePr>
            <p:cNvPr id="3" name="图表 2"/>
            <p:cNvGraphicFramePr/>
            <p:nvPr>
              <p:extLst>
                <p:ext uri="{D42A27DB-BD31-4B8C-83A1-F6EECF244321}">
                  <p14:modId xmlns:p14="http://schemas.microsoft.com/office/powerpoint/2010/main" val="4126425631"/>
                </p:ext>
              </p:extLst>
            </p:nvPr>
          </p:nvGraphicFramePr>
          <p:xfrm>
            <a:off x="5662613" y="1575848"/>
            <a:ext cx="7231639" cy="3445943"/>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5370619" y="1670627"/>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2011</a:t>
              </a:r>
              <a:endParaRPr lang="zh-CN" altLang="en-US" sz="1200" dirty="0">
                <a:solidFill>
                  <a:schemeClr val="bg1">
                    <a:lumMod val="95000"/>
                  </a:schemeClr>
                </a:solidFill>
                <a:latin typeface="Agency FB" panose="020B0503020202020204" pitchFamily="34" charset="0"/>
              </a:endParaRPr>
            </a:p>
          </p:txBody>
        </p:sp>
        <p:sp>
          <p:nvSpPr>
            <p:cNvPr id="5" name="矩形 4"/>
            <p:cNvSpPr/>
            <p:nvPr/>
          </p:nvSpPr>
          <p:spPr>
            <a:xfrm>
              <a:off x="5370619" y="2164218"/>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2012</a:t>
              </a:r>
              <a:endParaRPr lang="zh-CN" altLang="en-US" sz="1200" dirty="0">
                <a:solidFill>
                  <a:schemeClr val="bg1">
                    <a:lumMod val="95000"/>
                  </a:schemeClr>
                </a:solidFill>
                <a:latin typeface="Agency FB" panose="020B0503020202020204" pitchFamily="34" charset="0"/>
              </a:endParaRPr>
            </a:p>
          </p:txBody>
        </p:sp>
        <p:sp>
          <p:nvSpPr>
            <p:cNvPr id="6" name="矩形 5"/>
            <p:cNvSpPr/>
            <p:nvPr/>
          </p:nvSpPr>
          <p:spPr>
            <a:xfrm>
              <a:off x="5370619" y="2657808"/>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2013</a:t>
              </a:r>
              <a:endParaRPr lang="zh-CN" altLang="en-US" sz="1200" dirty="0">
                <a:solidFill>
                  <a:schemeClr val="bg1">
                    <a:lumMod val="95000"/>
                  </a:schemeClr>
                </a:solidFill>
                <a:latin typeface="Agency FB" panose="020B0503020202020204" pitchFamily="34" charset="0"/>
              </a:endParaRPr>
            </a:p>
          </p:txBody>
        </p:sp>
        <p:sp>
          <p:nvSpPr>
            <p:cNvPr id="7" name="矩形 6"/>
            <p:cNvSpPr/>
            <p:nvPr/>
          </p:nvSpPr>
          <p:spPr>
            <a:xfrm>
              <a:off x="5370619" y="3151399"/>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2014</a:t>
              </a:r>
              <a:endParaRPr lang="zh-CN" altLang="en-US" sz="1200" dirty="0">
                <a:solidFill>
                  <a:schemeClr val="bg1">
                    <a:lumMod val="95000"/>
                  </a:schemeClr>
                </a:solidFill>
                <a:latin typeface="Agency FB" panose="020B0503020202020204" pitchFamily="34" charset="0"/>
              </a:endParaRPr>
            </a:p>
          </p:txBody>
        </p:sp>
        <p:sp>
          <p:nvSpPr>
            <p:cNvPr id="8" name="矩形 7"/>
            <p:cNvSpPr/>
            <p:nvPr/>
          </p:nvSpPr>
          <p:spPr>
            <a:xfrm>
              <a:off x="5370619" y="3644990"/>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2015</a:t>
              </a:r>
              <a:endParaRPr lang="zh-CN" altLang="en-US" sz="1200" dirty="0">
                <a:solidFill>
                  <a:schemeClr val="bg1">
                    <a:lumMod val="95000"/>
                  </a:schemeClr>
                </a:solidFill>
                <a:latin typeface="Agency FB" panose="020B0503020202020204" pitchFamily="34" charset="0"/>
              </a:endParaRPr>
            </a:p>
          </p:txBody>
        </p:sp>
        <p:sp>
          <p:nvSpPr>
            <p:cNvPr id="9" name="矩形 8"/>
            <p:cNvSpPr/>
            <p:nvPr/>
          </p:nvSpPr>
          <p:spPr>
            <a:xfrm>
              <a:off x="5370619" y="4138584"/>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2016</a:t>
              </a:r>
              <a:endParaRPr lang="zh-CN" altLang="en-US" sz="1200" dirty="0">
                <a:solidFill>
                  <a:schemeClr val="bg1">
                    <a:lumMod val="95000"/>
                  </a:schemeClr>
                </a:solidFill>
                <a:latin typeface="Agency FB" panose="020B0503020202020204" pitchFamily="34" charset="0"/>
              </a:endParaRPr>
            </a:p>
          </p:txBody>
        </p:sp>
      </p:grpSp>
      <p:grpSp>
        <p:nvGrpSpPr>
          <p:cNvPr id="11" name="组合 10"/>
          <p:cNvGrpSpPr/>
          <p:nvPr/>
        </p:nvGrpSpPr>
        <p:grpSpPr>
          <a:xfrm>
            <a:off x="520218" y="418450"/>
            <a:ext cx="5658081" cy="760635"/>
            <a:chOff x="520218" y="418450"/>
            <a:chExt cx="5658081" cy="760635"/>
          </a:xfrm>
        </p:grpSpPr>
        <p:sp>
          <p:nvSpPr>
            <p:cNvPr id="12" name="矩形: 圆角 11"/>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01959" y="418450"/>
              <a:ext cx="4876340" cy="760635"/>
              <a:chOff x="1292231" y="418450"/>
              <a:chExt cx="4876340" cy="760635"/>
            </a:xfrm>
          </p:grpSpPr>
          <p:sp>
            <p:nvSpPr>
              <p:cNvPr id="15" name="文本框 14"/>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6" name="文本框 15"/>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组合 19"/>
          <p:cNvGrpSpPr/>
          <p:nvPr/>
        </p:nvGrpSpPr>
        <p:grpSpPr>
          <a:xfrm>
            <a:off x="1248880" y="5035836"/>
            <a:ext cx="9698520" cy="869047"/>
            <a:chOff x="-2286766" y="1787957"/>
            <a:chExt cx="9698520" cy="869047"/>
          </a:xfrm>
        </p:grpSpPr>
        <p:sp>
          <p:nvSpPr>
            <p:cNvPr id="21" name="矩形 20"/>
            <p:cNvSpPr/>
            <p:nvPr/>
          </p:nvSpPr>
          <p:spPr>
            <a:xfrm>
              <a:off x="-2286766" y="2140581"/>
              <a:ext cx="9698520" cy="5164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a:t>
              </a:r>
              <a:r>
                <a:rPr lang="zh-CN" altLang="en-US" sz="1200" dirty="0">
                  <a:solidFill>
                    <a:prstClr val="white">
                      <a:alpha val="80000"/>
                    </a:prstClr>
                  </a:solidFill>
                </a:rPr>
                <a:t>中用户可以在投影仪或者计算机上进行演示也可以将演示文稿打印出来制作成胶片以便应用到更广泛的领域中</a:t>
              </a:r>
            </a:p>
          </p:txBody>
        </p:sp>
        <p:sp>
          <p:nvSpPr>
            <p:cNvPr id="22" name="矩形 21"/>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1987998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718607" y="2205348"/>
            <a:ext cx="3021486" cy="2147326"/>
            <a:chOff x="5062476" y="2508001"/>
            <a:chExt cx="2169762" cy="1542019"/>
          </a:xfrm>
        </p:grpSpPr>
        <p:grpSp>
          <p:nvGrpSpPr>
            <p:cNvPr id="2" name="组合 1"/>
            <p:cNvGrpSpPr/>
            <p:nvPr/>
          </p:nvGrpSpPr>
          <p:grpSpPr>
            <a:xfrm>
              <a:off x="5422305" y="2508001"/>
              <a:ext cx="1347389" cy="864064"/>
              <a:chOff x="10220755" y="4717801"/>
              <a:chExt cx="1347389" cy="864064"/>
            </a:xfrm>
          </p:grpSpPr>
          <p:grpSp>
            <p:nvGrpSpPr>
              <p:cNvPr id="3" name="组合 2"/>
              <p:cNvGrpSpPr/>
              <p:nvPr/>
            </p:nvGrpSpPr>
            <p:grpSpPr>
              <a:xfrm>
                <a:off x="10422603" y="4717801"/>
                <a:ext cx="864064" cy="864064"/>
                <a:chOff x="9829167" y="1598286"/>
                <a:chExt cx="864064" cy="864064"/>
              </a:xfrm>
            </p:grpSpPr>
            <p:sp>
              <p:nvSpPr>
                <p:cNvPr id="5" name="椭圆 4"/>
                <p:cNvSpPr/>
                <p:nvPr/>
              </p:nvSpPr>
              <p:spPr>
                <a:xfrm>
                  <a:off x="9829167" y="1598286"/>
                  <a:ext cx="864064" cy="864064"/>
                </a:xfrm>
                <a:prstGeom prst="ellipse">
                  <a:avLst/>
                </a:prstGeom>
                <a:solidFill>
                  <a:srgbClr val="62FF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10053701" y="1764892"/>
                  <a:ext cx="205204" cy="205204"/>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95672" y="2065405"/>
                  <a:ext cx="132495" cy="132495"/>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352371" y="1901113"/>
                  <a:ext cx="241092" cy="241092"/>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67"/>
              <p:cNvSpPr/>
              <p:nvPr/>
            </p:nvSpPr>
            <p:spPr>
              <a:xfrm rot="19876301">
                <a:off x="10220755" y="5073094"/>
                <a:ext cx="1347389" cy="298089"/>
              </a:xfrm>
              <a:custGeom>
                <a:avLst/>
                <a:gdLst>
                  <a:gd name="connsiteX0" fmla="*/ 0 w 1803508"/>
                  <a:gd name="connsiteY0" fmla="*/ 249908 h 499816"/>
                  <a:gd name="connsiteX1" fmla="*/ 901754 w 1803508"/>
                  <a:gd name="connsiteY1" fmla="*/ 0 h 499816"/>
                  <a:gd name="connsiteX2" fmla="*/ 1803508 w 1803508"/>
                  <a:gd name="connsiteY2" fmla="*/ 249908 h 499816"/>
                  <a:gd name="connsiteX3" fmla="*/ 901754 w 1803508"/>
                  <a:gd name="connsiteY3" fmla="*/ 499816 h 499816"/>
                  <a:gd name="connsiteX4" fmla="*/ 0 w 1803508"/>
                  <a:gd name="connsiteY4" fmla="*/ 249908 h 499816"/>
                  <a:gd name="connsiteX0" fmla="*/ 0 w 1817044"/>
                  <a:gd name="connsiteY0" fmla="*/ 266561 h 516469"/>
                  <a:gd name="connsiteX1" fmla="*/ 901754 w 1817044"/>
                  <a:gd name="connsiteY1" fmla="*/ 16653 h 516469"/>
                  <a:gd name="connsiteX2" fmla="*/ 1427770 w 1817044"/>
                  <a:gd name="connsiteY2" fmla="*/ 50038 h 516469"/>
                  <a:gd name="connsiteX3" fmla="*/ 1803508 w 1817044"/>
                  <a:gd name="connsiteY3" fmla="*/ 266561 h 516469"/>
                  <a:gd name="connsiteX4" fmla="*/ 901754 w 1817044"/>
                  <a:gd name="connsiteY4" fmla="*/ 516469 h 516469"/>
                  <a:gd name="connsiteX5" fmla="*/ 0 w 1817044"/>
                  <a:gd name="connsiteY5" fmla="*/ 266561 h 516469"/>
                  <a:gd name="connsiteX0" fmla="*/ 7019 w 1824063"/>
                  <a:gd name="connsiteY0" fmla="*/ 252895 h 502803"/>
                  <a:gd name="connsiteX1" fmla="*/ 511437 w 1824063"/>
                  <a:gd name="connsiteY1" fmla="*/ 29912 h 502803"/>
                  <a:gd name="connsiteX2" fmla="*/ 908773 w 1824063"/>
                  <a:gd name="connsiteY2" fmla="*/ 2987 h 502803"/>
                  <a:gd name="connsiteX3" fmla="*/ 1434789 w 1824063"/>
                  <a:gd name="connsiteY3" fmla="*/ 36372 h 502803"/>
                  <a:gd name="connsiteX4" fmla="*/ 1810527 w 1824063"/>
                  <a:gd name="connsiteY4" fmla="*/ 252895 h 502803"/>
                  <a:gd name="connsiteX5" fmla="*/ 908773 w 1824063"/>
                  <a:gd name="connsiteY5" fmla="*/ 502803 h 502803"/>
                  <a:gd name="connsiteX6" fmla="*/ 7019 w 1824063"/>
                  <a:gd name="connsiteY6" fmla="*/ 252895 h 502803"/>
                  <a:gd name="connsiteX0" fmla="*/ 511404 w 1824030"/>
                  <a:gd name="connsiteY0" fmla="*/ 29912 h 502803"/>
                  <a:gd name="connsiteX1" fmla="*/ 908740 w 1824030"/>
                  <a:gd name="connsiteY1" fmla="*/ 2987 h 502803"/>
                  <a:gd name="connsiteX2" fmla="*/ 1434756 w 1824030"/>
                  <a:gd name="connsiteY2" fmla="*/ 36372 h 502803"/>
                  <a:gd name="connsiteX3" fmla="*/ 1810494 w 1824030"/>
                  <a:gd name="connsiteY3" fmla="*/ 252895 h 502803"/>
                  <a:gd name="connsiteX4" fmla="*/ 908740 w 1824030"/>
                  <a:gd name="connsiteY4" fmla="*/ 502803 h 502803"/>
                  <a:gd name="connsiteX5" fmla="*/ 6986 w 1824030"/>
                  <a:gd name="connsiteY5" fmla="*/ 252895 h 502803"/>
                  <a:gd name="connsiteX6" fmla="*/ 602844 w 1824030"/>
                  <a:gd name="connsiteY6" fmla="*/ 121352 h 502803"/>
                  <a:gd name="connsiteX0" fmla="*/ 908740 w 1824030"/>
                  <a:gd name="connsiteY0" fmla="*/ 199 h 500015"/>
                  <a:gd name="connsiteX1" fmla="*/ 1434756 w 1824030"/>
                  <a:gd name="connsiteY1" fmla="*/ 33584 h 500015"/>
                  <a:gd name="connsiteX2" fmla="*/ 1810494 w 1824030"/>
                  <a:gd name="connsiteY2" fmla="*/ 250107 h 500015"/>
                  <a:gd name="connsiteX3" fmla="*/ 908740 w 1824030"/>
                  <a:gd name="connsiteY3" fmla="*/ 500015 h 500015"/>
                  <a:gd name="connsiteX4" fmla="*/ 6986 w 1824030"/>
                  <a:gd name="connsiteY4" fmla="*/ 250107 h 500015"/>
                  <a:gd name="connsiteX5" fmla="*/ 602844 w 1824030"/>
                  <a:gd name="connsiteY5" fmla="*/ 118564 h 500015"/>
                  <a:gd name="connsiteX0" fmla="*/ 1434756 w 1824030"/>
                  <a:gd name="connsiteY0" fmla="*/ 0 h 466431"/>
                  <a:gd name="connsiteX1" fmla="*/ 1810494 w 1824030"/>
                  <a:gd name="connsiteY1" fmla="*/ 216523 h 466431"/>
                  <a:gd name="connsiteX2" fmla="*/ 908740 w 1824030"/>
                  <a:gd name="connsiteY2" fmla="*/ 466431 h 466431"/>
                  <a:gd name="connsiteX3" fmla="*/ 6986 w 1824030"/>
                  <a:gd name="connsiteY3" fmla="*/ 216523 h 466431"/>
                  <a:gd name="connsiteX4" fmla="*/ 602844 w 1824030"/>
                  <a:gd name="connsiteY4" fmla="*/ 84980 h 466431"/>
                  <a:gd name="connsiteX0" fmla="*/ 1432700 w 1821974"/>
                  <a:gd name="connsiteY0" fmla="*/ 0 h 466431"/>
                  <a:gd name="connsiteX1" fmla="*/ 1808438 w 1821974"/>
                  <a:gd name="connsiteY1" fmla="*/ 216523 h 466431"/>
                  <a:gd name="connsiteX2" fmla="*/ 906684 w 1821974"/>
                  <a:gd name="connsiteY2" fmla="*/ 466431 h 466431"/>
                  <a:gd name="connsiteX3" fmla="*/ 4930 w 1821974"/>
                  <a:gd name="connsiteY3" fmla="*/ 216523 h 466431"/>
                  <a:gd name="connsiteX4" fmla="*/ 586227 w 1821974"/>
                  <a:gd name="connsiteY4" fmla="*/ 19068 h 466431"/>
                  <a:gd name="connsiteX0" fmla="*/ 1432601 w 1821875"/>
                  <a:gd name="connsiteY0" fmla="*/ 0 h 466431"/>
                  <a:gd name="connsiteX1" fmla="*/ 1808339 w 1821875"/>
                  <a:gd name="connsiteY1" fmla="*/ 216523 h 466431"/>
                  <a:gd name="connsiteX2" fmla="*/ 906585 w 1821875"/>
                  <a:gd name="connsiteY2" fmla="*/ 466431 h 466431"/>
                  <a:gd name="connsiteX3" fmla="*/ 4831 w 1821875"/>
                  <a:gd name="connsiteY3" fmla="*/ 216523 h 466431"/>
                  <a:gd name="connsiteX4" fmla="*/ 586128 w 1821875"/>
                  <a:gd name="connsiteY4" fmla="*/ 19068 h 466431"/>
                  <a:gd name="connsiteX0" fmla="*/ 1466677 w 1855951"/>
                  <a:gd name="connsiteY0" fmla="*/ 17625 h 484056"/>
                  <a:gd name="connsiteX1" fmla="*/ 1842415 w 1855951"/>
                  <a:gd name="connsiteY1" fmla="*/ 234148 h 484056"/>
                  <a:gd name="connsiteX2" fmla="*/ 940661 w 1855951"/>
                  <a:gd name="connsiteY2" fmla="*/ 484056 h 484056"/>
                  <a:gd name="connsiteX3" fmla="*/ 38907 w 1855951"/>
                  <a:gd name="connsiteY3" fmla="*/ 234148 h 484056"/>
                  <a:gd name="connsiteX4" fmla="*/ 291440 w 1855951"/>
                  <a:gd name="connsiteY4" fmla="*/ 12854 h 484056"/>
                  <a:gd name="connsiteX0" fmla="*/ 1553451 w 1859983"/>
                  <a:gd name="connsiteY0" fmla="*/ 3022 h 484056"/>
                  <a:gd name="connsiteX1" fmla="*/ 1842415 w 1859983"/>
                  <a:gd name="connsiteY1" fmla="*/ 234148 h 484056"/>
                  <a:gd name="connsiteX2" fmla="*/ 940661 w 1859983"/>
                  <a:gd name="connsiteY2" fmla="*/ 484056 h 484056"/>
                  <a:gd name="connsiteX3" fmla="*/ 38907 w 1859983"/>
                  <a:gd name="connsiteY3" fmla="*/ 234148 h 484056"/>
                  <a:gd name="connsiteX4" fmla="*/ 291440 w 1859983"/>
                  <a:gd name="connsiteY4" fmla="*/ 12854 h 48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983" h="484056">
                    <a:moveTo>
                      <a:pt x="1553451" y="3022"/>
                    </a:moveTo>
                    <a:cubicBezTo>
                      <a:pt x="1703743" y="44673"/>
                      <a:pt x="1923918" y="156650"/>
                      <a:pt x="1842415" y="234148"/>
                    </a:cubicBezTo>
                    <a:cubicBezTo>
                      <a:pt x="1760912" y="311646"/>
                      <a:pt x="1438686" y="484056"/>
                      <a:pt x="940661" y="484056"/>
                    </a:cubicBezTo>
                    <a:cubicBezTo>
                      <a:pt x="442636" y="484056"/>
                      <a:pt x="147111" y="312682"/>
                      <a:pt x="38907" y="234148"/>
                    </a:cubicBezTo>
                    <a:cubicBezTo>
                      <a:pt x="-69297" y="155614"/>
                      <a:pt x="58864" y="-53640"/>
                      <a:pt x="291440" y="12854"/>
                    </a:cubicBezTo>
                  </a:path>
                </a:pathLst>
              </a:custGeom>
              <a:noFill/>
              <a:ln w="19050">
                <a:solidFill>
                  <a:srgbClr val="0D69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5073242" y="2879811"/>
              <a:ext cx="242386" cy="242386"/>
            </a:xfrm>
            <a:prstGeom prst="ellipse">
              <a:avLst/>
            </a:prstGeom>
            <a:solidFill>
              <a:srgbClr val="0D69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p:cNvSpPr/>
            <p:nvPr/>
          </p:nvSpPr>
          <p:spPr>
            <a:xfrm>
              <a:off x="5381767" y="3720352"/>
              <a:ext cx="242386" cy="242386"/>
            </a:xfrm>
            <a:prstGeom prst="ellipse">
              <a:avLst/>
            </a:prstGeom>
            <a:solidFill>
              <a:srgbClr val="0D69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p:nvSpPr>
          <p:spPr>
            <a:xfrm>
              <a:off x="6535168" y="3395483"/>
              <a:ext cx="242386" cy="242386"/>
            </a:xfrm>
            <a:prstGeom prst="ellipse">
              <a:avLst/>
            </a:prstGeom>
            <a:solidFill>
              <a:srgbClr val="0D69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flipV="1">
              <a:off x="5062476" y="3180006"/>
              <a:ext cx="2169762" cy="870014"/>
            </a:xfrm>
            <a:prstGeom prst="line">
              <a:avLst/>
            </a:prstGeom>
            <a:ln w="12700">
              <a:gradFill>
                <a:gsLst>
                  <a:gs pos="50000">
                    <a:srgbClr val="0D69FF">
                      <a:alpha val="38000"/>
                    </a:srgbClr>
                  </a:gs>
                  <a:gs pos="0">
                    <a:schemeClr val="accent1">
                      <a:lumMod val="5000"/>
                      <a:lumOff val="95000"/>
                      <a:alpha val="0"/>
                    </a:schemeClr>
                  </a:gs>
                  <a:gs pos="100000">
                    <a:schemeClr val="bg1">
                      <a:lumMod val="95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20218" y="418450"/>
            <a:ext cx="5658081" cy="760635"/>
            <a:chOff x="520218" y="418450"/>
            <a:chExt cx="5658081" cy="760635"/>
          </a:xfrm>
        </p:grpSpPr>
        <p:sp>
          <p:nvSpPr>
            <p:cNvPr id="17" name="矩形: 圆角 1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01959" y="418450"/>
              <a:ext cx="4876340" cy="760635"/>
              <a:chOff x="1292231" y="418450"/>
              <a:chExt cx="4876340" cy="760635"/>
            </a:xfrm>
          </p:grpSpPr>
          <p:sp>
            <p:nvSpPr>
              <p:cNvPr id="20" name="文本框 19"/>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1" name="文本框 20"/>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9"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5" name="组合 24"/>
          <p:cNvGrpSpPr/>
          <p:nvPr/>
        </p:nvGrpSpPr>
        <p:grpSpPr>
          <a:xfrm>
            <a:off x="1473059" y="4329452"/>
            <a:ext cx="2952874" cy="1109754"/>
            <a:chOff x="-2286766" y="1787957"/>
            <a:chExt cx="2952874" cy="1109754"/>
          </a:xfrm>
        </p:grpSpPr>
        <p:sp>
          <p:nvSpPr>
            <p:cNvPr id="26" name="矩形 25"/>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7" name="矩形 26"/>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28" name="组合 27"/>
          <p:cNvGrpSpPr/>
          <p:nvPr/>
        </p:nvGrpSpPr>
        <p:grpSpPr>
          <a:xfrm>
            <a:off x="7740093" y="4329452"/>
            <a:ext cx="2952874" cy="1109754"/>
            <a:chOff x="-2286766" y="1787957"/>
            <a:chExt cx="2952874" cy="1109754"/>
          </a:xfrm>
        </p:grpSpPr>
        <p:sp>
          <p:nvSpPr>
            <p:cNvPr id="29" name="矩形 28"/>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0" name="矩形 29"/>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7" name="组合 36"/>
          <p:cNvGrpSpPr/>
          <p:nvPr/>
        </p:nvGrpSpPr>
        <p:grpSpPr>
          <a:xfrm>
            <a:off x="2612314" y="3417676"/>
            <a:ext cx="674363" cy="674361"/>
            <a:chOff x="3795382" y="1803403"/>
            <a:chExt cx="642806" cy="642805"/>
          </a:xfrm>
        </p:grpSpPr>
        <p:sp>
          <p:nvSpPr>
            <p:cNvPr id="38" name="椭圆 3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2"/>
            <p:cNvSpPr/>
            <p:nvPr/>
          </p:nvSpPr>
          <p:spPr>
            <a:xfrm>
              <a:off x="3926686" y="1949782"/>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组合 39"/>
          <p:cNvGrpSpPr/>
          <p:nvPr/>
        </p:nvGrpSpPr>
        <p:grpSpPr>
          <a:xfrm>
            <a:off x="8879348" y="3417676"/>
            <a:ext cx="674363" cy="674361"/>
            <a:chOff x="3795382" y="1803403"/>
            <a:chExt cx="642806" cy="642805"/>
          </a:xfrm>
        </p:grpSpPr>
        <p:sp>
          <p:nvSpPr>
            <p:cNvPr id="41" name="椭圆 40"/>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35"/>
            <p:cNvSpPr/>
            <p:nvPr/>
          </p:nvSpPr>
          <p:spPr>
            <a:xfrm>
              <a:off x="3959308" y="1932699"/>
              <a:ext cx="318970" cy="384214"/>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631272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ppt_x"/>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ppt_x"/>
                                          </p:val>
                                        </p:tav>
                                        <p:tav tm="100000">
                                          <p:val>
                                            <p:strVal val="#ppt_x"/>
                                          </p:val>
                                        </p:tav>
                                      </p:tavLst>
                                    </p:anim>
                                    <p:anim calcmode="lin" valueType="num">
                                      <p:cBhvr additive="base">
                                        <p:cTn id="23" dur="500" fill="hold"/>
                                        <p:tgtEl>
                                          <p:spTgt spid="4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519808831"/>
              </p:ext>
            </p:extLst>
          </p:nvPr>
        </p:nvGraphicFramePr>
        <p:xfrm>
          <a:off x="1802684" y="1943100"/>
          <a:ext cx="2363632" cy="24117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extLst>
              <p:ext uri="{D42A27DB-BD31-4B8C-83A1-F6EECF244321}">
                <p14:modId xmlns:p14="http://schemas.microsoft.com/office/powerpoint/2010/main" val="3063484053"/>
              </p:ext>
            </p:extLst>
          </p:nvPr>
        </p:nvGraphicFramePr>
        <p:xfrm>
          <a:off x="4914184" y="1943100"/>
          <a:ext cx="2363632" cy="24117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p:nvPr>
            <p:extLst>
              <p:ext uri="{D42A27DB-BD31-4B8C-83A1-F6EECF244321}">
                <p14:modId xmlns:p14="http://schemas.microsoft.com/office/powerpoint/2010/main" val="2497026735"/>
              </p:ext>
            </p:extLst>
          </p:nvPr>
        </p:nvGraphicFramePr>
        <p:xfrm>
          <a:off x="8025684" y="1943100"/>
          <a:ext cx="2363632" cy="2411752"/>
        </p:xfrm>
        <a:graphic>
          <a:graphicData uri="http://schemas.openxmlformats.org/drawingml/2006/chart">
            <c:chart xmlns:c="http://schemas.openxmlformats.org/drawingml/2006/chart" xmlns:r="http://schemas.openxmlformats.org/officeDocument/2006/relationships" r:id="rId5"/>
          </a:graphicData>
        </a:graphic>
      </p:graphicFrame>
      <p:grpSp>
        <p:nvGrpSpPr>
          <p:cNvPr id="7" name="组合 6"/>
          <p:cNvGrpSpPr/>
          <p:nvPr/>
        </p:nvGrpSpPr>
        <p:grpSpPr>
          <a:xfrm>
            <a:off x="520218" y="418450"/>
            <a:ext cx="5658081" cy="760635"/>
            <a:chOff x="520218" y="418450"/>
            <a:chExt cx="5658081" cy="760635"/>
          </a:xfrm>
        </p:grpSpPr>
        <p:sp>
          <p:nvSpPr>
            <p:cNvPr id="8" name="矩形: 圆角 7"/>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01959" y="418450"/>
              <a:ext cx="4876340" cy="760635"/>
              <a:chOff x="1292231" y="418450"/>
              <a:chExt cx="4876340" cy="760635"/>
            </a:xfrm>
          </p:grpSpPr>
          <p:sp>
            <p:nvSpPr>
              <p:cNvPr id="11" name="文本框 10"/>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2" name="文本框 11"/>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0"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p:cNvGrpSpPr/>
          <p:nvPr/>
        </p:nvGrpSpPr>
        <p:grpSpPr>
          <a:xfrm>
            <a:off x="1508063" y="4329452"/>
            <a:ext cx="2952874" cy="1109754"/>
            <a:chOff x="-2286766" y="1787957"/>
            <a:chExt cx="2952874" cy="1109754"/>
          </a:xfrm>
        </p:grpSpPr>
        <p:sp>
          <p:nvSpPr>
            <p:cNvPr id="17" name="矩形 16"/>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18" name="矩形 17"/>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19" name="组合 18"/>
          <p:cNvGrpSpPr/>
          <p:nvPr/>
        </p:nvGrpSpPr>
        <p:grpSpPr>
          <a:xfrm>
            <a:off x="4619563" y="4329452"/>
            <a:ext cx="2952874" cy="1109754"/>
            <a:chOff x="-2286766" y="1787957"/>
            <a:chExt cx="2952874" cy="1109754"/>
          </a:xfrm>
        </p:grpSpPr>
        <p:sp>
          <p:nvSpPr>
            <p:cNvPr id="20" name="矩形 19"/>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1" name="矩形 20"/>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22" name="组合 21"/>
          <p:cNvGrpSpPr/>
          <p:nvPr/>
        </p:nvGrpSpPr>
        <p:grpSpPr>
          <a:xfrm>
            <a:off x="7731063" y="4329452"/>
            <a:ext cx="2952874" cy="1109754"/>
            <a:chOff x="-2286766" y="1787957"/>
            <a:chExt cx="2952874" cy="1109754"/>
          </a:xfrm>
        </p:grpSpPr>
        <p:sp>
          <p:nvSpPr>
            <p:cNvPr id="23" name="矩形 22"/>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4" name="矩形 23"/>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2699019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5144458" y="3013501"/>
            <a:ext cx="190308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04</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079457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892449" y="2789925"/>
            <a:ext cx="330902" cy="45719"/>
          </a:xfrm>
          <a:prstGeom prst="ellipse">
            <a:avLst/>
          </a:prstGeom>
          <a:noFill/>
          <a:ln>
            <a:solidFill>
              <a:srgbClr val="62FFFF">
                <a:alpha val="7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flipV="1">
            <a:off x="5707928" y="3131740"/>
            <a:ext cx="699944" cy="45837"/>
          </a:xfrm>
          <a:prstGeom prst="ellipse">
            <a:avLst/>
          </a:prstGeom>
          <a:noFill/>
          <a:ln>
            <a:solidFill>
              <a:srgbClr val="62FFFF">
                <a:alpha val="6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flipV="1">
            <a:off x="5558746" y="3473673"/>
            <a:ext cx="998309" cy="65377"/>
          </a:xfrm>
          <a:prstGeom prst="ellipse">
            <a:avLst/>
          </a:prstGeom>
          <a:noFill/>
          <a:ln>
            <a:solidFill>
              <a:srgbClr val="62FFFF">
                <a:alpha val="5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5363519" y="3835146"/>
            <a:ext cx="1388762" cy="90947"/>
          </a:xfrm>
          <a:prstGeom prst="ellipse">
            <a:avLst/>
          </a:prstGeom>
          <a:noFill/>
          <a:ln>
            <a:solidFill>
              <a:srgbClr val="62FFFF">
                <a:alpha val="4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5134440" y="4222189"/>
            <a:ext cx="1846921" cy="84519"/>
          </a:xfrm>
          <a:prstGeom prst="ellipse">
            <a:avLst/>
          </a:prstGeom>
          <a:noFill/>
          <a:ln>
            <a:solidFill>
              <a:srgbClr val="62FFFF">
                <a:alpha val="3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4789719" y="4602804"/>
            <a:ext cx="2536362" cy="116069"/>
          </a:xfrm>
          <a:prstGeom prst="ellipse">
            <a:avLst/>
          </a:prstGeom>
          <a:noFill/>
          <a:ln>
            <a:solidFill>
              <a:srgbClr val="62FFFF">
                <a:alpha val="2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V="1">
            <a:off x="4533587" y="5014969"/>
            <a:ext cx="3048627" cy="85355"/>
          </a:xfrm>
          <a:prstGeom prst="ellipse">
            <a:avLst/>
          </a:prstGeom>
          <a:noFill/>
          <a:ln>
            <a:solidFill>
              <a:srgbClr val="62FFFF">
                <a:alpha val="15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V="1">
            <a:off x="4136646" y="5396420"/>
            <a:ext cx="3842508" cy="107583"/>
          </a:xfrm>
          <a:prstGeom prst="ellipse">
            <a:avLst/>
          </a:prstGeom>
          <a:noFill/>
          <a:ln>
            <a:solidFill>
              <a:srgbClr val="62FFFF">
                <a:alpha val="1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V="1">
            <a:off x="3539956" y="5800099"/>
            <a:ext cx="5035888" cy="140995"/>
          </a:xfrm>
          <a:prstGeom prst="ellipse">
            <a:avLst/>
          </a:prstGeom>
          <a:noFill/>
          <a:ln>
            <a:solidFill>
              <a:srgbClr val="62FFFF">
                <a:alpha val="5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960011" y="1954121"/>
            <a:ext cx="215673" cy="780462"/>
            <a:chOff x="5960011" y="1585821"/>
            <a:chExt cx="215673" cy="780462"/>
          </a:xfrm>
        </p:grpSpPr>
        <p:sp>
          <p:nvSpPr>
            <p:cNvPr id="12" name="KSO_Shape"/>
            <p:cNvSpPr>
              <a:spLocks/>
            </p:cNvSpPr>
            <p:nvPr/>
          </p:nvSpPr>
          <p:spPr bwMode="auto">
            <a:xfrm>
              <a:off x="5960011" y="1585821"/>
              <a:ext cx="215673" cy="353563"/>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等腰三角形 24"/>
            <p:cNvSpPr/>
            <p:nvPr/>
          </p:nvSpPr>
          <p:spPr>
            <a:xfrm>
              <a:off x="5978424" y="1913439"/>
              <a:ext cx="178847" cy="452844"/>
            </a:xfrm>
            <a:custGeom>
              <a:avLst/>
              <a:gdLst>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Lst>
              <a:ahLst/>
              <a:cxnLst>
                <a:cxn ang="0">
                  <a:pos x="connsiteX0" y="connsiteY0"/>
                </a:cxn>
                <a:cxn ang="0">
                  <a:pos x="connsiteX1" y="connsiteY1"/>
                </a:cxn>
                <a:cxn ang="0">
                  <a:pos x="connsiteX2" y="connsiteY2"/>
                </a:cxn>
                <a:cxn ang="0">
                  <a:pos x="connsiteX3" y="connsiteY3"/>
                </a:cxn>
              </a:cxnLst>
              <a:rect l="l" t="t" r="r" b="b"/>
              <a:pathLst>
                <a:path w="578876" h="4648025">
                  <a:moveTo>
                    <a:pt x="0" y="4648025"/>
                  </a:moveTo>
                  <a:cubicBezTo>
                    <a:pt x="162866" y="3047883"/>
                    <a:pt x="238853" y="1866842"/>
                    <a:pt x="289438" y="0"/>
                  </a:cubicBezTo>
                  <a:cubicBezTo>
                    <a:pt x="343197" y="1879542"/>
                    <a:pt x="403887" y="3035183"/>
                    <a:pt x="578876" y="4648025"/>
                  </a:cubicBezTo>
                  <a:lnTo>
                    <a:pt x="0" y="4648025"/>
                  </a:lnTo>
                  <a:close/>
                </a:path>
              </a:pathLst>
            </a:custGeom>
            <a:gradFill flip="none" rotWithShape="1">
              <a:gsLst>
                <a:gs pos="0">
                  <a:srgbClr val="62FFFF">
                    <a:alpha val="0"/>
                  </a:srgbClr>
                </a:gs>
                <a:gs pos="96842">
                  <a:srgbClr val="62FFFF">
                    <a:alpha val="77000"/>
                  </a:srgbClr>
                </a:gs>
                <a:gs pos="47000">
                  <a:srgbClr val="62FFFF">
                    <a:alpha val="4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20218" y="418450"/>
            <a:ext cx="5658081" cy="760635"/>
            <a:chOff x="520218" y="418450"/>
            <a:chExt cx="5658081" cy="760635"/>
          </a:xfrm>
        </p:grpSpPr>
        <p:sp>
          <p:nvSpPr>
            <p:cNvPr id="15" name="矩形: 圆角 1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301959" y="418450"/>
              <a:ext cx="4876340" cy="760635"/>
              <a:chOff x="1292231" y="418450"/>
              <a:chExt cx="4876340" cy="760635"/>
            </a:xfrm>
          </p:grpSpPr>
          <p:sp>
            <p:nvSpPr>
              <p:cNvPr id="18" name="文本框 17"/>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9" name="文本框 18"/>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3" name="组合 22"/>
          <p:cNvGrpSpPr/>
          <p:nvPr/>
        </p:nvGrpSpPr>
        <p:grpSpPr>
          <a:xfrm>
            <a:off x="1065924" y="2179706"/>
            <a:ext cx="2952874" cy="1109754"/>
            <a:chOff x="-2286766" y="1787957"/>
            <a:chExt cx="2952874" cy="1109754"/>
          </a:xfrm>
        </p:grpSpPr>
        <p:sp>
          <p:nvSpPr>
            <p:cNvPr id="24" name="矩形 23"/>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5" name="矩形 24"/>
            <p:cNvSpPr/>
            <p:nvPr/>
          </p:nvSpPr>
          <p:spPr>
            <a:xfrm>
              <a:off x="-903552" y="1787957"/>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26" name="组合 25"/>
          <p:cNvGrpSpPr/>
          <p:nvPr/>
        </p:nvGrpSpPr>
        <p:grpSpPr>
          <a:xfrm>
            <a:off x="1065924" y="3969948"/>
            <a:ext cx="2952874" cy="1109754"/>
            <a:chOff x="-2286766" y="1787957"/>
            <a:chExt cx="2952874" cy="1109754"/>
          </a:xfrm>
        </p:grpSpPr>
        <p:sp>
          <p:nvSpPr>
            <p:cNvPr id="27" name="矩形 26"/>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8" name="矩形 27"/>
            <p:cNvSpPr/>
            <p:nvPr/>
          </p:nvSpPr>
          <p:spPr>
            <a:xfrm>
              <a:off x="-903552" y="1787957"/>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29" name="组合 28"/>
          <p:cNvGrpSpPr/>
          <p:nvPr/>
        </p:nvGrpSpPr>
        <p:grpSpPr>
          <a:xfrm>
            <a:off x="8241424" y="2179706"/>
            <a:ext cx="2952874" cy="1109754"/>
            <a:chOff x="-2286766" y="1787957"/>
            <a:chExt cx="2952874" cy="1109754"/>
          </a:xfrm>
        </p:grpSpPr>
        <p:sp>
          <p:nvSpPr>
            <p:cNvPr id="30" name="矩形 29"/>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1" name="矩形 30"/>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32" name="组合 31"/>
          <p:cNvGrpSpPr/>
          <p:nvPr/>
        </p:nvGrpSpPr>
        <p:grpSpPr>
          <a:xfrm>
            <a:off x="8241424" y="3969948"/>
            <a:ext cx="2952874" cy="1109754"/>
            <a:chOff x="-2286766" y="1787957"/>
            <a:chExt cx="2952874" cy="1109754"/>
          </a:xfrm>
        </p:grpSpPr>
        <p:sp>
          <p:nvSpPr>
            <p:cNvPr id="33" name="矩形 32"/>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4" name="矩形 33"/>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3318759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ppt_x</p:attrName>
                                        </p:attrNameLst>
                                      </p:cBhvr>
                                      <p:tavLst>
                                        <p:tav tm="0">
                                          <p:val>
                                            <p:strVal val="#ppt_x"/>
                                          </p:val>
                                        </p:tav>
                                        <p:tav tm="100000">
                                          <p:val>
                                            <p:strVal val="#ppt_x"/>
                                          </p:val>
                                        </p:tav>
                                      </p:tavLst>
                                    </p:anim>
                                    <p:anim calcmode="lin" valueType="num">
                                      <p:cBhvr>
                                        <p:cTn id="9" dur="1800" decel="100000" fill="hold"/>
                                        <p:tgtEl>
                                          <p:spTgt spid="11"/>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par>
                                <p:cTn id="11" presetID="22" presetClass="entr" presetSubtype="4" fill="hold" grpId="0" nodeType="withEffect">
                                  <p:stCondLst>
                                    <p:cond delay="60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800"/>
                                        <p:tgtEl>
                                          <p:spTgt spid="10"/>
                                        </p:tgtEl>
                                      </p:cBhvr>
                                    </p:animEffect>
                                  </p:childTnLst>
                                </p:cTn>
                              </p:par>
                              <p:par>
                                <p:cTn id="14" presetID="22" presetClass="entr" presetSubtype="4"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800"/>
                                        <p:tgtEl>
                                          <p:spTgt spid="9"/>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800"/>
                                        <p:tgtEl>
                                          <p:spTgt spid="8"/>
                                        </p:tgtEl>
                                      </p:cBhvr>
                                    </p:animEffect>
                                  </p:childTnLst>
                                </p:cTn>
                              </p:par>
                              <p:par>
                                <p:cTn id="20" presetID="22" presetClass="entr" presetSubtype="4" fill="hold" grpId="0" nodeType="withEffect">
                                  <p:stCondLst>
                                    <p:cond delay="12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800"/>
                                        <p:tgtEl>
                                          <p:spTgt spid="7"/>
                                        </p:tgtEl>
                                      </p:cBhvr>
                                    </p:animEffect>
                                  </p:childTnLst>
                                </p:cTn>
                              </p:par>
                              <p:par>
                                <p:cTn id="23" presetID="22" presetClass="entr" presetSubtype="4" fill="hold" grpId="0" nodeType="withEffect">
                                  <p:stCondLst>
                                    <p:cond delay="140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800"/>
                                        <p:tgtEl>
                                          <p:spTgt spid="6"/>
                                        </p:tgtEl>
                                      </p:cBhvr>
                                    </p:animEffect>
                                  </p:childTnLst>
                                </p:cTn>
                              </p:par>
                              <p:par>
                                <p:cTn id="26" presetID="22" presetClass="entr" presetSubtype="4" fill="hold" grpId="0" nodeType="withEffect">
                                  <p:stCondLst>
                                    <p:cond delay="160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800"/>
                                        <p:tgtEl>
                                          <p:spTgt spid="5"/>
                                        </p:tgtEl>
                                      </p:cBhvr>
                                    </p:animEffect>
                                  </p:childTnLst>
                                </p:cTn>
                              </p:par>
                              <p:par>
                                <p:cTn id="29" presetID="22" presetClass="entr" presetSubtype="4" fill="hold" grpId="0" nodeType="withEffect">
                                  <p:stCondLst>
                                    <p:cond delay="180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800"/>
                                        <p:tgtEl>
                                          <p:spTgt spid="4"/>
                                        </p:tgtEl>
                                      </p:cBhvr>
                                    </p:animEffect>
                                  </p:childTnLst>
                                </p:cTn>
                              </p:par>
                              <p:par>
                                <p:cTn id="32" presetID="22" presetClass="entr" presetSubtype="4" fill="hold" grpId="0" nodeType="withEffect">
                                  <p:stCondLst>
                                    <p:cond delay="200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800"/>
                                        <p:tgtEl>
                                          <p:spTgt spid="3"/>
                                        </p:tgtEl>
                                      </p:cBhvr>
                                    </p:animEffect>
                                  </p:childTnLst>
                                </p:cTn>
                              </p:par>
                              <p:par>
                                <p:cTn id="35" presetID="22" presetClass="entr" presetSubtype="4" fill="hold" grpId="0" nodeType="withEffect">
                                  <p:stCondLst>
                                    <p:cond delay="220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800"/>
                                        <p:tgtEl>
                                          <p:spTgt spid="2"/>
                                        </p:tgtEl>
                                      </p:cBhvr>
                                    </p:animEffect>
                                  </p:childTnLst>
                                </p:cTn>
                              </p:par>
                            </p:childTnLst>
                          </p:cTn>
                        </p:par>
                        <p:par>
                          <p:cTn id="38" fill="hold">
                            <p:stCondLst>
                              <p:cond delay="3000"/>
                            </p:stCondLst>
                            <p:childTnLst>
                              <p:par>
                                <p:cTn id="39" presetID="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0-#ppt_w/2"/>
                                          </p:val>
                                        </p:tav>
                                        <p:tav tm="100000">
                                          <p:val>
                                            <p:strVal val="#ppt_x"/>
                                          </p:val>
                                        </p:tav>
                                      </p:tavLst>
                                    </p:anim>
                                    <p:anim calcmode="lin" valueType="num">
                                      <p:cBhvr additive="base">
                                        <p:cTn id="46" dur="500" fill="hold"/>
                                        <p:tgtEl>
                                          <p:spTgt spid="26"/>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flipV="1">
            <a:off x="1724357" y="3747139"/>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251407" y="2124083"/>
            <a:ext cx="850422" cy="850420"/>
            <a:chOff x="1187907" y="1083137"/>
            <a:chExt cx="850422" cy="850420"/>
          </a:xfrm>
        </p:grpSpPr>
        <p:sp>
          <p:nvSpPr>
            <p:cNvPr id="12" name="弧形 11"/>
            <p:cNvSpPr/>
            <p:nvPr/>
          </p:nvSpPr>
          <p:spPr>
            <a:xfrm>
              <a:off x="1187908" y="1083137"/>
              <a:ext cx="850421" cy="850420"/>
            </a:xfrm>
            <a:prstGeom prst="arc">
              <a:avLst>
                <a:gd name="adj1" fmla="val 16515091"/>
                <a:gd name="adj2" fmla="val 804209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flipH="1">
              <a:off x="1187907" y="1083137"/>
              <a:ext cx="850421" cy="850420"/>
            </a:xfrm>
            <a:prstGeom prst="arc">
              <a:avLst>
                <a:gd name="adj1" fmla="val 19108016"/>
                <a:gd name="adj2" fmla="val 94700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 name="组合 13"/>
          <p:cNvGrpSpPr/>
          <p:nvPr/>
        </p:nvGrpSpPr>
        <p:grpSpPr>
          <a:xfrm>
            <a:off x="1251407" y="2124083"/>
            <a:ext cx="850422" cy="850420"/>
            <a:chOff x="1187907" y="1083137"/>
            <a:chExt cx="850422" cy="850420"/>
          </a:xfrm>
        </p:grpSpPr>
        <p:sp>
          <p:nvSpPr>
            <p:cNvPr id="15" name="弧形 14"/>
            <p:cNvSpPr/>
            <p:nvPr/>
          </p:nvSpPr>
          <p:spPr>
            <a:xfrm flipH="1">
              <a:off x="1187908" y="1083137"/>
              <a:ext cx="850421" cy="850420"/>
            </a:xfrm>
            <a:prstGeom prst="arc">
              <a:avLst>
                <a:gd name="adj1" fmla="val 16221398"/>
                <a:gd name="adj2" fmla="val 17074317"/>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flipH="1">
              <a:off x="1187907" y="1083137"/>
              <a:ext cx="850421" cy="850420"/>
            </a:xfrm>
            <a:prstGeom prst="arc">
              <a:avLst>
                <a:gd name="adj1" fmla="val 1732279"/>
                <a:gd name="adj2" fmla="val 2508284"/>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7" name="椭圆 16"/>
          <p:cNvSpPr/>
          <p:nvPr/>
        </p:nvSpPr>
        <p:spPr>
          <a:xfrm rot="16200000">
            <a:off x="1199002" y="2071679"/>
            <a:ext cx="955230" cy="955228"/>
          </a:xfrm>
          <a:prstGeom prst="ellipse">
            <a:avLst/>
          </a:prstGeom>
          <a:noFill/>
          <a:ln w="6350">
            <a:gradFill flip="none" rotWithShape="1">
              <a:gsLst>
                <a:gs pos="0">
                  <a:srgbClr val="62FFFF">
                    <a:alpha val="50000"/>
                  </a:srgbClr>
                </a:gs>
                <a:gs pos="82000">
                  <a:srgbClr val="62FFFF">
                    <a:alpha val="2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464851" y="2256904"/>
            <a:ext cx="44595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Agency FB" panose="020B0503020202020204" pitchFamily="34" charset="0"/>
                <a:ea typeface="锐字锐线俏皮简1.0" panose="02010604000000000000" pitchFamily="2" charset="-122"/>
              </a:rPr>
              <a:t>01</a:t>
            </a:r>
            <a:endParaRPr lang="zh-CN" altLang="en-US" sz="3200" dirty="0">
              <a:solidFill>
                <a:schemeClr val="bg1"/>
              </a:solidFill>
              <a:latin typeface="Agency FB" panose="020B0503020202020204" pitchFamily="34" charset="0"/>
              <a:ea typeface="锐字锐线俏皮简1.0" panose="02010604000000000000" pitchFamily="2" charset="-122"/>
            </a:endParaRPr>
          </a:p>
        </p:txBody>
      </p:sp>
      <p:grpSp>
        <p:nvGrpSpPr>
          <p:cNvPr id="22" name="组合 21"/>
          <p:cNvGrpSpPr/>
          <p:nvPr/>
        </p:nvGrpSpPr>
        <p:grpSpPr>
          <a:xfrm>
            <a:off x="6982257" y="1850958"/>
            <a:ext cx="3576120" cy="2037266"/>
            <a:chOff x="6760066" y="1058669"/>
            <a:chExt cx="4172902" cy="2377244"/>
          </a:xfrm>
        </p:grpSpPr>
        <p:pic>
          <p:nvPicPr>
            <p:cNvPr id="23" name="图片 2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761017" y="1059427"/>
              <a:ext cx="4171951" cy="2376486"/>
            </a:xfrm>
            <a:custGeom>
              <a:avLst/>
              <a:gdLst>
                <a:gd name="connsiteX0" fmla="*/ 447363 w 4171951"/>
                <a:gd name="connsiteY0" fmla="*/ 0 h 2376486"/>
                <a:gd name="connsiteX1" fmla="*/ 3726490 w 4171951"/>
                <a:gd name="connsiteY1" fmla="*/ 0 h 2376486"/>
                <a:gd name="connsiteX2" fmla="*/ 3714122 w 4171951"/>
                <a:gd name="connsiteY2" fmla="*/ 12368 h 2376486"/>
                <a:gd name="connsiteX3" fmla="*/ 4106526 w 4171951"/>
                <a:gd name="connsiteY3" fmla="*/ 12368 h 2376486"/>
                <a:gd name="connsiteX4" fmla="*/ 4162546 w 4171951"/>
                <a:gd name="connsiteY4" fmla="*/ 68387 h 2376486"/>
                <a:gd name="connsiteX5" fmla="*/ 4162545 w 4171951"/>
                <a:gd name="connsiteY5" fmla="*/ 429749 h 2376486"/>
                <a:gd name="connsiteX6" fmla="*/ 4171951 w 4171951"/>
                <a:gd name="connsiteY6" fmla="*/ 439155 h 2376486"/>
                <a:gd name="connsiteX7" fmla="*/ 4171951 w 4171951"/>
                <a:gd name="connsiteY7" fmla="*/ 1938848 h 2376486"/>
                <a:gd name="connsiteX8" fmla="*/ 4162545 w 4171951"/>
                <a:gd name="connsiteY8" fmla="*/ 1948254 h 2376486"/>
                <a:gd name="connsiteX9" fmla="*/ 4162546 w 4171951"/>
                <a:gd name="connsiteY9" fmla="*/ 2309616 h 2376486"/>
                <a:gd name="connsiteX10" fmla="*/ 4106526 w 4171951"/>
                <a:gd name="connsiteY10" fmla="*/ 2365635 h 2376486"/>
                <a:gd name="connsiteX11" fmla="*/ 3714122 w 4171951"/>
                <a:gd name="connsiteY11" fmla="*/ 2365635 h 2376486"/>
                <a:gd name="connsiteX12" fmla="*/ 3724973 w 4171951"/>
                <a:gd name="connsiteY12" fmla="*/ 2376486 h 2376486"/>
                <a:gd name="connsiteX13" fmla="*/ 448880 w 4171951"/>
                <a:gd name="connsiteY13" fmla="*/ 2376486 h 2376486"/>
                <a:gd name="connsiteX14" fmla="*/ 459730 w 4171951"/>
                <a:gd name="connsiteY14" fmla="*/ 2365635 h 2376486"/>
                <a:gd name="connsiteX15" fmla="*/ 67326 w 4171951"/>
                <a:gd name="connsiteY15" fmla="*/ 2365635 h 2376486"/>
                <a:gd name="connsiteX16" fmla="*/ 11306 w 4171951"/>
                <a:gd name="connsiteY16" fmla="*/ 2309616 h 2376486"/>
                <a:gd name="connsiteX17" fmla="*/ 11307 w 4171951"/>
                <a:gd name="connsiteY17" fmla="*/ 1948254 h 2376486"/>
                <a:gd name="connsiteX18" fmla="*/ 0 w 4171951"/>
                <a:gd name="connsiteY18" fmla="*/ 1936947 h 2376486"/>
                <a:gd name="connsiteX19" fmla="*/ 0 w 4171951"/>
                <a:gd name="connsiteY19" fmla="*/ 441057 h 2376486"/>
                <a:gd name="connsiteX20" fmla="*/ 11307 w 4171951"/>
                <a:gd name="connsiteY20" fmla="*/ 429749 h 2376486"/>
                <a:gd name="connsiteX21" fmla="*/ 11306 w 4171951"/>
                <a:gd name="connsiteY21" fmla="*/ 68387 h 2376486"/>
                <a:gd name="connsiteX22" fmla="*/ 67326 w 4171951"/>
                <a:gd name="connsiteY22" fmla="*/ 12368 h 2376486"/>
                <a:gd name="connsiteX23" fmla="*/ 459730 w 4171951"/>
                <a:gd name="connsiteY23" fmla="*/ 12368 h 237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71951" h="2376486">
                  <a:moveTo>
                    <a:pt x="447363" y="0"/>
                  </a:moveTo>
                  <a:lnTo>
                    <a:pt x="3726490" y="0"/>
                  </a:lnTo>
                  <a:lnTo>
                    <a:pt x="3714122" y="12368"/>
                  </a:lnTo>
                  <a:lnTo>
                    <a:pt x="4106526" y="12368"/>
                  </a:lnTo>
                  <a:lnTo>
                    <a:pt x="4162546" y="68387"/>
                  </a:lnTo>
                  <a:lnTo>
                    <a:pt x="4162545" y="429749"/>
                  </a:lnTo>
                  <a:lnTo>
                    <a:pt x="4171951" y="439155"/>
                  </a:lnTo>
                  <a:lnTo>
                    <a:pt x="4171951" y="1938848"/>
                  </a:lnTo>
                  <a:lnTo>
                    <a:pt x="4162545" y="1948254"/>
                  </a:lnTo>
                  <a:lnTo>
                    <a:pt x="4162546" y="2309616"/>
                  </a:lnTo>
                  <a:lnTo>
                    <a:pt x="4106526" y="2365635"/>
                  </a:lnTo>
                  <a:lnTo>
                    <a:pt x="3714122" y="2365635"/>
                  </a:lnTo>
                  <a:lnTo>
                    <a:pt x="3724973" y="2376486"/>
                  </a:lnTo>
                  <a:lnTo>
                    <a:pt x="448880" y="2376486"/>
                  </a:lnTo>
                  <a:lnTo>
                    <a:pt x="459730" y="2365635"/>
                  </a:lnTo>
                  <a:lnTo>
                    <a:pt x="67326" y="2365635"/>
                  </a:lnTo>
                  <a:lnTo>
                    <a:pt x="11306" y="2309616"/>
                  </a:lnTo>
                  <a:lnTo>
                    <a:pt x="11307" y="1948254"/>
                  </a:lnTo>
                  <a:lnTo>
                    <a:pt x="0" y="1936947"/>
                  </a:lnTo>
                  <a:lnTo>
                    <a:pt x="0" y="441057"/>
                  </a:lnTo>
                  <a:lnTo>
                    <a:pt x="11307" y="429749"/>
                  </a:lnTo>
                  <a:lnTo>
                    <a:pt x="11306" y="68387"/>
                  </a:lnTo>
                  <a:lnTo>
                    <a:pt x="67326" y="12368"/>
                  </a:lnTo>
                  <a:lnTo>
                    <a:pt x="459730" y="12368"/>
                  </a:lnTo>
                  <a:close/>
                </a:path>
              </a:pathLst>
            </a:custGeom>
          </p:spPr>
        </p:pic>
        <p:sp>
          <p:nvSpPr>
            <p:cNvPr id="24" name="矩形 23"/>
            <p:cNvSpPr/>
            <p:nvPr/>
          </p:nvSpPr>
          <p:spPr>
            <a:xfrm>
              <a:off x="6760066" y="1058669"/>
              <a:ext cx="4171951" cy="237648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任意多边形 90"/>
          <p:cNvSpPr/>
          <p:nvPr/>
        </p:nvSpPr>
        <p:spPr>
          <a:xfrm>
            <a:off x="6678692" y="1675409"/>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1"/>
          <p:cNvSpPr/>
          <p:nvPr/>
        </p:nvSpPr>
        <p:spPr>
          <a:xfrm flipH="1">
            <a:off x="10433792" y="1675409"/>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92"/>
          <p:cNvSpPr/>
          <p:nvPr/>
        </p:nvSpPr>
        <p:spPr>
          <a:xfrm flipV="1">
            <a:off x="6678692" y="3641807"/>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93"/>
          <p:cNvSpPr/>
          <p:nvPr/>
        </p:nvSpPr>
        <p:spPr>
          <a:xfrm flipH="1" flipV="1">
            <a:off x="10433792" y="3641807"/>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0033970" y="4781788"/>
            <a:ext cx="850422" cy="850420"/>
            <a:chOff x="10072070" y="3804565"/>
            <a:chExt cx="850422" cy="850420"/>
          </a:xfrm>
        </p:grpSpPr>
        <p:sp>
          <p:nvSpPr>
            <p:cNvPr id="31" name="弧形 30"/>
            <p:cNvSpPr/>
            <p:nvPr/>
          </p:nvSpPr>
          <p:spPr>
            <a:xfrm flipH="1">
              <a:off x="10072070" y="3804565"/>
              <a:ext cx="850421" cy="850420"/>
            </a:xfrm>
            <a:prstGeom prst="arc">
              <a:avLst>
                <a:gd name="adj1" fmla="val 16515091"/>
                <a:gd name="adj2" fmla="val 804209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a:off x="10072071" y="3804565"/>
              <a:ext cx="850421" cy="850420"/>
            </a:xfrm>
            <a:prstGeom prst="arc">
              <a:avLst>
                <a:gd name="adj1" fmla="val 19108016"/>
                <a:gd name="adj2" fmla="val 94700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3" name="组合 32"/>
          <p:cNvGrpSpPr/>
          <p:nvPr/>
        </p:nvGrpSpPr>
        <p:grpSpPr>
          <a:xfrm>
            <a:off x="10033970" y="4781788"/>
            <a:ext cx="850422" cy="850420"/>
            <a:chOff x="10072070" y="3804565"/>
            <a:chExt cx="850422" cy="850420"/>
          </a:xfrm>
        </p:grpSpPr>
        <p:sp>
          <p:nvSpPr>
            <p:cNvPr id="34" name="弧形 33"/>
            <p:cNvSpPr/>
            <p:nvPr/>
          </p:nvSpPr>
          <p:spPr>
            <a:xfrm>
              <a:off x="10072070" y="3804565"/>
              <a:ext cx="850421" cy="850420"/>
            </a:xfrm>
            <a:prstGeom prst="arc">
              <a:avLst>
                <a:gd name="adj1" fmla="val 16221398"/>
                <a:gd name="adj2" fmla="val 17074317"/>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5" name="弧形 34"/>
            <p:cNvSpPr/>
            <p:nvPr/>
          </p:nvSpPr>
          <p:spPr>
            <a:xfrm>
              <a:off x="10072071" y="3804565"/>
              <a:ext cx="850421" cy="850420"/>
            </a:xfrm>
            <a:prstGeom prst="arc">
              <a:avLst>
                <a:gd name="adj1" fmla="val 1732279"/>
                <a:gd name="adj2" fmla="val 2508284"/>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6" name="椭圆 35"/>
          <p:cNvSpPr/>
          <p:nvPr/>
        </p:nvSpPr>
        <p:spPr>
          <a:xfrm rot="5400000" flipH="1">
            <a:off x="9981567" y="4729384"/>
            <a:ext cx="955230" cy="955228"/>
          </a:xfrm>
          <a:prstGeom prst="ellipse">
            <a:avLst/>
          </a:prstGeom>
          <a:noFill/>
          <a:ln w="6350">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flipH="1">
            <a:off x="10193714" y="4914609"/>
            <a:ext cx="522900"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Agency FB" panose="020B0503020202020204" pitchFamily="34" charset="0"/>
                <a:ea typeface="锐字锐线俏皮简1.0" panose="02010604000000000000" pitchFamily="2" charset="-122"/>
              </a:rPr>
              <a:t>02</a:t>
            </a:r>
            <a:endParaRPr lang="zh-CN" altLang="en-US" sz="3200" dirty="0">
              <a:solidFill>
                <a:schemeClr val="bg1"/>
              </a:solidFill>
              <a:latin typeface="Agency FB" panose="020B0503020202020204" pitchFamily="34" charset="0"/>
              <a:ea typeface="锐字锐线俏皮简1.0" panose="02010604000000000000" pitchFamily="2" charset="-122"/>
            </a:endParaRPr>
          </a:p>
        </p:txBody>
      </p:sp>
      <p:grpSp>
        <p:nvGrpSpPr>
          <p:cNvPr id="40" name="组合 39"/>
          <p:cNvGrpSpPr/>
          <p:nvPr/>
        </p:nvGrpSpPr>
        <p:grpSpPr>
          <a:xfrm>
            <a:off x="1513855" y="3900185"/>
            <a:ext cx="3575306" cy="2036616"/>
            <a:chOff x="1177432" y="3793750"/>
            <a:chExt cx="4171951" cy="2376486"/>
          </a:xfrm>
        </p:grpSpPr>
        <p:pic>
          <p:nvPicPr>
            <p:cNvPr id="41" name="图片 40"/>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1177432" y="3793750"/>
              <a:ext cx="4171951" cy="2376486"/>
            </a:xfrm>
            <a:custGeom>
              <a:avLst/>
              <a:gdLst>
                <a:gd name="connsiteX0" fmla="*/ 447363 w 4171951"/>
                <a:gd name="connsiteY0" fmla="*/ 0 h 2376486"/>
                <a:gd name="connsiteX1" fmla="*/ 3726490 w 4171951"/>
                <a:gd name="connsiteY1" fmla="*/ 0 h 2376486"/>
                <a:gd name="connsiteX2" fmla="*/ 3714122 w 4171951"/>
                <a:gd name="connsiteY2" fmla="*/ 12368 h 2376486"/>
                <a:gd name="connsiteX3" fmla="*/ 4106526 w 4171951"/>
                <a:gd name="connsiteY3" fmla="*/ 12368 h 2376486"/>
                <a:gd name="connsiteX4" fmla="*/ 4162546 w 4171951"/>
                <a:gd name="connsiteY4" fmla="*/ 68387 h 2376486"/>
                <a:gd name="connsiteX5" fmla="*/ 4162545 w 4171951"/>
                <a:gd name="connsiteY5" fmla="*/ 429749 h 2376486"/>
                <a:gd name="connsiteX6" fmla="*/ 4171951 w 4171951"/>
                <a:gd name="connsiteY6" fmla="*/ 439155 h 2376486"/>
                <a:gd name="connsiteX7" fmla="*/ 4171951 w 4171951"/>
                <a:gd name="connsiteY7" fmla="*/ 1938848 h 2376486"/>
                <a:gd name="connsiteX8" fmla="*/ 4162545 w 4171951"/>
                <a:gd name="connsiteY8" fmla="*/ 1948254 h 2376486"/>
                <a:gd name="connsiteX9" fmla="*/ 4162546 w 4171951"/>
                <a:gd name="connsiteY9" fmla="*/ 2309616 h 2376486"/>
                <a:gd name="connsiteX10" fmla="*/ 4106526 w 4171951"/>
                <a:gd name="connsiteY10" fmla="*/ 2365635 h 2376486"/>
                <a:gd name="connsiteX11" fmla="*/ 3714122 w 4171951"/>
                <a:gd name="connsiteY11" fmla="*/ 2365635 h 2376486"/>
                <a:gd name="connsiteX12" fmla="*/ 3724973 w 4171951"/>
                <a:gd name="connsiteY12" fmla="*/ 2376486 h 2376486"/>
                <a:gd name="connsiteX13" fmla="*/ 448880 w 4171951"/>
                <a:gd name="connsiteY13" fmla="*/ 2376486 h 2376486"/>
                <a:gd name="connsiteX14" fmla="*/ 459730 w 4171951"/>
                <a:gd name="connsiteY14" fmla="*/ 2365635 h 2376486"/>
                <a:gd name="connsiteX15" fmla="*/ 67326 w 4171951"/>
                <a:gd name="connsiteY15" fmla="*/ 2365635 h 2376486"/>
                <a:gd name="connsiteX16" fmla="*/ 11306 w 4171951"/>
                <a:gd name="connsiteY16" fmla="*/ 2309616 h 2376486"/>
                <a:gd name="connsiteX17" fmla="*/ 11307 w 4171951"/>
                <a:gd name="connsiteY17" fmla="*/ 1948254 h 2376486"/>
                <a:gd name="connsiteX18" fmla="*/ 0 w 4171951"/>
                <a:gd name="connsiteY18" fmla="*/ 1936947 h 2376486"/>
                <a:gd name="connsiteX19" fmla="*/ 0 w 4171951"/>
                <a:gd name="connsiteY19" fmla="*/ 441057 h 2376486"/>
                <a:gd name="connsiteX20" fmla="*/ 11307 w 4171951"/>
                <a:gd name="connsiteY20" fmla="*/ 429749 h 2376486"/>
                <a:gd name="connsiteX21" fmla="*/ 11306 w 4171951"/>
                <a:gd name="connsiteY21" fmla="*/ 68387 h 2376486"/>
                <a:gd name="connsiteX22" fmla="*/ 67326 w 4171951"/>
                <a:gd name="connsiteY22" fmla="*/ 12368 h 2376486"/>
                <a:gd name="connsiteX23" fmla="*/ 459730 w 4171951"/>
                <a:gd name="connsiteY23" fmla="*/ 12368 h 237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71951" h="2376486">
                  <a:moveTo>
                    <a:pt x="447363" y="0"/>
                  </a:moveTo>
                  <a:lnTo>
                    <a:pt x="3726490" y="0"/>
                  </a:lnTo>
                  <a:lnTo>
                    <a:pt x="3714122" y="12368"/>
                  </a:lnTo>
                  <a:lnTo>
                    <a:pt x="4106526" y="12368"/>
                  </a:lnTo>
                  <a:lnTo>
                    <a:pt x="4162546" y="68387"/>
                  </a:lnTo>
                  <a:lnTo>
                    <a:pt x="4162545" y="429749"/>
                  </a:lnTo>
                  <a:lnTo>
                    <a:pt x="4171951" y="439155"/>
                  </a:lnTo>
                  <a:lnTo>
                    <a:pt x="4171951" y="1938848"/>
                  </a:lnTo>
                  <a:lnTo>
                    <a:pt x="4162545" y="1948254"/>
                  </a:lnTo>
                  <a:lnTo>
                    <a:pt x="4162546" y="2309616"/>
                  </a:lnTo>
                  <a:lnTo>
                    <a:pt x="4106526" y="2365635"/>
                  </a:lnTo>
                  <a:lnTo>
                    <a:pt x="3714122" y="2365635"/>
                  </a:lnTo>
                  <a:lnTo>
                    <a:pt x="3724973" y="2376486"/>
                  </a:lnTo>
                  <a:lnTo>
                    <a:pt x="448880" y="2376486"/>
                  </a:lnTo>
                  <a:lnTo>
                    <a:pt x="459730" y="2365635"/>
                  </a:lnTo>
                  <a:lnTo>
                    <a:pt x="67326" y="2365635"/>
                  </a:lnTo>
                  <a:lnTo>
                    <a:pt x="11306" y="2309616"/>
                  </a:lnTo>
                  <a:lnTo>
                    <a:pt x="11307" y="1948254"/>
                  </a:lnTo>
                  <a:lnTo>
                    <a:pt x="0" y="1936947"/>
                  </a:lnTo>
                  <a:lnTo>
                    <a:pt x="0" y="441057"/>
                  </a:lnTo>
                  <a:lnTo>
                    <a:pt x="11307" y="429749"/>
                  </a:lnTo>
                  <a:lnTo>
                    <a:pt x="11306" y="68387"/>
                  </a:lnTo>
                  <a:lnTo>
                    <a:pt x="67326" y="12368"/>
                  </a:lnTo>
                  <a:lnTo>
                    <a:pt x="459730" y="12368"/>
                  </a:lnTo>
                  <a:close/>
                </a:path>
              </a:pathLst>
            </a:custGeom>
          </p:spPr>
        </p:pic>
        <p:sp>
          <p:nvSpPr>
            <p:cNvPr id="42" name="矩形 41"/>
            <p:cNvSpPr/>
            <p:nvPr/>
          </p:nvSpPr>
          <p:spPr>
            <a:xfrm>
              <a:off x="1177432" y="3793750"/>
              <a:ext cx="4171951" cy="237648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任意多边形 101"/>
          <p:cNvSpPr/>
          <p:nvPr/>
        </p:nvSpPr>
        <p:spPr>
          <a:xfrm flipH="1">
            <a:off x="4964507" y="3723932"/>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102"/>
          <p:cNvSpPr/>
          <p:nvPr/>
        </p:nvSpPr>
        <p:spPr>
          <a:xfrm>
            <a:off x="1209407" y="3723932"/>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103"/>
          <p:cNvSpPr/>
          <p:nvPr/>
        </p:nvSpPr>
        <p:spPr>
          <a:xfrm flipH="1" flipV="1">
            <a:off x="4964507" y="5690330"/>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104"/>
          <p:cNvSpPr/>
          <p:nvPr/>
        </p:nvSpPr>
        <p:spPr>
          <a:xfrm flipV="1">
            <a:off x="1209407" y="5690330"/>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520218" y="418450"/>
            <a:ext cx="5658081" cy="760635"/>
            <a:chOff x="520218" y="418450"/>
            <a:chExt cx="5658081" cy="760635"/>
          </a:xfrm>
        </p:grpSpPr>
        <p:sp>
          <p:nvSpPr>
            <p:cNvPr id="49" name="矩形: 圆角 48"/>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301959" y="418450"/>
              <a:ext cx="4876340" cy="760635"/>
              <a:chOff x="1292231" y="418450"/>
              <a:chExt cx="4876340" cy="760635"/>
            </a:xfrm>
          </p:grpSpPr>
          <p:sp>
            <p:nvSpPr>
              <p:cNvPr id="52" name="文本框 51"/>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53" name="文本框 52"/>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51"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组合 46"/>
          <p:cNvGrpSpPr/>
          <p:nvPr/>
        </p:nvGrpSpPr>
        <p:grpSpPr>
          <a:xfrm>
            <a:off x="2214372" y="2071678"/>
            <a:ext cx="3214284" cy="1109754"/>
            <a:chOff x="-2286766" y="1787957"/>
            <a:chExt cx="3214284" cy="1109754"/>
          </a:xfrm>
        </p:grpSpPr>
        <p:sp>
          <p:nvSpPr>
            <p:cNvPr id="57" name="矩形 56"/>
            <p:cNvSpPr/>
            <p:nvPr/>
          </p:nvSpPr>
          <p:spPr>
            <a:xfrm>
              <a:off x="-2286766" y="2140581"/>
              <a:ext cx="321428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58" name="矩形 57"/>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59" name="组合 58"/>
          <p:cNvGrpSpPr/>
          <p:nvPr/>
        </p:nvGrpSpPr>
        <p:grpSpPr>
          <a:xfrm>
            <a:off x="6624945" y="4659427"/>
            <a:ext cx="3214284" cy="1109754"/>
            <a:chOff x="-2720278" y="1976598"/>
            <a:chExt cx="3214284" cy="1109754"/>
          </a:xfrm>
        </p:grpSpPr>
        <p:sp>
          <p:nvSpPr>
            <p:cNvPr id="60" name="矩形 59"/>
            <p:cNvSpPr/>
            <p:nvPr/>
          </p:nvSpPr>
          <p:spPr>
            <a:xfrm>
              <a:off x="-2720278" y="2329222"/>
              <a:ext cx="321428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61" name="矩形 60"/>
            <p:cNvSpPr/>
            <p:nvPr/>
          </p:nvSpPr>
          <p:spPr>
            <a:xfrm>
              <a:off x="-1075654" y="1976598"/>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2843061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700"/>
                            </p:stCondLst>
                            <p:childTnLst>
                              <p:par>
                                <p:cTn id="21" presetID="45" presetClass="entr" presetSubtype="0" fill="hold" grpId="0" nodeType="afterEffect">
                                  <p:stCondLst>
                                    <p:cond delay="0"/>
                                  </p:stCondLst>
                                  <p:iterate type="lt">
                                    <p:tmPct val="10000"/>
                                  </p:iterate>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ppt_w</p:attrName>
                                        </p:attrNameLst>
                                      </p:cBhvr>
                                      <p:tavLst>
                                        <p:tav tm="0" fmla="#ppt_w*sin(2.5*pi*$)">
                                          <p:val>
                                            <p:fltVal val="0"/>
                                          </p:val>
                                        </p:tav>
                                        <p:tav tm="100000">
                                          <p:val>
                                            <p:fltVal val="1"/>
                                          </p:val>
                                        </p:tav>
                                      </p:tavLst>
                                    </p:anim>
                                    <p:anim calcmode="lin" valueType="num">
                                      <p:cBhvr>
                                        <p:cTn id="25" dur="500" fill="hold"/>
                                        <p:tgtEl>
                                          <p:spTgt spid="21"/>
                                        </p:tgtEl>
                                        <p:attrNameLst>
                                          <p:attrName>ppt_h</p:attrName>
                                        </p:attrNameLst>
                                      </p:cBhvr>
                                      <p:tavLst>
                                        <p:tav tm="0">
                                          <p:val>
                                            <p:strVal val="#ppt_h"/>
                                          </p:val>
                                        </p:tav>
                                        <p:tav tm="100000">
                                          <p:val>
                                            <p:strVal val="#ppt_h"/>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500"/>
                                        <p:tgtEl>
                                          <p:spTgt spid="47"/>
                                        </p:tgtEl>
                                      </p:cBhvr>
                                    </p:animEffect>
                                  </p:childTnLst>
                                </p:cTn>
                              </p:par>
                            </p:childTnLst>
                          </p:cTn>
                        </p:par>
                        <p:par>
                          <p:cTn id="30" fill="hold">
                            <p:stCondLst>
                              <p:cond delay="1750"/>
                            </p:stCondLst>
                            <p:childTnLst>
                              <p:par>
                                <p:cTn id="31" presetID="23" presetClass="entr" presetSubtype="36"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strVal val="(6*min(max(#ppt_w*#ppt_h,.3),1)-7.4)/-.7*#ppt_w"/>
                                          </p:val>
                                        </p:tav>
                                        <p:tav tm="100000">
                                          <p:val>
                                            <p:strVal val="#ppt_w"/>
                                          </p:val>
                                        </p:tav>
                                      </p:tavLst>
                                    </p:anim>
                                    <p:anim calcmode="lin" valueType="num">
                                      <p:cBhvr>
                                        <p:cTn id="34" dur="500" fill="hold"/>
                                        <p:tgtEl>
                                          <p:spTgt spid="25"/>
                                        </p:tgtEl>
                                        <p:attrNameLst>
                                          <p:attrName>ppt_h</p:attrName>
                                        </p:attrNameLst>
                                      </p:cBhvr>
                                      <p:tavLst>
                                        <p:tav tm="0">
                                          <p:val>
                                            <p:strVal val="(6*min(max(#ppt_w*#ppt_h,.3),1)-7.4)/-.7*#ppt_h"/>
                                          </p:val>
                                        </p:tav>
                                        <p:tav tm="100000">
                                          <p:val>
                                            <p:strVal val="#ppt_h"/>
                                          </p:val>
                                        </p:tav>
                                      </p:tavLst>
                                    </p:anim>
                                    <p:anim calcmode="lin" valueType="num">
                                      <p:cBhvr>
                                        <p:cTn id="35" dur="500" fill="hold"/>
                                        <p:tgtEl>
                                          <p:spTgt spid="25"/>
                                        </p:tgtEl>
                                        <p:attrNameLst>
                                          <p:attrName>ppt_x</p:attrName>
                                        </p:attrNameLst>
                                      </p:cBhvr>
                                      <p:tavLst>
                                        <p:tav tm="0">
                                          <p:val>
                                            <p:fltVal val="0.5"/>
                                          </p:val>
                                        </p:tav>
                                        <p:tav tm="100000">
                                          <p:val>
                                            <p:strVal val="#ppt_x"/>
                                          </p:val>
                                        </p:tav>
                                      </p:tavLst>
                                    </p:anim>
                                    <p:anim calcmode="lin" valueType="num">
                                      <p:cBhvr>
                                        <p:cTn id="36" dur="500" fill="hold"/>
                                        <p:tgtEl>
                                          <p:spTgt spid="25"/>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strVal val="(6*min(max(#ppt_w*#ppt_h,.3),1)-7.4)/-.7*#ppt_w"/>
                                          </p:val>
                                        </p:tav>
                                        <p:tav tm="100000">
                                          <p:val>
                                            <p:strVal val="#ppt_w"/>
                                          </p:val>
                                        </p:tav>
                                      </p:tavLst>
                                    </p:anim>
                                    <p:anim calcmode="lin" valueType="num">
                                      <p:cBhvr>
                                        <p:cTn id="40" dur="500" fill="hold"/>
                                        <p:tgtEl>
                                          <p:spTgt spid="27"/>
                                        </p:tgtEl>
                                        <p:attrNameLst>
                                          <p:attrName>ppt_h</p:attrName>
                                        </p:attrNameLst>
                                      </p:cBhvr>
                                      <p:tavLst>
                                        <p:tav tm="0">
                                          <p:val>
                                            <p:strVal val="(6*min(max(#ppt_w*#ppt_h,.3),1)-7.4)/-.7*#ppt_h"/>
                                          </p:val>
                                        </p:tav>
                                        <p:tav tm="100000">
                                          <p:val>
                                            <p:strVal val="#ppt_h"/>
                                          </p:val>
                                        </p:tav>
                                      </p:tavLst>
                                    </p:anim>
                                    <p:anim calcmode="lin" valueType="num">
                                      <p:cBhvr>
                                        <p:cTn id="41" dur="500" fill="hold"/>
                                        <p:tgtEl>
                                          <p:spTgt spid="27"/>
                                        </p:tgtEl>
                                        <p:attrNameLst>
                                          <p:attrName>ppt_x</p:attrName>
                                        </p:attrNameLst>
                                      </p:cBhvr>
                                      <p:tavLst>
                                        <p:tav tm="0">
                                          <p:val>
                                            <p:fltVal val="0.5"/>
                                          </p:val>
                                        </p:tav>
                                        <p:tav tm="100000">
                                          <p:val>
                                            <p:strVal val="#ppt_x"/>
                                          </p:val>
                                        </p:tav>
                                      </p:tavLst>
                                    </p:anim>
                                    <p:anim calcmode="lin" valueType="num">
                                      <p:cBhvr>
                                        <p:cTn id="42" dur="500" fill="hold"/>
                                        <p:tgtEl>
                                          <p:spTgt spid="27"/>
                                        </p:tgtEl>
                                        <p:attrNameLst>
                                          <p:attrName>ppt_y</p:attrName>
                                        </p:attrNameLst>
                                      </p:cBhvr>
                                      <p:tavLst>
                                        <p:tav tm="0">
                                          <p:val>
                                            <p:strVal val="1+(6*min(max(#ppt_w*#ppt_h,.3),1)-7.4)/-.7*#ppt_h/2"/>
                                          </p:val>
                                        </p:tav>
                                        <p:tav tm="100000">
                                          <p:val>
                                            <p:strVal val="#ppt_y"/>
                                          </p:val>
                                        </p:tav>
                                      </p:tavLst>
                                    </p:anim>
                                  </p:childTnLst>
                                </p:cTn>
                              </p:par>
                              <p:par>
                                <p:cTn id="43" presetID="23" presetClass="entr" presetSubtype="36"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strVal val="(6*min(max(#ppt_w*#ppt_h,.3),1)-7.4)/-.7*#ppt_w"/>
                                          </p:val>
                                        </p:tav>
                                        <p:tav tm="100000">
                                          <p:val>
                                            <p:strVal val="#ppt_w"/>
                                          </p:val>
                                        </p:tav>
                                      </p:tavLst>
                                    </p:anim>
                                    <p:anim calcmode="lin" valueType="num">
                                      <p:cBhvr>
                                        <p:cTn id="46" dur="500" fill="hold"/>
                                        <p:tgtEl>
                                          <p:spTgt spid="26"/>
                                        </p:tgtEl>
                                        <p:attrNameLst>
                                          <p:attrName>ppt_h</p:attrName>
                                        </p:attrNameLst>
                                      </p:cBhvr>
                                      <p:tavLst>
                                        <p:tav tm="0">
                                          <p:val>
                                            <p:strVal val="(6*min(max(#ppt_w*#ppt_h,.3),1)-7.4)/-.7*#ppt_h"/>
                                          </p:val>
                                        </p:tav>
                                        <p:tav tm="100000">
                                          <p:val>
                                            <p:strVal val="#ppt_h"/>
                                          </p:val>
                                        </p:tav>
                                      </p:tavLst>
                                    </p:anim>
                                    <p:anim calcmode="lin" valueType="num">
                                      <p:cBhvr>
                                        <p:cTn id="47" dur="500" fill="hold"/>
                                        <p:tgtEl>
                                          <p:spTgt spid="26"/>
                                        </p:tgtEl>
                                        <p:attrNameLst>
                                          <p:attrName>ppt_x</p:attrName>
                                        </p:attrNameLst>
                                      </p:cBhvr>
                                      <p:tavLst>
                                        <p:tav tm="0">
                                          <p:val>
                                            <p:fltVal val="0.5"/>
                                          </p:val>
                                        </p:tav>
                                        <p:tav tm="100000">
                                          <p:val>
                                            <p:strVal val="#ppt_x"/>
                                          </p:val>
                                        </p:tav>
                                      </p:tavLst>
                                    </p:anim>
                                    <p:anim calcmode="lin" valueType="num">
                                      <p:cBhvr>
                                        <p:cTn id="48" dur="500" fill="hold"/>
                                        <p:tgtEl>
                                          <p:spTgt spid="26"/>
                                        </p:tgtEl>
                                        <p:attrNameLst>
                                          <p:attrName>ppt_y</p:attrName>
                                        </p:attrNameLst>
                                      </p:cBhvr>
                                      <p:tavLst>
                                        <p:tav tm="0">
                                          <p:val>
                                            <p:strVal val="1+(6*min(max(#ppt_w*#ppt_h,.3),1)-7.4)/-.7*#ppt_h/2"/>
                                          </p:val>
                                        </p:tav>
                                        <p:tav tm="100000">
                                          <p:val>
                                            <p:strVal val="#ppt_y"/>
                                          </p:val>
                                        </p:tav>
                                      </p:tavLst>
                                    </p:anim>
                                  </p:childTnLst>
                                </p:cTn>
                              </p:par>
                              <p:par>
                                <p:cTn id="49" presetID="23" presetClass="entr" presetSubtype="36"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strVal val="(6*min(max(#ppt_w*#ppt_h,.3),1)-7.4)/-.7*#ppt_w"/>
                                          </p:val>
                                        </p:tav>
                                        <p:tav tm="100000">
                                          <p:val>
                                            <p:strVal val="#ppt_w"/>
                                          </p:val>
                                        </p:tav>
                                      </p:tavLst>
                                    </p:anim>
                                    <p:anim calcmode="lin" valueType="num">
                                      <p:cBhvr>
                                        <p:cTn id="52" dur="500" fill="hold"/>
                                        <p:tgtEl>
                                          <p:spTgt spid="28"/>
                                        </p:tgtEl>
                                        <p:attrNameLst>
                                          <p:attrName>ppt_h</p:attrName>
                                        </p:attrNameLst>
                                      </p:cBhvr>
                                      <p:tavLst>
                                        <p:tav tm="0">
                                          <p:val>
                                            <p:strVal val="(6*min(max(#ppt_w*#ppt_h,.3),1)-7.4)/-.7*#ppt_h"/>
                                          </p:val>
                                        </p:tav>
                                        <p:tav tm="100000">
                                          <p:val>
                                            <p:strVal val="#ppt_h"/>
                                          </p:val>
                                        </p:tav>
                                      </p:tavLst>
                                    </p:anim>
                                    <p:anim calcmode="lin" valueType="num">
                                      <p:cBhvr>
                                        <p:cTn id="53" dur="500" fill="hold"/>
                                        <p:tgtEl>
                                          <p:spTgt spid="28"/>
                                        </p:tgtEl>
                                        <p:attrNameLst>
                                          <p:attrName>ppt_x</p:attrName>
                                        </p:attrNameLst>
                                      </p:cBhvr>
                                      <p:tavLst>
                                        <p:tav tm="0">
                                          <p:val>
                                            <p:fltVal val="0.5"/>
                                          </p:val>
                                        </p:tav>
                                        <p:tav tm="100000">
                                          <p:val>
                                            <p:strVal val="#ppt_x"/>
                                          </p:val>
                                        </p:tav>
                                      </p:tavLst>
                                    </p:anim>
                                    <p:anim calcmode="lin" valueType="num">
                                      <p:cBhvr>
                                        <p:cTn id="54"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55" fill="hold">
                            <p:stCondLst>
                              <p:cond delay="2250"/>
                            </p:stCondLst>
                            <p:childTnLst>
                              <p:par>
                                <p:cTn id="56" presetID="10" presetClass="entr" presetSubtype="0"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53" presetClass="entr" presetSubtype="16"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Effect transition="in" filter="fade">
                                      <p:cBhvr>
                                        <p:cTn id="63" dur="500"/>
                                        <p:tgtEl>
                                          <p:spTgt spid="33"/>
                                        </p:tgtEl>
                                      </p:cBhvr>
                                    </p:animEffect>
                                  </p:childTnLst>
                                </p:cTn>
                              </p:par>
                              <p:par>
                                <p:cTn id="64" presetID="53" presetClass="entr" presetSubtype="16" fill="hold" nodeType="withEffect">
                                  <p:stCondLst>
                                    <p:cond delay="5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par>
                                <p:cTn id="69" presetID="53" presetClass="entr" presetSubtype="16" fill="hold" grpId="0" nodeType="withEffect">
                                  <p:stCondLst>
                                    <p:cond delay="150"/>
                                  </p:stCondLst>
                                  <p:childTnLst>
                                    <p:set>
                                      <p:cBhvr>
                                        <p:cTn id="70" dur="1" fill="hold">
                                          <p:stCondLst>
                                            <p:cond delay="0"/>
                                          </p:stCondLst>
                                        </p:cTn>
                                        <p:tgtEl>
                                          <p:spTgt spid="36"/>
                                        </p:tgtEl>
                                        <p:attrNameLst>
                                          <p:attrName>style.visibility</p:attrName>
                                        </p:attrNameLst>
                                      </p:cBhvr>
                                      <p:to>
                                        <p:strVal val="visible"/>
                                      </p:to>
                                    </p:set>
                                    <p:anim calcmode="lin" valueType="num">
                                      <p:cBhvr>
                                        <p:cTn id="71" dur="500" fill="hold"/>
                                        <p:tgtEl>
                                          <p:spTgt spid="36"/>
                                        </p:tgtEl>
                                        <p:attrNameLst>
                                          <p:attrName>ppt_w</p:attrName>
                                        </p:attrNameLst>
                                      </p:cBhvr>
                                      <p:tavLst>
                                        <p:tav tm="0">
                                          <p:val>
                                            <p:fltVal val="0"/>
                                          </p:val>
                                        </p:tav>
                                        <p:tav tm="100000">
                                          <p:val>
                                            <p:strVal val="#ppt_w"/>
                                          </p:val>
                                        </p:tav>
                                      </p:tavLst>
                                    </p:anim>
                                    <p:anim calcmode="lin" valueType="num">
                                      <p:cBhvr>
                                        <p:cTn id="72" dur="500" fill="hold"/>
                                        <p:tgtEl>
                                          <p:spTgt spid="36"/>
                                        </p:tgtEl>
                                        <p:attrNameLst>
                                          <p:attrName>ppt_h</p:attrName>
                                        </p:attrNameLst>
                                      </p:cBhvr>
                                      <p:tavLst>
                                        <p:tav tm="0">
                                          <p:val>
                                            <p:fltVal val="0"/>
                                          </p:val>
                                        </p:tav>
                                        <p:tav tm="100000">
                                          <p:val>
                                            <p:strVal val="#ppt_h"/>
                                          </p:val>
                                        </p:tav>
                                      </p:tavLst>
                                    </p:anim>
                                    <p:animEffect transition="in" filter="fade">
                                      <p:cBhvr>
                                        <p:cTn id="73" dur="500"/>
                                        <p:tgtEl>
                                          <p:spTgt spid="36"/>
                                        </p:tgtEl>
                                      </p:cBhvr>
                                    </p:animEffect>
                                  </p:childTnLst>
                                </p:cTn>
                              </p:par>
                            </p:childTnLst>
                          </p:cTn>
                        </p:par>
                        <p:par>
                          <p:cTn id="74" fill="hold">
                            <p:stCondLst>
                              <p:cond delay="2900"/>
                            </p:stCondLst>
                            <p:childTnLst>
                              <p:par>
                                <p:cTn id="75" presetID="45" presetClass="entr" presetSubtype="0" fill="hold" grpId="0" nodeType="afterEffect">
                                  <p:stCondLst>
                                    <p:cond delay="0"/>
                                  </p:stCondLst>
                                  <p:iterate type="lt">
                                    <p:tmPct val="10000"/>
                                  </p:iterate>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anim calcmode="lin" valueType="num">
                                      <p:cBhvr>
                                        <p:cTn id="78" dur="500" fill="hold"/>
                                        <p:tgtEl>
                                          <p:spTgt spid="39"/>
                                        </p:tgtEl>
                                        <p:attrNameLst>
                                          <p:attrName>ppt_w</p:attrName>
                                        </p:attrNameLst>
                                      </p:cBhvr>
                                      <p:tavLst>
                                        <p:tav tm="0" fmla="#ppt_w*sin(2.5*pi*$)">
                                          <p:val>
                                            <p:fltVal val="0"/>
                                          </p:val>
                                        </p:tav>
                                        <p:tav tm="100000">
                                          <p:val>
                                            <p:fltVal val="1"/>
                                          </p:val>
                                        </p:tav>
                                      </p:tavLst>
                                    </p:anim>
                                    <p:anim calcmode="lin" valueType="num">
                                      <p:cBhvr>
                                        <p:cTn id="79" dur="500" fill="hold"/>
                                        <p:tgtEl>
                                          <p:spTgt spid="39"/>
                                        </p:tgtEl>
                                        <p:attrNameLst>
                                          <p:attrName>ppt_h</p:attrName>
                                        </p:attrNameLst>
                                      </p:cBhvr>
                                      <p:tavLst>
                                        <p:tav tm="0">
                                          <p:val>
                                            <p:strVal val="#ppt_h"/>
                                          </p:val>
                                        </p:tav>
                                        <p:tav tm="100000">
                                          <p:val>
                                            <p:strVal val="#ppt_h"/>
                                          </p:val>
                                        </p:tav>
                                      </p:tavLst>
                                    </p:anim>
                                  </p:childTnLst>
                                </p:cTn>
                              </p:par>
                            </p:childTnLst>
                          </p:cTn>
                        </p:par>
                        <p:par>
                          <p:cTn id="80" fill="hold">
                            <p:stCondLst>
                              <p:cond delay="3450"/>
                            </p:stCondLst>
                            <p:childTnLst>
                              <p:par>
                                <p:cTn id="81" presetID="22" presetClass="entr" presetSubtype="2" fill="hold"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right)">
                                      <p:cBhvr>
                                        <p:cTn id="83" dur="500"/>
                                        <p:tgtEl>
                                          <p:spTgt spid="59"/>
                                        </p:tgtEl>
                                      </p:cBhvr>
                                    </p:animEffect>
                                  </p:childTnLst>
                                </p:cTn>
                              </p:par>
                            </p:childTnLst>
                          </p:cTn>
                        </p:par>
                        <p:par>
                          <p:cTn id="84" fill="hold">
                            <p:stCondLst>
                              <p:cond delay="3950"/>
                            </p:stCondLst>
                            <p:childTnLst>
                              <p:par>
                                <p:cTn id="85" presetID="23" presetClass="entr" presetSubtype="36"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strVal val="(6*min(max(#ppt_w*#ppt_h,.3),1)-7.4)/-.7*#ppt_w"/>
                                          </p:val>
                                        </p:tav>
                                        <p:tav tm="100000">
                                          <p:val>
                                            <p:strVal val="#ppt_w"/>
                                          </p:val>
                                        </p:tav>
                                      </p:tavLst>
                                    </p:anim>
                                    <p:anim calcmode="lin" valueType="num">
                                      <p:cBhvr>
                                        <p:cTn id="88" dur="500" fill="hold"/>
                                        <p:tgtEl>
                                          <p:spTgt spid="43"/>
                                        </p:tgtEl>
                                        <p:attrNameLst>
                                          <p:attrName>ppt_h</p:attrName>
                                        </p:attrNameLst>
                                      </p:cBhvr>
                                      <p:tavLst>
                                        <p:tav tm="0">
                                          <p:val>
                                            <p:strVal val="(6*min(max(#ppt_w*#ppt_h,.3),1)-7.4)/-.7*#ppt_h"/>
                                          </p:val>
                                        </p:tav>
                                        <p:tav tm="100000">
                                          <p:val>
                                            <p:strVal val="#ppt_h"/>
                                          </p:val>
                                        </p:tav>
                                      </p:tavLst>
                                    </p:anim>
                                    <p:anim calcmode="lin" valueType="num">
                                      <p:cBhvr>
                                        <p:cTn id="89" dur="500" fill="hold"/>
                                        <p:tgtEl>
                                          <p:spTgt spid="43"/>
                                        </p:tgtEl>
                                        <p:attrNameLst>
                                          <p:attrName>ppt_x</p:attrName>
                                        </p:attrNameLst>
                                      </p:cBhvr>
                                      <p:tavLst>
                                        <p:tav tm="0">
                                          <p:val>
                                            <p:fltVal val="0.5"/>
                                          </p:val>
                                        </p:tav>
                                        <p:tav tm="100000">
                                          <p:val>
                                            <p:strVal val="#ppt_x"/>
                                          </p:val>
                                        </p:tav>
                                      </p:tavLst>
                                    </p:anim>
                                    <p:anim calcmode="lin" valueType="num">
                                      <p:cBhvr>
                                        <p:cTn id="90" dur="500" fill="hold"/>
                                        <p:tgtEl>
                                          <p:spTgt spid="43"/>
                                        </p:tgtEl>
                                        <p:attrNameLst>
                                          <p:attrName>ppt_y</p:attrName>
                                        </p:attrNameLst>
                                      </p:cBhvr>
                                      <p:tavLst>
                                        <p:tav tm="0">
                                          <p:val>
                                            <p:strVal val="1+(6*min(max(#ppt_w*#ppt_h,.3),1)-7.4)/-.7*#ppt_h/2"/>
                                          </p:val>
                                        </p:tav>
                                        <p:tav tm="100000">
                                          <p:val>
                                            <p:strVal val="#ppt_y"/>
                                          </p:val>
                                        </p:tav>
                                      </p:tavLst>
                                    </p:anim>
                                  </p:childTnLst>
                                </p:cTn>
                              </p:par>
                              <p:par>
                                <p:cTn id="91" presetID="23" presetClass="entr" presetSubtype="36"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strVal val="(6*min(max(#ppt_w*#ppt_h,.3),1)-7.4)/-.7*#ppt_w"/>
                                          </p:val>
                                        </p:tav>
                                        <p:tav tm="100000">
                                          <p:val>
                                            <p:strVal val="#ppt_w"/>
                                          </p:val>
                                        </p:tav>
                                      </p:tavLst>
                                    </p:anim>
                                    <p:anim calcmode="lin" valueType="num">
                                      <p:cBhvr>
                                        <p:cTn id="94" dur="500" fill="hold"/>
                                        <p:tgtEl>
                                          <p:spTgt spid="44"/>
                                        </p:tgtEl>
                                        <p:attrNameLst>
                                          <p:attrName>ppt_h</p:attrName>
                                        </p:attrNameLst>
                                      </p:cBhvr>
                                      <p:tavLst>
                                        <p:tav tm="0">
                                          <p:val>
                                            <p:strVal val="(6*min(max(#ppt_w*#ppt_h,.3),1)-7.4)/-.7*#ppt_h"/>
                                          </p:val>
                                        </p:tav>
                                        <p:tav tm="100000">
                                          <p:val>
                                            <p:strVal val="#ppt_h"/>
                                          </p:val>
                                        </p:tav>
                                      </p:tavLst>
                                    </p:anim>
                                    <p:anim calcmode="lin" valueType="num">
                                      <p:cBhvr>
                                        <p:cTn id="95" dur="500" fill="hold"/>
                                        <p:tgtEl>
                                          <p:spTgt spid="44"/>
                                        </p:tgtEl>
                                        <p:attrNameLst>
                                          <p:attrName>ppt_x</p:attrName>
                                        </p:attrNameLst>
                                      </p:cBhvr>
                                      <p:tavLst>
                                        <p:tav tm="0">
                                          <p:val>
                                            <p:fltVal val="0.5"/>
                                          </p:val>
                                        </p:tav>
                                        <p:tav tm="100000">
                                          <p:val>
                                            <p:strVal val="#ppt_x"/>
                                          </p:val>
                                        </p:tav>
                                      </p:tavLst>
                                    </p:anim>
                                    <p:anim calcmode="lin" valueType="num">
                                      <p:cBhvr>
                                        <p:cTn id="96" dur="500" fill="hold"/>
                                        <p:tgtEl>
                                          <p:spTgt spid="44"/>
                                        </p:tgtEl>
                                        <p:attrNameLst>
                                          <p:attrName>ppt_y</p:attrName>
                                        </p:attrNameLst>
                                      </p:cBhvr>
                                      <p:tavLst>
                                        <p:tav tm="0">
                                          <p:val>
                                            <p:strVal val="1+(6*min(max(#ppt_w*#ppt_h,.3),1)-7.4)/-.7*#ppt_h/2"/>
                                          </p:val>
                                        </p:tav>
                                        <p:tav tm="100000">
                                          <p:val>
                                            <p:strVal val="#ppt_y"/>
                                          </p:val>
                                        </p:tav>
                                      </p:tavLst>
                                    </p:anim>
                                  </p:childTnLst>
                                </p:cTn>
                              </p:par>
                              <p:par>
                                <p:cTn id="97" presetID="23" presetClass="entr" presetSubtype="36"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p:cTn id="99" dur="500" fill="hold"/>
                                        <p:tgtEl>
                                          <p:spTgt spid="45"/>
                                        </p:tgtEl>
                                        <p:attrNameLst>
                                          <p:attrName>ppt_w</p:attrName>
                                        </p:attrNameLst>
                                      </p:cBhvr>
                                      <p:tavLst>
                                        <p:tav tm="0">
                                          <p:val>
                                            <p:strVal val="(6*min(max(#ppt_w*#ppt_h,.3),1)-7.4)/-.7*#ppt_w"/>
                                          </p:val>
                                        </p:tav>
                                        <p:tav tm="100000">
                                          <p:val>
                                            <p:strVal val="#ppt_w"/>
                                          </p:val>
                                        </p:tav>
                                      </p:tavLst>
                                    </p:anim>
                                    <p:anim calcmode="lin" valueType="num">
                                      <p:cBhvr>
                                        <p:cTn id="100" dur="500" fill="hold"/>
                                        <p:tgtEl>
                                          <p:spTgt spid="45"/>
                                        </p:tgtEl>
                                        <p:attrNameLst>
                                          <p:attrName>ppt_h</p:attrName>
                                        </p:attrNameLst>
                                      </p:cBhvr>
                                      <p:tavLst>
                                        <p:tav tm="0">
                                          <p:val>
                                            <p:strVal val="(6*min(max(#ppt_w*#ppt_h,.3),1)-7.4)/-.7*#ppt_h"/>
                                          </p:val>
                                        </p:tav>
                                        <p:tav tm="100000">
                                          <p:val>
                                            <p:strVal val="#ppt_h"/>
                                          </p:val>
                                        </p:tav>
                                      </p:tavLst>
                                    </p:anim>
                                    <p:anim calcmode="lin" valueType="num">
                                      <p:cBhvr>
                                        <p:cTn id="101" dur="500" fill="hold"/>
                                        <p:tgtEl>
                                          <p:spTgt spid="45"/>
                                        </p:tgtEl>
                                        <p:attrNameLst>
                                          <p:attrName>ppt_x</p:attrName>
                                        </p:attrNameLst>
                                      </p:cBhvr>
                                      <p:tavLst>
                                        <p:tav tm="0">
                                          <p:val>
                                            <p:fltVal val="0.5"/>
                                          </p:val>
                                        </p:tav>
                                        <p:tav tm="100000">
                                          <p:val>
                                            <p:strVal val="#ppt_x"/>
                                          </p:val>
                                        </p:tav>
                                      </p:tavLst>
                                    </p:anim>
                                    <p:anim calcmode="lin" valueType="num">
                                      <p:cBhvr>
                                        <p:cTn id="102" dur="500" fill="hold"/>
                                        <p:tgtEl>
                                          <p:spTgt spid="45"/>
                                        </p:tgtEl>
                                        <p:attrNameLst>
                                          <p:attrName>ppt_y</p:attrName>
                                        </p:attrNameLst>
                                      </p:cBhvr>
                                      <p:tavLst>
                                        <p:tav tm="0">
                                          <p:val>
                                            <p:strVal val="1+(6*min(max(#ppt_w*#ppt_h,.3),1)-7.4)/-.7*#ppt_h/2"/>
                                          </p:val>
                                        </p:tav>
                                        <p:tav tm="100000">
                                          <p:val>
                                            <p:strVal val="#ppt_y"/>
                                          </p:val>
                                        </p:tav>
                                      </p:tavLst>
                                    </p:anim>
                                  </p:childTnLst>
                                </p:cTn>
                              </p:par>
                              <p:par>
                                <p:cTn id="103" presetID="23" presetClass="entr" presetSubtype="36"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 calcmode="lin" valueType="num">
                                      <p:cBhvr>
                                        <p:cTn id="105" dur="500" fill="hold"/>
                                        <p:tgtEl>
                                          <p:spTgt spid="46"/>
                                        </p:tgtEl>
                                        <p:attrNameLst>
                                          <p:attrName>ppt_w</p:attrName>
                                        </p:attrNameLst>
                                      </p:cBhvr>
                                      <p:tavLst>
                                        <p:tav tm="0">
                                          <p:val>
                                            <p:strVal val="(6*min(max(#ppt_w*#ppt_h,.3),1)-7.4)/-.7*#ppt_w"/>
                                          </p:val>
                                        </p:tav>
                                        <p:tav tm="100000">
                                          <p:val>
                                            <p:strVal val="#ppt_w"/>
                                          </p:val>
                                        </p:tav>
                                      </p:tavLst>
                                    </p:anim>
                                    <p:anim calcmode="lin" valueType="num">
                                      <p:cBhvr>
                                        <p:cTn id="106" dur="500" fill="hold"/>
                                        <p:tgtEl>
                                          <p:spTgt spid="46"/>
                                        </p:tgtEl>
                                        <p:attrNameLst>
                                          <p:attrName>ppt_h</p:attrName>
                                        </p:attrNameLst>
                                      </p:cBhvr>
                                      <p:tavLst>
                                        <p:tav tm="0">
                                          <p:val>
                                            <p:strVal val="(6*min(max(#ppt_w*#ppt_h,.3),1)-7.4)/-.7*#ppt_h"/>
                                          </p:val>
                                        </p:tav>
                                        <p:tav tm="100000">
                                          <p:val>
                                            <p:strVal val="#ppt_h"/>
                                          </p:val>
                                        </p:tav>
                                      </p:tavLst>
                                    </p:anim>
                                    <p:anim calcmode="lin" valueType="num">
                                      <p:cBhvr>
                                        <p:cTn id="107" dur="500" fill="hold"/>
                                        <p:tgtEl>
                                          <p:spTgt spid="46"/>
                                        </p:tgtEl>
                                        <p:attrNameLst>
                                          <p:attrName>ppt_x</p:attrName>
                                        </p:attrNameLst>
                                      </p:cBhvr>
                                      <p:tavLst>
                                        <p:tav tm="0">
                                          <p:val>
                                            <p:fltVal val="0.5"/>
                                          </p:val>
                                        </p:tav>
                                        <p:tav tm="100000">
                                          <p:val>
                                            <p:strVal val="#ppt_x"/>
                                          </p:val>
                                        </p:tav>
                                      </p:tavLst>
                                    </p:anim>
                                    <p:anim calcmode="lin" valueType="num">
                                      <p:cBhvr>
                                        <p:cTn id="108" dur="500" fill="hold"/>
                                        <p:tgtEl>
                                          <p:spTgt spid="46"/>
                                        </p:tgtEl>
                                        <p:attrNameLst>
                                          <p:attrName>ppt_y</p:attrName>
                                        </p:attrNameLst>
                                      </p:cBhvr>
                                      <p:tavLst>
                                        <p:tav tm="0">
                                          <p:val>
                                            <p:strVal val="1+(6*min(max(#ppt_w*#ppt_h,.3),1)-7.4)/-.7*#ppt_h/2"/>
                                          </p:val>
                                        </p:tav>
                                        <p:tav tm="100000">
                                          <p:val>
                                            <p:strVal val="#ppt_y"/>
                                          </p:val>
                                        </p:tav>
                                      </p:tavLst>
                                    </p:anim>
                                  </p:childTnLst>
                                </p:cTn>
                              </p:par>
                            </p:childTnLst>
                          </p:cTn>
                        </p:par>
                        <p:par>
                          <p:cTn id="109" fill="hold">
                            <p:stCondLst>
                              <p:cond delay="4450"/>
                            </p:stCondLst>
                            <p:childTnLst>
                              <p:par>
                                <p:cTn id="110" presetID="10" presetClass="entr" presetSubtype="0" fill="hold"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5" grpId="0" animBg="1"/>
      <p:bldP spid="26" grpId="0" animBg="1"/>
      <p:bldP spid="27" grpId="0" animBg="1"/>
      <p:bldP spid="28" grpId="0" animBg="1"/>
      <p:bldP spid="36" grpId="0" animBg="1"/>
      <p:bldP spid="39" grpId="0"/>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SO_Shape"/>
          <p:cNvSpPr>
            <a:spLocks/>
          </p:cNvSpPr>
          <p:nvPr/>
        </p:nvSpPr>
        <p:spPr bwMode="auto">
          <a:xfrm rot="5400000">
            <a:off x="8359244" y="3738267"/>
            <a:ext cx="215673" cy="353563"/>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等腰三角形 24"/>
          <p:cNvSpPr/>
          <p:nvPr/>
        </p:nvSpPr>
        <p:spPr>
          <a:xfrm rot="5400000">
            <a:off x="3658018" y="-125326"/>
            <a:ext cx="764710" cy="8080750"/>
          </a:xfrm>
          <a:custGeom>
            <a:avLst/>
            <a:gdLst>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Lst>
            <a:ahLst/>
            <a:cxnLst>
              <a:cxn ang="0">
                <a:pos x="connsiteX0" y="connsiteY0"/>
              </a:cxn>
              <a:cxn ang="0">
                <a:pos x="connsiteX1" y="connsiteY1"/>
              </a:cxn>
              <a:cxn ang="0">
                <a:pos x="connsiteX2" y="connsiteY2"/>
              </a:cxn>
              <a:cxn ang="0">
                <a:pos x="connsiteX3" y="connsiteY3"/>
              </a:cxn>
            </a:cxnLst>
            <a:rect l="l" t="t" r="r" b="b"/>
            <a:pathLst>
              <a:path w="578876" h="4648025">
                <a:moveTo>
                  <a:pt x="0" y="4648025"/>
                </a:moveTo>
                <a:cubicBezTo>
                  <a:pt x="162866" y="3047883"/>
                  <a:pt x="238853" y="1866842"/>
                  <a:pt x="289438" y="0"/>
                </a:cubicBezTo>
                <a:cubicBezTo>
                  <a:pt x="343197" y="1879542"/>
                  <a:pt x="403887" y="3035183"/>
                  <a:pt x="578876" y="4648025"/>
                </a:cubicBezTo>
                <a:lnTo>
                  <a:pt x="0" y="4648025"/>
                </a:lnTo>
                <a:close/>
              </a:path>
            </a:pathLst>
          </a:custGeom>
          <a:gradFill flip="none" rotWithShape="1">
            <a:gsLst>
              <a:gs pos="0">
                <a:srgbClr val="62FFFF">
                  <a:alpha val="0"/>
                </a:srgbClr>
              </a:gs>
              <a:gs pos="96842">
                <a:srgbClr val="62FFFF">
                  <a:alpha val="70000"/>
                </a:srgbClr>
              </a:gs>
              <a:gs pos="47000">
                <a:srgbClr val="62FFFF">
                  <a:alpha val="4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6200000">
            <a:off x="8826154" y="2612484"/>
            <a:ext cx="2869267" cy="2605128"/>
            <a:chOff x="1555249" y="3853889"/>
            <a:chExt cx="9005302" cy="2753946"/>
          </a:xfrm>
        </p:grpSpPr>
        <p:sp>
          <p:nvSpPr>
            <p:cNvPr id="5" name="椭圆 4"/>
            <p:cNvSpPr/>
            <p:nvPr/>
          </p:nvSpPr>
          <p:spPr>
            <a:xfrm flipV="1">
              <a:off x="5134440" y="3853889"/>
              <a:ext cx="1846921" cy="84519"/>
            </a:xfrm>
            <a:prstGeom prst="ellipse">
              <a:avLst/>
            </a:prstGeom>
            <a:noFill/>
            <a:ln>
              <a:solidFill>
                <a:srgbClr val="62FFFF"/>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4789719" y="4234504"/>
              <a:ext cx="2536362" cy="116069"/>
            </a:xfrm>
            <a:prstGeom prst="ellipse">
              <a:avLst/>
            </a:prstGeom>
            <a:noFill/>
            <a:ln>
              <a:solidFill>
                <a:srgbClr val="62FFFF">
                  <a:alpha val="7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4533587" y="4646669"/>
              <a:ext cx="3048627" cy="85355"/>
            </a:xfrm>
            <a:prstGeom prst="ellipse">
              <a:avLst/>
            </a:prstGeom>
            <a:noFill/>
            <a:ln>
              <a:solidFill>
                <a:srgbClr val="62FFFF">
                  <a:alpha val="4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V="1">
              <a:off x="4136646" y="5028120"/>
              <a:ext cx="3842508" cy="107583"/>
            </a:xfrm>
            <a:prstGeom prst="ellipse">
              <a:avLst/>
            </a:prstGeom>
            <a:noFill/>
            <a:ln>
              <a:solidFill>
                <a:srgbClr val="62FFFF">
                  <a:alpha val="3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V="1">
              <a:off x="3539956" y="5431799"/>
              <a:ext cx="5035888" cy="140995"/>
            </a:xfrm>
            <a:prstGeom prst="ellipse">
              <a:avLst/>
            </a:prstGeom>
            <a:noFill/>
            <a:ln>
              <a:solidFill>
                <a:srgbClr val="62FFFF">
                  <a:alpha val="2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V="1">
              <a:off x="2652074" y="5868890"/>
              <a:ext cx="6811653" cy="190713"/>
            </a:xfrm>
            <a:prstGeom prst="ellipse">
              <a:avLst/>
            </a:prstGeom>
            <a:noFill/>
            <a:ln>
              <a:solidFill>
                <a:srgbClr val="62FFFF">
                  <a:alpha val="1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V="1">
              <a:off x="1555249" y="6355704"/>
              <a:ext cx="9005302" cy="252131"/>
            </a:xfrm>
            <a:prstGeom prst="ellipse">
              <a:avLst/>
            </a:prstGeom>
            <a:noFill/>
            <a:ln>
              <a:solidFill>
                <a:srgbClr val="62FFFF">
                  <a:alpha val="5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20218" y="418450"/>
            <a:ext cx="5658081" cy="760635"/>
            <a:chOff x="520218" y="418450"/>
            <a:chExt cx="5658081" cy="760635"/>
          </a:xfrm>
        </p:grpSpPr>
        <p:sp>
          <p:nvSpPr>
            <p:cNvPr id="25" name="矩形: 圆角 2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1301959" y="418450"/>
              <a:ext cx="4876340" cy="760635"/>
              <a:chOff x="1292231" y="418450"/>
              <a:chExt cx="4876340" cy="760635"/>
            </a:xfrm>
          </p:grpSpPr>
          <p:sp>
            <p:nvSpPr>
              <p:cNvPr id="28" name="文本框 27"/>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9" name="文本框 28"/>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 name="组合 20"/>
          <p:cNvGrpSpPr/>
          <p:nvPr/>
        </p:nvGrpSpPr>
        <p:grpSpPr>
          <a:xfrm>
            <a:off x="1333688" y="4558212"/>
            <a:ext cx="2952874" cy="1109754"/>
            <a:chOff x="-2286766" y="1787957"/>
            <a:chExt cx="2952874" cy="1109754"/>
          </a:xfrm>
        </p:grpSpPr>
        <p:sp>
          <p:nvSpPr>
            <p:cNvPr id="22" name="矩形 21"/>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3" name="矩形 22"/>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3" name="组合 32"/>
          <p:cNvGrpSpPr/>
          <p:nvPr/>
        </p:nvGrpSpPr>
        <p:grpSpPr>
          <a:xfrm>
            <a:off x="5159603" y="4558212"/>
            <a:ext cx="2952874" cy="1109754"/>
            <a:chOff x="-2286766" y="1787957"/>
            <a:chExt cx="2952874" cy="1109754"/>
          </a:xfrm>
        </p:grpSpPr>
        <p:sp>
          <p:nvSpPr>
            <p:cNvPr id="34" name="矩形 33"/>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5" name="矩形 34"/>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6" name="组合 35"/>
          <p:cNvGrpSpPr/>
          <p:nvPr/>
        </p:nvGrpSpPr>
        <p:grpSpPr>
          <a:xfrm>
            <a:off x="1333688" y="2128021"/>
            <a:ext cx="2952874" cy="1109754"/>
            <a:chOff x="-2286766" y="1787957"/>
            <a:chExt cx="2952874" cy="1109754"/>
          </a:xfrm>
        </p:grpSpPr>
        <p:sp>
          <p:nvSpPr>
            <p:cNvPr id="37" name="矩形 36"/>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8" name="矩形 37"/>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9" name="组合 38"/>
          <p:cNvGrpSpPr/>
          <p:nvPr/>
        </p:nvGrpSpPr>
        <p:grpSpPr>
          <a:xfrm>
            <a:off x="5159603" y="2128021"/>
            <a:ext cx="2952874" cy="1109754"/>
            <a:chOff x="-2286766" y="1787957"/>
            <a:chExt cx="2952874" cy="1109754"/>
          </a:xfrm>
        </p:grpSpPr>
        <p:sp>
          <p:nvSpPr>
            <p:cNvPr id="40" name="矩形 39"/>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1" name="矩形 40"/>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62" name="组合 61"/>
          <p:cNvGrpSpPr/>
          <p:nvPr/>
        </p:nvGrpSpPr>
        <p:grpSpPr>
          <a:xfrm flipH="1">
            <a:off x="805054" y="3089043"/>
            <a:ext cx="993808" cy="843875"/>
            <a:chOff x="3795377" y="1803409"/>
            <a:chExt cx="1591027" cy="1350992"/>
          </a:xfrm>
        </p:grpSpPr>
        <p:grpSp>
          <p:nvGrpSpPr>
            <p:cNvPr id="63" name="组合 62"/>
            <p:cNvGrpSpPr/>
            <p:nvPr/>
          </p:nvGrpSpPr>
          <p:grpSpPr>
            <a:xfrm rot="5400000">
              <a:off x="3915395" y="1683391"/>
              <a:ext cx="1350992" cy="1591027"/>
              <a:chOff x="4130613" y="3376361"/>
              <a:chExt cx="834673" cy="982972"/>
            </a:xfrm>
          </p:grpSpPr>
          <p:sp>
            <p:nvSpPr>
              <p:cNvPr id="65" name="椭圆 64"/>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6" name="直接连接符 65"/>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64" name="椭圆 43"/>
            <p:cNvSpPr/>
            <p:nvPr/>
          </p:nvSpPr>
          <p:spPr>
            <a:xfrm>
              <a:off x="3935455" y="1932699"/>
              <a:ext cx="366676" cy="384214"/>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7" name="组合 66"/>
          <p:cNvGrpSpPr/>
          <p:nvPr/>
        </p:nvGrpSpPr>
        <p:grpSpPr>
          <a:xfrm flipH="1">
            <a:off x="4432309" y="3089043"/>
            <a:ext cx="993808" cy="843875"/>
            <a:chOff x="3795377" y="1803409"/>
            <a:chExt cx="1591027" cy="1350992"/>
          </a:xfrm>
        </p:grpSpPr>
        <p:grpSp>
          <p:nvGrpSpPr>
            <p:cNvPr id="68" name="组合 67"/>
            <p:cNvGrpSpPr/>
            <p:nvPr/>
          </p:nvGrpSpPr>
          <p:grpSpPr>
            <a:xfrm rot="5400000">
              <a:off x="3915395" y="1683391"/>
              <a:ext cx="1350992" cy="1591027"/>
              <a:chOff x="4130613" y="3376361"/>
              <a:chExt cx="834673" cy="982972"/>
            </a:xfrm>
          </p:grpSpPr>
          <p:sp>
            <p:nvSpPr>
              <p:cNvPr id="70" name="椭圆 69"/>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1" name="直接连接符 70"/>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69" name="椭圆 48"/>
            <p:cNvSpPr/>
            <p:nvPr/>
          </p:nvSpPr>
          <p:spPr>
            <a:xfrm>
              <a:off x="3926686" y="1949782"/>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2" name="组合 71"/>
          <p:cNvGrpSpPr/>
          <p:nvPr/>
        </p:nvGrpSpPr>
        <p:grpSpPr>
          <a:xfrm flipH="1" flipV="1">
            <a:off x="944755" y="3902893"/>
            <a:ext cx="993808" cy="843875"/>
            <a:chOff x="3795377" y="1803409"/>
            <a:chExt cx="1591027" cy="1350992"/>
          </a:xfrm>
        </p:grpSpPr>
        <p:grpSp>
          <p:nvGrpSpPr>
            <p:cNvPr id="73" name="组合 72"/>
            <p:cNvGrpSpPr/>
            <p:nvPr/>
          </p:nvGrpSpPr>
          <p:grpSpPr>
            <a:xfrm rot="5400000">
              <a:off x="3915395" y="1683391"/>
              <a:ext cx="1350992" cy="1591027"/>
              <a:chOff x="4130613" y="3376361"/>
              <a:chExt cx="834673" cy="982972"/>
            </a:xfrm>
          </p:grpSpPr>
          <p:sp>
            <p:nvSpPr>
              <p:cNvPr id="75" name="椭圆 74"/>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6" name="直接连接符 75"/>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74" name="椭圆 53"/>
            <p:cNvSpPr/>
            <p:nvPr/>
          </p:nvSpPr>
          <p:spPr>
            <a:xfrm flipH="1" flipV="1">
              <a:off x="3926686" y="1948451"/>
              <a:ext cx="384214" cy="35271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7" name="组合 76"/>
          <p:cNvGrpSpPr/>
          <p:nvPr/>
        </p:nvGrpSpPr>
        <p:grpSpPr>
          <a:xfrm flipH="1" flipV="1">
            <a:off x="4572009" y="3902893"/>
            <a:ext cx="993808" cy="843875"/>
            <a:chOff x="3795377" y="1803409"/>
            <a:chExt cx="1591027" cy="1350992"/>
          </a:xfrm>
        </p:grpSpPr>
        <p:grpSp>
          <p:nvGrpSpPr>
            <p:cNvPr id="78" name="组合 77"/>
            <p:cNvGrpSpPr/>
            <p:nvPr/>
          </p:nvGrpSpPr>
          <p:grpSpPr>
            <a:xfrm rot="5400000">
              <a:off x="3915395" y="1683391"/>
              <a:ext cx="1350992" cy="1591027"/>
              <a:chOff x="4130613" y="3376361"/>
              <a:chExt cx="834673" cy="982972"/>
            </a:xfrm>
          </p:grpSpPr>
          <p:sp>
            <p:nvSpPr>
              <p:cNvPr id="80" name="椭圆 79"/>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81" name="直接连接符 80"/>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79" name="椭圆 58"/>
            <p:cNvSpPr/>
            <p:nvPr/>
          </p:nvSpPr>
          <p:spPr>
            <a:xfrm flipH="1" flipV="1">
              <a:off x="3951960" y="1932699"/>
              <a:ext cx="333663" cy="38421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175244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3" presetClass="path" presetSubtype="0" accel="50000" decel="50000" fill="hold" grpId="0" nodeType="withEffect">
                                  <p:stCondLst>
                                    <p:cond delay="0"/>
                                  </p:stCondLst>
                                  <p:childTnLst>
                                    <p:animMotion origin="layout" path="M -0.81484 -3.33333E-6 L -1.25E-6 -3.33333E-6 " pathEditMode="relative" rAng="0" ptsTypes="AA">
                                      <p:cBhvr>
                                        <p:cTn id="9" dur="2000" fill="hold"/>
                                        <p:tgtEl>
                                          <p:spTgt spid="2"/>
                                        </p:tgtEl>
                                        <p:attrNameLst>
                                          <p:attrName>ppt_x</p:attrName>
                                          <p:attrName>ppt_y</p:attrName>
                                        </p:attrNameLst>
                                      </p:cBhvr>
                                      <p:rCtr x="40742" y="0"/>
                                    </p:animMotion>
                                  </p:childTnLst>
                                </p:cTn>
                              </p:par>
                              <p:par>
                                <p:cTn id="10" presetID="22" presetClass="entr" presetSubtype="8" fill="hold" grpId="0" nodeType="withEffect">
                                  <p:stCondLst>
                                    <p:cond delay="7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250"/>
                                        <p:tgtEl>
                                          <p:spTgt spid="3"/>
                                        </p:tgtEl>
                                      </p:cBhvr>
                                    </p:animEffect>
                                  </p:childTnLst>
                                </p:cTn>
                              </p:par>
                              <p:par>
                                <p:cTn id="13" presetID="22" presetClass="entr" presetSubtype="2" fill="hold" nodeType="withEffect">
                                  <p:stCondLst>
                                    <p:cond delay="40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1000"/>
                                        <p:tgtEl>
                                          <p:spTgt spid="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500"/>
                                        <p:tgtEl>
                                          <p:spTgt spid="62"/>
                                        </p:tgtEl>
                                      </p:cBhvr>
                                    </p:animEffect>
                                  </p:childTnLst>
                                </p:cTn>
                              </p:par>
                              <p:par>
                                <p:cTn id="20" presetID="22" presetClass="entr" presetSubtype="4"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par>
                                <p:cTn id="23" presetID="22" presetClass="entr" presetSubtype="1"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up)">
                                      <p:cBhvr>
                                        <p:cTn id="25" dur="500"/>
                                        <p:tgtEl>
                                          <p:spTgt spid="72"/>
                                        </p:tgtEl>
                                      </p:cBhvr>
                                    </p:animEffect>
                                  </p:childTnLst>
                                </p:cTn>
                              </p:par>
                              <p:par>
                                <p:cTn id="26" presetID="22" presetClass="entr" presetSubtype="1"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up)">
                                      <p:cBhvr>
                                        <p:cTn id="28" dur="500"/>
                                        <p:tgtEl>
                                          <p:spTgt spid="77"/>
                                        </p:tgtEl>
                                      </p:cBhvr>
                                    </p:animEffect>
                                  </p:childTnLst>
                                </p:cTn>
                              </p:par>
                            </p:childTnLst>
                          </p:cTn>
                        </p:par>
                        <p:par>
                          <p:cTn id="29" fill="hold">
                            <p:stCondLst>
                              <p:cond delay="2500"/>
                            </p:stCondLst>
                            <p:childTnLst>
                              <p:par>
                                <p:cTn id="30" presetID="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fill="hold"/>
                                        <p:tgtEl>
                                          <p:spTgt spid="39"/>
                                        </p:tgtEl>
                                        <p:attrNameLst>
                                          <p:attrName>ppt_x</p:attrName>
                                        </p:attrNameLst>
                                      </p:cBhvr>
                                      <p:tavLst>
                                        <p:tav tm="0">
                                          <p:val>
                                            <p:strVal val="#ppt_x"/>
                                          </p:val>
                                        </p:tav>
                                        <p:tav tm="100000">
                                          <p:val>
                                            <p:strVal val="#ppt_x"/>
                                          </p:val>
                                        </p:tav>
                                      </p:tavLst>
                                    </p:anim>
                                    <p:anim calcmode="lin" valueType="num">
                                      <p:cBhvr additive="base">
                                        <p:cTn id="37" dur="500" fill="hold"/>
                                        <p:tgtEl>
                                          <p:spTgt spid="39"/>
                                        </p:tgtEl>
                                        <p:attrNameLst>
                                          <p:attrName>ppt_y</p:attrName>
                                        </p:attrNameLst>
                                      </p:cBhvr>
                                      <p:tavLst>
                                        <p:tav tm="0">
                                          <p:val>
                                            <p:strVal val="0-#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ppt_x"/>
                                          </p:val>
                                        </p:tav>
                                        <p:tav tm="100000">
                                          <p:val>
                                            <p:strVal val="#ppt_x"/>
                                          </p:val>
                                        </p:tav>
                                      </p:tavLst>
                                    </p:anim>
                                    <p:anim calcmode="lin" valueType="num">
                                      <p:cBhvr additive="base">
                                        <p:cTn id="4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5135641" y="3013501"/>
            <a:ext cx="1920719"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05</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5543270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0460" y="426758"/>
            <a:ext cx="2331086" cy="1015663"/>
          </a:xfrm>
          <a:prstGeom prst="rect">
            <a:avLst/>
          </a:prstGeom>
          <a:noFill/>
        </p:spPr>
        <p:txBody>
          <a:bodyPr wrap="none" rtlCol="0">
            <a:spAutoFit/>
            <a:scene3d>
              <a:camera prst="orthographicFront"/>
              <a:lightRig rig="threePt" dir="t"/>
            </a:scene3d>
            <a:sp3d/>
          </a:bodyPr>
          <a:lstStyle/>
          <a:p>
            <a:pPr algn="ctr"/>
            <a:r>
              <a:rPr lang="en-US" altLang="zh-CN" sz="6000" dirty="0">
                <a:gradFill flip="none" rotWithShape="1">
                  <a:gsLst>
                    <a:gs pos="0">
                      <a:srgbClr val="62FFFF"/>
                    </a:gs>
                    <a:gs pos="100000">
                      <a:srgbClr val="0D69FF"/>
                    </a:gs>
                  </a:gsLst>
                  <a:lin ang="2700000" scaled="1"/>
                  <a:tileRect/>
                </a:gradFill>
                <a:latin typeface="Agency FB" panose="020B0503020202020204" pitchFamily="34" charset="0"/>
              </a:rPr>
              <a:t>CONTENT</a:t>
            </a:r>
            <a:endParaRPr lang="zh-CN" altLang="en-US" sz="6000" dirty="0">
              <a:gradFill flip="none" rotWithShape="1">
                <a:gsLst>
                  <a:gs pos="0">
                    <a:srgbClr val="62FFFF"/>
                  </a:gs>
                  <a:gs pos="100000">
                    <a:srgbClr val="0D69FF"/>
                  </a:gs>
                </a:gsLst>
                <a:lin ang="2700000" scaled="1"/>
                <a:tileRect/>
              </a:gradFill>
              <a:latin typeface="Agency FB" panose="020B0503020202020204" pitchFamily="34" charset="0"/>
            </a:endParaRPr>
          </a:p>
        </p:txBody>
      </p:sp>
      <p:cxnSp>
        <p:nvCxnSpPr>
          <p:cNvPr id="3" name="直接连接符 2"/>
          <p:cNvCxnSpPr>
            <a:cxnSpLocks/>
          </p:cNvCxnSpPr>
          <p:nvPr/>
        </p:nvCxnSpPr>
        <p:spPr>
          <a:xfrm>
            <a:off x="5615422" y="1467821"/>
            <a:ext cx="961157" cy="0"/>
          </a:xfrm>
          <a:prstGeom prst="line">
            <a:avLst/>
          </a:prstGeom>
          <a:ln w="38100">
            <a:solidFill>
              <a:srgbClr val="0D69FF"/>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210148" y="2247252"/>
            <a:ext cx="4868985" cy="677796"/>
            <a:chOff x="520218" y="418450"/>
            <a:chExt cx="5658081" cy="787644"/>
          </a:xfrm>
        </p:grpSpPr>
        <p:sp>
          <p:nvSpPr>
            <p:cNvPr id="5" name="矩形: 圆角 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6" name="组合 5"/>
            <p:cNvGrpSpPr/>
            <p:nvPr/>
          </p:nvGrpSpPr>
          <p:grpSpPr>
            <a:xfrm>
              <a:off x="1301959" y="418450"/>
              <a:ext cx="4876340" cy="787644"/>
              <a:chOff x="1292231" y="418450"/>
              <a:chExt cx="4876340" cy="787644"/>
            </a:xfrm>
          </p:grpSpPr>
          <p:sp>
            <p:nvSpPr>
              <p:cNvPr id="8" name="文本框 7"/>
              <p:cNvSpPr txBox="1"/>
              <p:nvPr/>
            </p:nvSpPr>
            <p:spPr>
              <a:xfrm>
                <a:off x="1292231" y="418450"/>
                <a:ext cx="3295074" cy="53648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lang="zh-CN" altLang="en-US" sz="2400" b="1" dirty="0">
                    <a:solidFill>
                      <a:srgbClr val="62FFFF"/>
                    </a:solidFill>
                    <a:latin typeface="微软雅黑"/>
                    <a:ea typeface="微软雅黑"/>
                  </a:rPr>
                  <a:t>项</a:t>
                </a:r>
                <a:r>
                  <a:rPr lang="zh-CN" altLang="en-US" sz="2400" b="1" dirty="0" smtClean="0">
                    <a:solidFill>
                      <a:srgbClr val="62FFFF"/>
                    </a:solidFill>
                    <a:latin typeface="微软雅黑"/>
                    <a:ea typeface="微软雅黑"/>
                  </a:rPr>
                  <a:t>目背景</a:t>
                </a:r>
                <a:endPar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endParaRPr>
              </a:p>
            </p:txBody>
          </p:sp>
          <p:sp>
            <p:nvSpPr>
              <p:cNvPr id="9" name="文本框 8"/>
              <p:cNvSpPr txBox="1"/>
              <p:nvPr/>
            </p:nvSpPr>
            <p:spPr>
              <a:xfrm>
                <a:off x="1292231" y="902086"/>
                <a:ext cx="4876340" cy="304008"/>
              </a:xfrm>
              <a:prstGeom prst="rect">
                <a:avLst/>
              </a:prstGeom>
              <a:noFill/>
            </p:spPr>
            <p:txBody>
              <a:bodyPr wrap="square" rtlCol="0">
                <a:spAutoFit/>
                <a:scene3d>
                  <a:camera prst="orthographicFront"/>
                  <a:lightRig rig="threePt" dir="t"/>
                </a:scene3d>
                <a:sp3d contourW="12700"/>
              </a:bodyPr>
              <a:lstStyle/>
              <a:p>
                <a:r>
                  <a:rPr lang="zh-CN" altLang="en-US" sz="1100" dirty="0" smtClean="0">
                    <a:solidFill>
                      <a:schemeClr val="bg1"/>
                    </a:solidFill>
                    <a:latin typeface="Agency FB" panose="020B0503020202020204" pitchFamily="34" charset="0"/>
                    <a:ea typeface="+mj-ea"/>
                  </a:rPr>
                  <a:t>一个来自地铁与书籍的启发，关于</a:t>
                </a:r>
                <a:r>
                  <a:rPr lang="en-US" altLang="zh-CN" sz="1100" dirty="0" smtClean="0">
                    <a:solidFill>
                      <a:schemeClr val="bg1"/>
                    </a:solidFill>
                    <a:latin typeface="Agency FB" panose="020B0503020202020204" pitchFamily="34" charset="0"/>
                    <a:ea typeface="+mj-ea"/>
                  </a:rPr>
                  <a:t>UGC</a:t>
                </a:r>
                <a:r>
                  <a:rPr lang="zh-CN" altLang="en-US" sz="1100" dirty="0" smtClean="0">
                    <a:solidFill>
                      <a:schemeClr val="bg1"/>
                    </a:solidFill>
                    <a:latin typeface="Agency FB" panose="020B0503020202020204" pitchFamily="34" charset="0"/>
                    <a:ea typeface="+mj-ea"/>
                  </a:rPr>
                  <a:t>的思考。</a:t>
                </a:r>
                <a:endParaRPr lang="en-US" altLang="zh-CN" sz="1100" dirty="0">
                  <a:solidFill>
                    <a:schemeClr val="bg1"/>
                  </a:solidFill>
                  <a:latin typeface="Agency FB" panose="020B0503020202020204" pitchFamily="34" charset="0"/>
                  <a:ea typeface="+mj-ea"/>
                </a:endParaRPr>
              </a:p>
            </p:txBody>
          </p:sp>
        </p:grpSp>
        <p:sp>
          <p:nvSpPr>
            <p:cNvPr id="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10" name="组合 9"/>
          <p:cNvGrpSpPr/>
          <p:nvPr/>
        </p:nvGrpSpPr>
        <p:grpSpPr>
          <a:xfrm>
            <a:off x="4210148" y="3483119"/>
            <a:ext cx="4868985" cy="677796"/>
            <a:chOff x="520218" y="418450"/>
            <a:chExt cx="5658081" cy="787644"/>
          </a:xfrm>
        </p:grpSpPr>
        <p:sp>
          <p:nvSpPr>
            <p:cNvPr id="11" name="矩形: 圆角 10"/>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1301959" y="418450"/>
              <a:ext cx="4876340" cy="787644"/>
              <a:chOff x="1292231" y="418450"/>
              <a:chExt cx="4876340" cy="787644"/>
            </a:xfrm>
          </p:grpSpPr>
          <p:sp>
            <p:nvSpPr>
              <p:cNvPr id="14" name="文本框 13"/>
              <p:cNvSpPr txBox="1"/>
              <p:nvPr/>
            </p:nvSpPr>
            <p:spPr>
              <a:xfrm>
                <a:off x="1292231" y="418450"/>
                <a:ext cx="3295074" cy="53648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smtClean="0">
                    <a:ln>
                      <a:noFill/>
                    </a:ln>
                    <a:solidFill>
                      <a:srgbClr val="62FFFF"/>
                    </a:solidFill>
                    <a:effectLst/>
                    <a:uLnTx/>
                    <a:uFillTx/>
                    <a:latin typeface="微软雅黑"/>
                    <a:ea typeface="微软雅黑"/>
                    <a:cs typeface="+mn-cs"/>
                  </a:rPr>
                  <a:t>研究意义</a:t>
                </a:r>
                <a:endPar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endParaRPr>
              </a:p>
            </p:txBody>
          </p:sp>
          <p:sp>
            <p:nvSpPr>
              <p:cNvPr id="15" name="文本框 14"/>
              <p:cNvSpPr txBox="1"/>
              <p:nvPr/>
            </p:nvSpPr>
            <p:spPr>
              <a:xfrm>
                <a:off x="1292231" y="902086"/>
                <a:ext cx="4876340" cy="304008"/>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solidFill>
                    <a:latin typeface="Agency FB" panose="020B0503020202020204" pitchFamily="34" charset="0"/>
                    <a:ea typeface="+mj-ea"/>
                  </a:rPr>
                  <a:t>细</a:t>
                </a:r>
                <a:r>
                  <a:rPr lang="zh-CN" altLang="en-US" sz="1100" dirty="0" smtClean="0">
                    <a:solidFill>
                      <a:schemeClr val="bg1"/>
                    </a:solidFill>
                    <a:latin typeface="Agency FB" panose="020B0503020202020204" pitchFamily="34" charset="0"/>
                    <a:ea typeface="+mj-ea"/>
                  </a:rPr>
                  <a:t>究</a:t>
                </a:r>
                <a:r>
                  <a:rPr lang="zh-CN" altLang="en-US" sz="1100" dirty="0">
                    <a:solidFill>
                      <a:schemeClr val="bg1"/>
                    </a:solidFill>
                    <a:latin typeface="Agency FB" panose="020B0503020202020204" pitchFamily="34" charset="0"/>
                    <a:ea typeface="+mj-ea"/>
                  </a:rPr>
                  <a:t>用</a:t>
                </a:r>
                <a:r>
                  <a:rPr lang="zh-CN" altLang="en-US" sz="1100" dirty="0" smtClean="0">
                    <a:solidFill>
                      <a:schemeClr val="bg1"/>
                    </a:solidFill>
                    <a:latin typeface="Agency FB" panose="020B0503020202020204" pitchFamily="34" charset="0"/>
                    <a:ea typeface="+mj-ea"/>
                  </a:rPr>
                  <a:t>户创作内容与热评社交的意义。</a:t>
                </a:r>
                <a:endParaRPr lang="en-US" altLang="zh-CN" sz="1100" dirty="0">
                  <a:solidFill>
                    <a:schemeClr val="bg1"/>
                  </a:solidFill>
                  <a:latin typeface="Agency FB" panose="020B0503020202020204" pitchFamily="34" charset="0"/>
                  <a:ea typeface="+mj-ea"/>
                </a:endParaRPr>
              </a:p>
            </p:txBody>
          </p:sp>
        </p:grpSp>
        <p:sp>
          <p:nvSpPr>
            <p:cNvPr id="13"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16" name="组合 15"/>
          <p:cNvGrpSpPr/>
          <p:nvPr/>
        </p:nvGrpSpPr>
        <p:grpSpPr>
          <a:xfrm>
            <a:off x="4210148" y="4718985"/>
            <a:ext cx="4868985" cy="677796"/>
            <a:chOff x="520218" y="418450"/>
            <a:chExt cx="5658081" cy="787644"/>
          </a:xfrm>
        </p:grpSpPr>
        <p:sp>
          <p:nvSpPr>
            <p:cNvPr id="17" name="矩形: 圆角 1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8" name="组合 17"/>
            <p:cNvGrpSpPr/>
            <p:nvPr/>
          </p:nvGrpSpPr>
          <p:grpSpPr>
            <a:xfrm>
              <a:off x="1301959" y="418450"/>
              <a:ext cx="4876340" cy="787644"/>
              <a:chOff x="1292231" y="418450"/>
              <a:chExt cx="4876340" cy="787644"/>
            </a:xfrm>
          </p:grpSpPr>
          <p:sp>
            <p:nvSpPr>
              <p:cNvPr id="20" name="文本框 19"/>
              <p:cNvSpPr txBox="1"/>
              <p:nvPr/>
            </p:nvSpPr>
            <p:spPr>
              <a:xfrm>
                <a:off x="1292231" y="418450"/>
                <a:ext cx="3295074" cy="53648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smtClean="0">
                    <a:ln>
                      <a:noFill/>
                    </a:ln>
                    <a:solidFill>
                      <a:srgbClr val="62FFFF"/>
                    </a:solidFill>
                    <a:effectLst/>
                    <a:uLnTx/>
                    <a:uFillTx/>
                    <a:latin typeface="微软雅黑"/>
                    <a:ea typeface="微软雅黑"/>
                    <a:cs typeface="+mn-cs"/>
                  </a:rPr>
                  <a:t>国内外研究现状</a:t>
                </a:r>
                <a:endPar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endParaRPr>
              </a:p>
            </p:txBody>
          </p:sp>
          <p:sp>
            <p:nvSpPr>
              <p:cNvPr id="21" name="文本框 20"/>
              <p:cNvSpPr txBox="1"/>
              <p:nvPr/>
            </p:nvSpPr>
            <p:spPr>
              <a:xfrm>
                <a:off x="1292231" y="902086"/>
                <a:ext cx="4876340" cy="304008"/>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solidFill>
                    <a:latin typeface="Agency FB" panose="020B0503020202020204" pitchFamily="34" charset="0"/>
                    <a:ea typeface="+mj-ea"/>
                  </a:rPr>
                  <a:t>已</a:t>
                </a:r>
                <a:r>
                  <a:rPr lang="zh-CN" altLang="en-US" sz="1100" dirty="0" smtClean="0">
                    <a:solidFill>
                      <a:schemeClr val="bg1"/>
                    </a:solidFill>
                    <a:latin typeface="Agency FB" panose="020B0503020202020204" pitchFamily="34" charset="0"/>
                    <a:ea typeface="+mj-ea"/>
                  </a:rPr>
                  <a:t>有的相关的公众号和网站分析。</a:t>
                </a:r>
                <a:endParaRPr lang="en-US" altLang="zh-CN" sz="1100" dirty="0">
                  <a:solidFill>
                    <a:schemeClr val="bg1"/>
                  </a:solidFill>
                  <a:latin typeface="Agency FB" panose="020B0503020202020204" pitchFamily="34" charset="0"/>
                  <a:ea typeface="+mj-ea"/>
                </a:endParaRPr>
              </a:p>
            </p:txBody>
          </p:sp>
        </p:grpSp>
        <p:sp>
          <p:nvSpPr>
            <p:cNvPr id="19"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52" name="组合 51"/>
          <p:cNvGrpSpPr/>
          <p:nvPr/>
        </p:nvGrpSpPr>
        <p:grpSpPr>
          <a:xfrm>
            <a:off x="4210148" y="5903846"/>
            <a:ext cx="4868985" cy="677796"/>
            <a:chOff x="520218" y="418450"/>
            <a:chExt cx="5658081" cy="787644"/>
          </a:xfrm>
        </p:grpSpPr>
        <p:sp>
          <p:nvSpPr>
            <p:cNvPr id="53" name="矩形: 圆角 1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54" name="组合 53"/>
            <p:cNvGrpSpPr/>
            <p:nvPr/>
          </p:nvGrpSpPr>
          <p:grpSpPr>
            <a:xfrm>
              <a:off x="1301959" y="418450"/>
              <a:ext cx="4876340" cy="787644"/>
              <a:chOff x="1292231" y="418450"/>
              <a:chExt cx="4876340" cy="787644"/>
            </a:xfrm>
          </p:grpSpPr>
          <p:sp>
            <p:nvSpPr>
              <p:cNvPr id="56" name="文本框 55"/>
              <p:cNvSpPr txBox="1"/>
              <p:nvPr/>
            </p:nvSpPr>
            <p:spPr>
              <a:xfrm>
                <a:off x="1292231" y="418450"/>
                <a:ext cx="3295074" cy="53648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smtClean="0">
                    <a:ln>
                      <a:noFill/>
                    </a:ln>
                    <a:solidFill>
                      <a:srgbClr val="62FFFF"/>
                    </a:solidFill>
                    <a:effectLst/>
                    <a:uLnTx/>
                    <a:uFillTx/>
                    <a:latin typeface="微软雅黑"/>
                    <a:ea typeface="微软雅黑"/>
                    <a:cs typeface="+mn-cs"/>
                  </a:rPr>
                  <a:t>研究方案</a:t>
                </a:r>
                <a:endPar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endParaRPr>
              </a:p>
            </p:txBody>
          </p:sp>
          <p:sp>
            <p:nvSpPr>
              <p:cNvPr id="57" name="文本框 56"/>
              <p:cNvSpPr txBox="1"/>
              <p:nvPr/>
            </p:nvSpPr>
            <p:spPr>
              <a:xfrm>
                <a:off x="1292231" y="902086"/>
                <a:ext cx="4876340" cy="304008"/>
              </a:xfrm>
              <a:prstGeom prst="rect">
                <a:avLst/>
              </a:prstGeom>
              <a:noFill/>
            </p:spPr>
            <p:txBody>
              <a:bodyPr wrap="square" rtlCol="0">
                <a:spAutoFit/>
                <a:scene3d>
                  <a:camera prst="orthographicFront"/>
                  <a:lightRig rig="threePt" dir="t"/>
                </a:scene3d>
                <a:sp3d contourW="12700"/>
              </a:bodyPr>
              <a:lstStyle/>
              <a:p>
                <a:r>
                  <a:rPr lang="zh-CN" altLang="en-US" sz="1100" dirty="0" smtClean="0">
                    <a:solidFill>
                      <a:schemeClr val="bg1"/>
                    </a:solidFill>
                    <a:latin typeface="Agency FB" panose="020B0503020202020204" pitchFamily="34" charset="0"/>
                    <a:ea typeface="+mj-ea"/>
                  </a:rPr>
                  <a:t>系统设计与开发环境准备。</a:t>
                </a:r>
                <a:endParaRPr lang="en-US" altLang="zh-CN" sz="1100" dirty="0">
                  <a:solidFill>
                    <a:schemeClr val="bg1"/>
                  </a:solidFill>
                  <a:latin typeface="Agency FB" panose="020B0503020202020204" pitchFamily="34" charset="0"/>
                  <a:ea typeface="+mj-ea"/>
                </a:endParaRPr>
              </a:p>
            </p:txBody>
          </p:sp>
        </p:grpSp>
        <p:sp>
          <p:nvSpPr>
            <p:cNvPr id="55"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spTree>
    <p:extLst>
      <p:ext uri="{BB962C8B-B14F-4D97-AF65-F5344CB8AC3E}">
        <p14:creationId xmlns:p14="http://schemas.microsoft.com/office/powerpoint/2010/main" val="2584308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12" presetClass="entr" presetSubtype="8" fill="hold"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8" fill="hold" nodeType="withEffect">
                                  <p:stCondLst>
                                    <p:cond delay="10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right)">
                                      <p:cBhvr>
                                        <p:cTn id="16" dur="500"/>
                                        <p:tgtEl>
                                          <p:spTgt spid="16"/>
                                        </p:tgtEl>
                                      </p:cBhvr>
                                    </p:animEffect>
                                  </p:childTnLst>
                                </p:cTn>
                              </p:par>
                              <p:par>
                                <p:cTn id="17" presetID="12" presetClass="entr" presetSubtype="8" fill="hold" nodeType="withEffect">
                                  <p:stCondLst>
                                    <p:cond delay="10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ppt_x</p:attrName>
                                        </p:attrNameLst>
                                      </p:cBhvr>
                                      <p:tavLst>
                                        <p:tav tm="0">
                                          <p:val>
                                            <p:strVal val="#ppt_x-#ppt_w*1.125000"/>
                                          </p:val>
                                        </p:tav>
                                        <p:tav tm="100000">
                                          <p:val>
                                            <p:strVal val="#ppt_x"/>
                                          </p:val>
                                        </p:tav>
                                      </p:tavLst>
                                    </p:anim>
                                    <p:animEffect transition="in" filter="wipe(right)">
                                      <p:cBhvr>
                                        <p:cTn id="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121637" y="2860325"/>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749023" y="2972241"/>
            <a:ext cx="0" cy="2835694"/>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997433" y="2188294"/>
            <a:ext cx="0" cy="2201794"/>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873228" y="2860325"/>
            <a:ext cx="0" cy="213251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474228" y="2387430"/>
            <a:ext cx="864064" cy="864064"/>
            <a:chOff x="9829167" y="1598286"/>
            <a:chExt cx="864064" cy="864064"/>
          </a:xfrm>
        </p:grpSpPr>
        <p:sp>
          <p:nvSpPr>
            <p:cNvPr id="7" name="椭圆 6"/>
            <p:cNvSpPr/>
            <p:nvPr/>
          </p:nvSpPr>
          <p:spPr>
            <a:xfrm>
              <a:off x="9829167" y="1598286"/>
              <a:ext cx="864064" cy="864064"/>
            </a:xfrm>
            <a:prstGeom prst="ellipse">
              <a:avLst/>
            </a:prstGeom>
            <a:solidFill>
              <a:srgbClr val="62FF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 name="椭圆 7"/>
            <p:cNvSpPr/>
            <p:nvPr/>
          </p:nvSpPr>
          <p:spPr>
            <a:xfrm>
              <a:off x="10053701" y="1764892"/>
              <a:ext cx="205204" cy="205204"/>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95672" y="2065405"/>
              <a:ext cx="132495" cy="132495"/>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352371" y="1901113"/>
              <a:ext cx="241092" cy="241092"/>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p:nvSpPr>
        <p:spPr>
          <a:xfrm>
            <a:off x="1965979" y="1962360"/>
            <a:ext cx="242386" cy="242386"/>
          </a:xfrm>
          <a:prstGeom prst="ellipse">
            <a:avLst/>
          </a:prstGeom>
          <a:solidFill>
            <a:srgbClr val="0D69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p:nvSpPr>
        <p:spPr>
          <a:xfrm>
            <a:off x="2341102" y="4127367"/>
            <a:ext cx="242386" cy="242386"/>
          </a:xfrm>
          <a:prstGeom prst="ellipse">
            <a:avLst/>
          </a:prstGeom>
          <a:solidFill>
            <a:srgbClr val="0D69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3789290" y="2656638"/>
            <a:ext cx="242386" cy="242386"/>
          </a:xfrm>
          <a:prstGeom prst="ellipse">
            <a:avLst/>
          </a:prstGeom>
          <a:solidFill>
            <a:srgbClr val="0D69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flipV="1">
            <a:off x="2084384" y="2074247"/>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462295" y="3918645"/>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910483" y="2307790"/>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20218" y="418450"/>
            <a:ext cx="5658081" cy="760635"/>
            <a:chOff x="520218" y="418450"/>
            <a:chExt cx="5658081" cy="760635"/>
          </a:xfrm>
        </p:grpSpPr>
        <p:sp>
          <p:nvSpPr>
            <p:cNvPr id="18" name="矩形: 圆角 17"/>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01959" y="418450"/>
              <a:ext cx="4876340" cy="760635"/>
              <a:chOff x="1292231" y="418450"/>
              <a:chExt cx="4876340" cy="760635"/>
            </a:xfrm>
          </p:grpSpPr>
          <p:sp>
            <p:nvSpPr>
              <p:cNvPr id="21" name="文本框 20"/>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2" name="文本框 21"/>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0"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5301913" y="2161245"/>
            <a:ext cx="5213686" cy="888155"/>
            <a:chOff x="5301913" y="2161245"/>
            <a:chExt cx="5213686" cy="888155"/>
          </a:xfrm>
        </p:grpSpPr>
        <p:grpSp>
          <p:nvGrpSpPr>
            <p:cNvPr id="26" name="组合 25"/>
            <p:cNvGrpSpPr/>
            <p:nvPr/>
          </p:nvGrpSpPr>
          <p:grpSpPr>
            <a:xfrm>
              <a:off x="6178298" y="2161245"/>
              <a:ext cx="4337301" cy="888155"/>
              <a:chOff x="-2286767" y="1787957"/>
              <a:chExt cx="4337301" cy="888155"/>
            </a:xfrm>
          </p:grpSpPr>
          <p:sp>
            <p:nvSpPr>
              <p:cNvPr id="27" name="矩形 26"/>
              <p:cNvSpPr/>
              <p:nvPr/>
            </p:nvSpPr>
            <p:spPr>
              <a:xfrm>
                <a:off x="-2286767" y="2140581"/>
                <a:ext cx="4337301"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8" name="矩形 27"/>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44" name="组合 43"/>
            <p:cNvGrpSpPr/>
            <p:nvPr/>
          </p:nvGrpSpPr>
          <p:grpSpPr>
            <a:xfrm>
              <a:off x="5301913" y="2299379"/>
              <a:ext cx="674363" cy="674361"/>
              <a:chOff x="3795382" y="1803403"/>
              <a:chExt cx="642806" cy="642805"/>
            </a:xfrm>
          </p:grpSpPr>
          <p:sp>
            <p:nvSpPr>
              <p:cNvPr id="45" name="椭圆 44"/>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6"/>
              <p:cNvSpPr/>
              <p:nvPr/>
            </p:nvSpPr>
            <p:spPr>
              <a:xfrm>
                <a:off x="3933129" y="1932699"/>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54" name="组合 53"/>
          <p:cNvGrpSpPr/>
          <p:nvPr/>
        </p:nvGrpSpPr>
        <p:grpSpPr>
          <a:xfrm>
            <a:off x="5301913" y="3483713"/>
            <a:ext cx="5213686" cy="888155"/>
            <a:chOff x="5301913" y="3483713"/>
            <a:chExt cx="5213686" cy="888155"/>
          </a:xfrm>
        </p:grpSpPr>
        <p:grpSp>
          <p:nvGrpSpPr>
            <p:cNvPr id="29" name="组合 28"/>
            <p:cNvGrpSpPr/>
            <p:nvPr/>
          </p:nvGrpSpPr>
          <p:grpSpPr>
            <a:xfrm>
              <a:off x="6178298" y="3483713"/>
              <a:ext cx="4337301" cy="888155"/>
              <a:chOff x="-2286767" y="1787957"/>
              <a:chExt cx="4337301" cy="888155"/>
            </a:xfrm>
          </p:grpSpPr>
          <p:sp>
            <p:nvSpPr>
              <p:cNvPr id="30" name="矩形 29"/>
              <p:cNvSpPr/>
              <p:nvPr/>
            </p:nvSpPr>
            <p:spPr>
              <a:xfrm>
                <a:off x="-2286767" y="2140581"/>
                <a:ext cx="4337301"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1" name="矩形 30"/>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47" name="组合 46"/>
            <p:cNvGrpSpPr/>
            <p:nvPr/>
          </p:nvGrpSpPr>
          <p:grpSpPr>
            <a:xfrm>
              <a:off x="5301913" y="3656763"/>
              <a:ext cx="674363" cy="674361"/>
              <a:chOff x="3795382" y="1803403"/>
              <a:chExt cx="642806" cy="642805"/>
            </a:xfrm>
          </p:grpSpPr>
          <p:sp>
            <p:nvSpPr>
              <p:cNvPr id="48" name="椭圆 4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39"/>
              <p:cNvSpPr/>
              <p:nvPr/>
            </p:nvSpPr>
            <p:spPr>
              <a:xfrm>
                <a:off x="3951961" y="1932699"/>
                <a:ext cx="333663" cy="38421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55" name="组合 54"/>
          <p:cNvGrpSpPr/>
          <p:nvPr/>
        </p:nvGrpSpPr>
        <p:grpSpPr>
          <a:xfrm>
            <a:off x="5301913" y="4806181"/>
            <a:ext cx="5213686" cy="888155"/>
            <a:chOff x="5301913" y="4806181"/>
            <a:chExt cx="5213686" cy="888155"/>
          </a:xfrm>
        </p:grpSpPr>
        <p:grpSp>
          <p:nvGrpSpPr>
            <p:cNvPr id="32" name="组合 31"/>
            <p:cNvGrpSpPr/>
            <p:nvPr/>
          </p:nvGrpSpPr>
          <p:grpSpPr>
            <a:xfrm>
              <a:off x="6178298" y="4806181"/>
              <a:ext cx="4337301" cy="888155"/>
              <a:chOff x="-2286767" y="1787957"/>
              <a:chExt cx="4337301" cy="888155"/>
            </a:xfrm>
          </p:grpSpPr>
          <p:sp>
            <p:nvSpPr>
              <p:cNvPr id="33" name="矩形 32"/>
              <p:cNvSpPr/>
              <p:nvPr/>
            </p:nvSpPr>
            <p:spPr>
              <a:xfrm>
                <a:off x="-2286767" y="2140581"/>
                <a:ext cx="4337301"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4" name="矩形 33"/>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50" name="组合 49"/>
            <p:cNvGrpSpPr/>
            <p:nvPr/>
          </p:nvGrpSpPr>
          <p:grpSpPr>
            <a:xfrm>
              <a:off x="5301913" y="4950672"/>
              <a:ext cx="674363" cy="674361"/>
              <a:chOff x="3795382" y="1803403"/>
              <a:chExt cx="642806" cy="642805"/>
            </a:xfrm>
          </p:grpSpPr>
          <p:sp>
            <p:nvSpPr>
              <p:cNvPr id="51" name="椭圆 50"/>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42"/>
              <p:cNvSpPr/>
              <p:nvPr/>
            </p:nvSpPr>
            <p:spPr>
              <a:xfrm>
                <a:off x="3926686" y="1969466"/>
                <a:ext cx="384214" cy="310679"/>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2106854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22" presetClass="entr" presetSubtype="4" fill="hold" nodeType="withEffect">
                                  <p:stCondLst>
                                    <p:cond delay="40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nodeType="withEffect">
                                  <p:stCondLst>
                                    <p:cond delay="40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nodeType="withEffect">
                                  <p:stCondLst>
                                    <p:cond delay="40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par>
                                <p:cTn id="34" presetID="22" presetClass="entr" presetSubtype="4" fill="hold" nodeType="withEffect">
                                  <p:stCondLst>
                                    <p:cond delay="40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40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par>
                                <p:cTn id="40" presetID="22" presetClass="entr" presetSubtype="4" fill="hold" nodeType="withEffect">
                                  <p:stCondLst>
                                    <p:cond delay="40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par>
                                <p:cTn id="43" presetID="22" presetClass="entr" presetSubtype="4" fill="hold" nodeType="withEffect">
                                  <p:stCondLst>
                                    <p:cond delay="40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par>
                          <p:cTn id="46" fill="hold">
                            <p:stCondLst>
                              <p:cond delay="1000"/>
                            </p:stCondLst>
                            <p:childTnLst>
                              <p:par>
                                <p:cTn id="47" presetID="2" presetClass="entr" presetSubtype="2"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1+#ppt_w/2"/>
                                          </p:val>
                                        </p:tav>
                                        <p:tav tm="100000">
                                          <p:val>
                                            <p:strVal val="#ppt_x"/>
                                          </p:val>
                                        </p:tav>
                                      </p:tavLst>
                                    </p:anim>
                                    <p:anim calcmode="lin" valueType="num">
                                      <p:cBhvr additive="base">
                                        <p:cTn id="50" dur="500" fill="hold"/>
                                        <p:tgtEl>
                                          <p:spTgt spid="53"/>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nodeType="after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1+#ppt_w/2"/>
                                          </p:val>
                                        </p:tav>
                                        <p:tav tm="100000">
                                          <p:val>
                                            <p:strVal val="#ppt_x"/>
                                          </p:val>
                                        </p:tav>
                                      </p:tavLst>
                                    </p:anim>
                                    <p:anim calcmode="lin" valueType="num">
                                      <p:cBhvr additive="base">
                                        <p:cTn id="55" dur="500" fill="hold"/>
                                        <p:tgtEl>
                                          <p:spTgt spid="54"/>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2"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1+#ppt_w/2"/>
                                          </p:val>
                                        </p:tav>
                                        <p:tav tm="100000">
                                          <p:val>
                                            <p:strVal val="#ppt_x"/>
                                          </p:val>
                                        </p:tav>
                                      </p:tavLst>
                                    </p:anim>
                                    <p:anim calcmode="lin" valueType="num">
                                      <p:cBhvr additive="base">
                                        <p:cTn id="60"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48423" y="1566152"/>
            <a:ext cx="2343013" cy="4780287"/>
            <a:chOff x="8481848" y="1166648"/>
            <a:chExt cx="2474802" cy="5049166"/>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81848" y="1166648"/>
              <a:ext cx="2474802" cy="5049166"/>
            </a:xfrm>
            <a:prstGeom prst="rect">
              <a:avLst/>
            </a:prstGeom>
          </p:spPr>
        </p:pic>
        <p:pic>
          <p:nvPicPr>
            <p:cNvPr id="4" name="图片 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652449" y="1783604"/>
              <a:ext cx="2133600" cy="3815255"/>
            </a:xfrm>
            <a:custGeom>
              <a:avLst/>
              <a:gdLst>
                <a:gd name="connsiteX0" fmla="*/ 0 w 2133600"/>
                <a:gd name="connsiteY0" fmla="*/ 0 h 3815255"/>
                <a:gd name="connsiteX1" fmla="*/ 2133600 w 2133600"/>
                <a:gd name="connsiteY1" fmla="*/ 0 h 3815255"/>
                <a:gd name="connsiteX2" fmla="*/ 2133600 w 2133600"/>
                <a:gd name="connsiteY2" fmla="*/ 3815255 h 3815255"/>
                <a:gd name="connsiteX3" fmla="*/ 0 w 2133600"/>
                <a:gd name="connsiteY3" fmla="*/ 3815255 h 3815255"/>
              </a:gdLst>
              <a:ahLst/>
              <a:cxnLst>
                <a:cxn ang="0">
                  <a:pos x="connsiteX0" y="connsiteY0"/>
                </a:cxn>
                <a:cxn ang="0">
                  <a:pos x="connsiteX1" y="connsiteY1"/>
                </a:cxn>
                <a:cxn ang="0">
                  <a:pos x="connsiteX2" y="connsiteY2"/>
                </a:cxn>
                <a:cxn ang="0">
                  <a:pos x="connsiteX3" y="connsiteY3"/>
                </a:cxn>
              </a:cxnLst>
              <a:rect l="l" t="t" r="r" b="b"/>
              <a:pathLst>
                <a:path w="2133600" h="3815255">
                  <a:moveTo>
                    <a:pt x="0" y="0"/>
                  </a:moveTo>
                  <a:lnTo>
                    <a:pt x="2133600" y="0"/>
                  </a:lnTo>
                  <a:lnTo>
                    <a:pt x="2133600" y="3815255"/>
                  </a:lnTo>
                  <a:lnTo>
                    <a:pt x="0" y="3815255"/>
                  </a:lnTo>
                  <a:close/>
                </a:path>
              </a:pathLst>
            </a:custGeom>
          </p:spPr>
        </p:pic>
      </p:grpSp>
      <p:grpSp>
        <p:nvGrpSpPr>
          <p:cNvPr id="5" name="组合 4"/>
          <p:cNvGrpSpPr/>
          <p:nvPr/>
        </p:nvGrpSpPr>
        <p:grpSpPr>
          <a:xfrm>
            <a:off x="9163904" y="2336313"/>
            <a:ext cx="579149" cy="579149"/>
            <a:chOff x="8877874" y="2079624"/>
            <a:chExt cx="579149" cy="579149"/>
          </a:xfrm>
        </p:grpSpPr>
        <p:grpSp>
          <p:nvGrpSpPr>
            <p:cNvPr id="6" name="组合 5"/>
            <p:cNvGrpSpPr/>
            <p:nvPr/>
          </p:nvGrpSpPr>
          <p:grpSpPr>
            <a:xfrm>
              <a:off x="8877874" y="2079624"/>
              <a:ext cx="579149" cy="579149"/>
              <a:chOff x="829915" y="1454033"/>
              <a:chExt cx="1010790" cy="1010792"/>
            </a:xfrm>
          </p:grpSpPr>
          <p:grpSp>
            <p:nvGrpSpPr>
              <p:cNvPr id="10" name="组合 9"/>
              <p:cNvGrpSpPr/>
              <p:nvPr/>
            </p:nvGrpSpPr>
            <p:grpSpPr>
              <a:xfrm>
                <a:off x="885367" y="1509486"/>
                <a:ext cx="899888" cy="899886"/>
                <a:chOff x="4223654" y="2075543"/>
                <a:chExt cx="2786746" cy="2786743"/>
              </a:xfrm>
            </p:grpSpPr>
            <p:sp>
              <p:nvSpPr>
                <p:cNvPr id="12" name="弧形 11"/>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flipH="1">
                  <a:off x="4223657" y="2075543"/>
                  <a:ext cx="2786743" cy="2786743"/>
                </a:xfrm>
                <a:prstGeom prst="arc">
                  <a:avLst>
                    <a:gd name="adj1" fmla="val 16221398"/>
                    <a:gd name="adj2" fmla="val 17074317"/>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flipH="1">
                  <a:off x="4223654" y="2075543"/>
                  <a:ext cx="2786743" cy="2786743"/>
                </a:xfrm>
                <a:prstGeom prst="arc">
                  <a:avLst>
                    <a:gd name="adj1" fmla="val 1732279"/>
                    <a:gd name="adj2" fmla="val 2508284"/>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椭圆 10"/>
              <p:cNvSpPr/>
              <p:nvPr/>
            </p:nvSpPr>
            <p:spPr>
              <a:xfrm rot="16200000">
                <a:off x="829914" y="1454034"/>
                <a:ext cx="1010792" cy="1010790"/>
              </a:xfrm>
              <a:prstGeom prst="ellipse">
                <a:avLst/>
              </a:prstGeom>
              <a:noFill/>
              <a:ln w="9525">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8984825" y="2183365"/>
              <a:ext cx="371666" cy="371666"/>
              <a:chOff x="8969184" y="2183993"/>
              <a:chExt cx="371666" cy="371666"/>
            </a:xfrm>
          </p:grpSpPr>
          <p:cxnSp>
            <p:nvCxnSpPr>
              <p:cNvPr id="8" name="直接连接符 7"/>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cxnSp>
        <p:nvCxnSpPr>
          <p:cNvPr id="16" name="直接连接符 15"/>
          <p:cNvCxnSpPr/>
          <p:nvPr/>
        </p:nvCxnSpPr>
        <p:spPr>
          <a:xfrm flipH="1">
            <a:off x="6115330" y="2625887"/>
            <a:ext cx="3048574"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005279" y="3646583"/>
            <a:ext cx="579149" cy="579149"/>
            <a:chOff x="8877874" y="2079624"/>
            <a:chExt cx="579149" cy="579149"/>
          </a:xfrm>
        </p:grpSpPr>
        <p:grpSp>
          <p:nvGrpSpPr>
            <p:cNvPr id="18" name="组合 17"/>
            <p:cNvGrpSpPr/>
            <p:nvPr/>
          </p:nvGrpSpPr>
          <p:grpSpPr>
            <a:xfrm>
              <a:off x="8877874" y="2079624"/>
              <a:ext cx="579149" cy="579149"/>
              <a:chOff x="829915" y="1454033"/>
              <a:chExt cx="1010790" cy="1010792"/>
            </a:xfrm>
          </p:grpSpPr>
          <p:grpSp>
            <p:nvGrpSpPr>
              <p:cNvPr id="22" name="组合 21"/>
              <p:cNvGrpSpPr/>
              <p:nvPr/>
            </p:nvGrpSpPr>
            <p:grpSpPr>
              <a:xfrm>
                <a:off x="885367" y="1509486"/>
                <a:ext cx="899888" cy="899886"/>
                <a:chOff x="4223654" y="2075543"/>
                <a:chExt cx="2786746" cy="2786743"/>
              </a:xfrm>
            </p:grpSpPr>
            <p:sp>
              <p:nvSpPr>
                <p:cNvPr id="24" name="弧形 23"/>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弧形 24"/>
                <p:cNvSpPr/>
                <p:nvPr/>
              </p:nvSpPr>
              <p:spPr>
                <a:xfrm flipH="1">
                  <a:off x="4223657" y="2075543"/>
                  <a:ext cx="2786743" cy="2786743"/>
                </a:xfrm>
                <a:prstGeom prst="arc">
                  <a:avLst>
                    <a:gd name="adj1" fmla="val 16221398"/>
                    <a:gd name="adj2" fmla="val 17074317"/>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弧形 25"/>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flipH="1">
                  <a:off x="4223654" y="2075543"/>
                  <a:ext cx="2786743" cy="2786743"/>
                </a:xfrm>
                <a:prstGeom prst="arc">
                  <a:avLst>
                    <a:gd name="adj1" fmla="val 1732279"/>
                    <a:gd name="adj2" fmla="val 2508284"/>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椭圆 22"/>
              <p:cNvSpPr/>
              <p:nvPr/>
            </p:nvSpPr>
            <p:spPr>
              <a:xfrm rot="16200000">
                <a:off x="829914" y="1454034"/>
                <a:ext cx="1010792" cy="1010790"/>
              </a:xfrm>
              <a:prstGeom prst="ellipse">
                <a:avLst/>
              </a:prstGeom>
              <a:noFill/>
              <a:ln w="9525">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984825" y="2183365"/>
              <a:ext cx="371666" cy="371666"/>
              <a:chOff x="8969184" y="2183993"/>
              <a:chExt cx="371666" cy="371666"/>
            </a:xfrm>
          </p:grpSpPr>
          <p:cxnSp>
            <p:nvCxnSpPr>
              <p:cNvPr id="20" name="直接连接符 19"/>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cxnSp>
        <p:nvCxnSpPr>
          <p:cNvPr id="28" name="直接连接符 27"/>
          <p:cNvCxnSpPr/>
          <p:nvPr/>
        </p:nvCxnSpPr>
        <p:spPr>
          <a:xfrm flipH="1">
            <a:off x="6115330" y="3936157"/>
            <a:ext cx="3889950"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9711281" y="4956853"/>
            <a:ext cx="579149" cy="579149"/>
            <a:chOff x="8877874" y="2079624"/>
            <a:chExt cx="579149" cy="579149"/>
          </a:xfrm>
        </p:grpSpPr>
        <p:grpSp>
          <p:nvGrpSpPr>
            <p:cNvPr id="30" name="组合 29"/>
            <p:cNvGrpSpPr/>
            <p:nvPr/>
          </p:nvGrpSpPr>
          <p:grpSpPr>
            <a:xfrm>
              <a:off x="8877874" y="2079624"/>
              <a:ext cx="579149" cy="579149"/>
              <a:chOff x="829915" y="1454033"/>
              <a:chExt cx="1010790" cy="1010792"/>
            </a:xfrm>
          </p:grpSpPr>
          <p:grpSp>
            <p:nvGrpSpPr>
              <p:cNvPr id="34" name="组合 33"/>
              <p:cNvGrpSpPr/>
              <p:nvPr/>
            </p:nvGrpSpPr>
            <p:grpSpPr>
              <a:xfrm>
                <a:off x="885367" y="1509486"/>
                <a:ext cx="899888" cy="899886"/>
                <a:chOff x="4223654" y="2075543"/>
                <a:chExt cx="2786746" cy="2786743"/>
              </a:xfrm>
            </p:grpSpPr>
            <p:sp>
              <p:nvSpPr>
                <p:cNvPr id="36" name="弧形 35"/>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p:cNvSpPr/>
                <p:nvPr/>
              </p:nvSpPr>
              <p:spPr>
                <a:xfrm flipH="1">
                  <a:off x="4223657" y="2075543"/>
                  <a:ext cx="2786743" cy="2786743"/>
                </a:xfrm>
                <a:prstGeom prst="arc">
                  <a:avLst>
                    <a:gd name="adj1" fmla="val 16221398"/>
                    <a:gd name="adj2" fmla="val 17074317"/>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flipH="1">
                  <a:off x="4223654" y="2075543"/>
                  <a:ext cx="2786743" cy="2786743"/>
                </a:xfrm>
                <a:prstGeom prst="arc">
                  <a:avLst>
                    <a:gd name="adj1" fmla="val 1732279"/>
                    <a:gd name="adj2" fmla="val 2508284"/>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5" name="椭圆 34"/>
              <p:cNvSpPr/>
              <p:nvPr/>
            </p:nvSpPr>
            <p:spPr>
              <a:xfrm rot="16200000">
                <a:off x="829914" y="1454034"/>
                <a:ext cx="1010792" cy="1010790"/>
              </a:xfrm>
              <a:prstGeom prst="ellipse">
                <a:avLst/>
              </a:prstGeom>
              <a:noFill/>
              <a:ln w="9525">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984825" y="2183365"/>
              <a:ext cx="371666" cy="371666"/>
              <a:chOff x="8969184" y="2183993"/>
              <a:chExt cx="371666" cy="371666"/>
            </a:xfrm>
          </p:grpSpPr>
          <p:cxnSp>
            <p:nvCxnSpPr>
              <p:cNvPr id="32" name="直接连接符 31"/>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cxnSp>
        <p:nvCxnSpPr>
          <p:cNvPr id="40" name="直接连接符 39"/>
          <p:cNvCxnSpPr/>
          <p:nvPr/>
        </p:nvCxnSpPr>
        <p:spPr>
          <a:xfrm flipH="1">
            <a:off x="6115330" y="5246427"/>
            <a:ext cx="3595951"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flipH="1">
            <a:off x="3462830" y="2133988"/>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defRPr/>
            </a:pPr>
            <a:r>
              <a:rPr lang="zh-CN" altLang="en-US" b="1" dirty="0">
                <a:solidFill>
                  <a:schemeClr val="bg1"/>
                </a:solidFill>
                <a:latin typeface="Arial"/>
                <a:ea typeface="微软雅黑"/>
              </a:rPr>
              <a:t>点击添加标题</a:t>
            </a:r>
          </a:p>
        </p:txBody>
      </p:sp>
      <p:sp>
        <p:nvSpPr>
          <p:cNvPr id="42" name="文本框 41"/>
          <p:cNvSpPr txBox="1"/>
          <p:nvPr/>
        </p:nvSpPr>
        <p:spPr>
          <a:xfrm flipH="1">
            <a:off x="965200" y="2478875"/>
            <a:ext cx="4067290" cy="535531"/>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tabLst/>
              <a:defRPr kumimoji="0" sz="1200" b="0" i="0" u="none" strike="noStrike" cap="none" spc="0" normalizeH="0" baseline="0">
                <a:ln>
                  <a:noFill/>
                </a:ln>
                <a:solidFill>
                  <a:prstClr val="white">
                    <a:alpha val="70000"/>
                  </a:prstClr>
                </a:solidFill>
                <a:effectLst/>
                <a:uLnTx/>
                <a:uFillTx/>
                <a:latin typeface="Arial"/>
                <a:ea typeface="微软雅黑"/>
              </a:defRPr>
            </a:lvl1pPr>
          </a:lstStyle>
          <a:p>
            <a:pPr algn="r"/>
            <a:r>
              <a:rPr lang="zh-CN" altLang="en-US" dirty="0">
                <a:solidFill>
                  <a:prstClr val="white">
                    <a:alpha val="80000"/>
                  </a:prstClr>
                </a:solidFill>
              </a:rPr>
              <a:t>用户可以在投影仪或者计算机上进行演示也可以将演示文稿打印出来制作成胶片以便应用到更广泛的领域中</a:t>
            </a:r>
          </a:p>
        </p:txBody>
      </p:sp>
      <p:sp>
        <p:nvSpPr>
          <p:cNvPr id="43" name="文本框 42"/>
          <p:cNvSpPr txBox="1"/>
          <p:nvPr/>
        </p:nvSpPr>
        <p:spPr>
          <a:xfrm flipH="1">
            <a:off x="3462830" y="3384760"/>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r">
              <a:lnSpc>
                <a:spcPct val="120000"/>
              </a:lnSpc>
              <a:defRPr b="1">
                <a:solidFill>
                  <a:prstClr val="white">
                    <a:alpha val="70000"/>
                  </a:prstClr>
                </a:solidFill>
                <a:latin typeface="Arial"/>
                <a:ea typeface="微软雅黑"/>
              </a:defRPr>
            </a:lvl1pPr>
          </a:lstStyle>
          <a:p>
            <a:r>
              <a:rPr lang="zh-CN" altLang="en-US" dirty="0">
                <a:solidFill>
                  <a:schemeClr val="bg1"/>
                </a:solidFill>
              </a:rPr>
              <a:t>点击添加标题</a:t>
            </a:r>
          </a:p>
        </p:txBody>
      </p:sp>
      <p:sp>
        <p:nvSpPr>
          <p:cNvPr id="44" name="文本框 43"/>
          <p:cNvSpPr txBox="1"/>
          <p:nvPr/>
        </p:nvSpPr>
        <p:spPr>
          <a:xfrm flipH="1">
            <a:off x="965200" y="3729647"/>
            <a:ext cx="4067290" cy="535531"/>
          </a:xfrm>
          <a:prstGeom prst="rect">
            <a:avLst/>
          </a:prstGeom>
        </p:spPr>
        <p:txBody>
          <a:bodyPr wrap="square">
            <a:spAutoFit/>
            <a:scene3d>
              <a:camera prst="orthographicFront"/>
              <a:lightRig rig="threePt" dir="t"/>
            </a:scene3d>
            <a:sp3d contourW="12700"/>
          </a:bodyPr>
          <a:lstStyle>
            <a:defPPr>
              <a:defRPr lang="zh-CN"/>
            </a:defPPr>
            <a:lvl1pPr marR="0" lvl="0" indent="0" algn="r" fontAlgn="auto">
              <a:lnSpc>
                <a:spcPct val="120000"/>
              </a:lnSpc>
              <a:spcBef>
                <a:spcPts val="0"/>
              </a:spcBef>
              <a:spcAft>
                <a:spcPts val="0"/>
              </a:spcAft>
              <a:buClrTx/>
              <a:buSzTx/>
              <a:buFontTx/>
              <a:buNone/>
              <a:tabLst/>
              <a:defRPr kumimoji="0" sz="1200" b="0" i="0" u="none" strike="noStrike" cap="none" spc="0" normalizeH="0" baseline="0">
                <a:ln>
                  <a:noFill/>
                </a:ln>
                <a:solidFill>
                  <a:prstClr val="white">
                    <a:alpha val="70000"/>
                  </a:prstClr>
                </a:solidFill>
                <a:effectLst/>
                <a:uLnTx/>
                <a:uFillTx/>
                <a:latin typeface="Arial"/>
                <a:ea typeface="微软雅黑"/>
              </a:defRPr>
            </a:lvl1pPr>
          </a:lstStyle>
          <a:p>
            <a:r>
              <a:rPr lang="zh-CN" altLang="en-US" dirty="0">
                <a:solidFill>
                  <a:prstClr val="white">
                    <a:alpha val="80000"/>
                  </a:prstClr>
                </a:solidFill>
              </a:rPr>
              <a:t>用户可以在投影仪或者计算机上进行演示也可以将演示文稿打印出来制作成胶片以便应用到更广泛的领域中</a:t>
            </a:r>
          </a:p>
        </p:txBody>
      </p:sp>
      <p:sp>
        <p:nvSpPr>
          <p:cNvPr id="45" name="文本框 44"/>
          <p:cNvSpPr txBox="1"/>
          <p:nvPr/>
        </p:nvSpPr>
        <p:spPr>
          <a:xfrm flipH="1">
            <a:off x="3462830" y="4635532"/>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r">
              <a:lnSpc>
                <a:spcPct val="120000"/>
              </a:lnSpc>
              <a:defRPr b="1">
                <a:solidFill>
                  <a:prstClr val="white">
                    <a:alpha val="70000"/>
                  </a:prstClr>
                </a:solidFill>
                <a:latin typeface="Arial"/>
                <a:ea typeface="微软雅黑"/>
              </a:defRPr>
            </a:lvl1pPr>
          </a:lstStyle>
          <a:p>
            <a:r>
              <a:rPr lang="zh-CN" altLang="en-US" dirty="0">
                <a:solidFill>
                  <a:schemeClr val="bg1"/>
                </a:solidFill>
              </a:rPr>
              <a:t>点击添加标题</a:t>
            </a:r>
          </a:p>
        </p:txBody>
      </p:sp>
      <p:sp>
        <p:nvSpPr>
          <p:cNvPr id="46" name="文本框 45"/>
          <p:cNvSpPr txBox="1"/>
          <p:nvPr/>
        </p:nvSpPr>
        <p:spPr>
          <a:xfrm flipH="1">
            <a:off x="965200" y="4980417"/>
            <a:ext cx="4067290" cy="535531"/>
          </a:xfrm>
          <a:prstGeom prst="rect">
            <a:avLst/>
          </a:prstGeom>
        </p:spPr>
        <p:txBody>
          <a:bodyPr wrap="square">
            <a:spAutoFit/>
            <a:scene3d>
              <a:camera prst="orthographicFront"/>
              <a:lightRig rig="threePt" dir="t"/>
            </a:scene3d>
            <a:sp3d contourW="12700"/>
          </a:bodyPr>
          <a:lstStyle>
            <a:defPPr>
              <a:defRPr lang="zh-CN"/>
            </a:defPPr>
            <a:lvl1pPr marR="0" lvl="0" indent="0" algn="r" fontAlgn="auto">
              <a:lnSpc>
                <a:spcPct val="120000"/>
              </a:lnSpc>
              <a:spcBef>
                <a:spcPts val="0"/>
              </a:spcBef>
              <a:spcAft>
                <a:spcPts val="0"/>
              </a:spcAft>
              <a:buClrTx/>
              <a:buSzTx/>
              <a:buFontTx/>
              <a:buNone/>
              <a:tabLst/>
              <a:defRPr kumimoji="0" sz="1200" b="0" i="0" u="none" strike="noStrike" cap="none" spc="0" normalizeH="0" baseline="0">
                <a:ln>
                  <a:noFill/>
                </a:ln>
                <a:solidFill>
                  <a:prstClr val="white">
                    <a:alpha val="70000"/>
                  </a:prstClr>
                </a:solidFill>
                <a:effectLst/>
                <a:uLnTx/>
                <a:uFillTx/>
                <a:latin typeface="Arial"/>
                <a:ea typeface="微软雅黑"/>
              </a:defRPr>
            </a:lvl1pPr>
          </a:lstStyle>
          <a:p>
            <a:r>
              <a:rPr lang="zh-CN" altLang="en-US" dirty="0">
                <a:solidFill>
                  <a:prstClr val="white">
                    <a:alpha val="80000"/>
                  </a:prstClr>
                </a:solidFill>
              </a:rPr>
              <a:t>用户可以在投影仪或者计算机上进行演示也可以将演示文稿打印出来制作成胶片以便应用到更广泛的领域中</a:t>
            </a:r>
          </a:p>
        </p:txBody>
      </p:sp>
      <p:grpSp>
        <p:nvGrpSpPr>
          <p:cNvPr id="47" name="组合 46"/>
          <p:cNvGrpSpPr/>
          <p:nvPr/>
        </p:nvGrpSpPr>
        <p:grpSpPr>
          <a:xfrm>
            <a:off x="9163904" y="2336313"/>
            <a:ext cx="579149" cy="579149"/>
            <a:chOff x="8877874" y="2079624"/>
            <a:chExt cx="579149" cy="579149"/>
          </a:xfrm>
        </p:grpSpPr>
        <p:grpSp>
          <p:nvGrpSpPr>
            <p:cNvPr id="48" name="组合 47"/>
            <p:cNvGrpSpPr/>
            <p:nvPr/>
          </p:nvGrpSpPr>
          <p:grpSpPr>
            <a:xfrm>
              <a:off x="8877874" y="2079624"/>
              <a:ext cx="579149" cy="579149"/>
              <a:chOff x="829915" y="1454033"/>
              <a:chExt cx="1010790" cy="1010792"/>
            </a:xfrm>
          </p:grpSpPr>
          <p:grpSp>
            <p:nvGrpSpPr>
              <p:cNvPr id="52" name="组合 51"/>
              <p:cNvGrpSpPr/>
              <p:nvPr/>
            </p:nvGrpSpPr>
            <p:grpSpPr>
              <a:xfrm>
                <a:off x="885367" y="1509486"/>
                <a:ext cx="899888" cy="899886"/>
                <a:chOff x="4223654" y="2075543"/>
                <a:chExt cx="2786746" cy="2786743"/>
              </a:xfrm>
            </p:grpSpPr>
            <p:sp>
              <p:nvSpPr>
                <p:cNvPr id="54" name="弧形 53"/>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弧形 54"/>
                <p:cNvSpPr/>
                <p:nvPr/>
              </p:nvSpPr>
              <p:spPr>
                <a:xfrm flipH="1">
                  <a:off x="4223657" y="2075543"/>
                  <a:ext cx="2786743" cy="2786743"/>
                </a:xfrm>
                <a:prstGeom prst="arc">
                  <a:avLst>
                    <a:gd name="adj1" fmla="val 16221398"/>
                    <a:gd name="adj2" fmla="val 17074317"/>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弧形 55"/>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弧形 56"/>
                <p:cNvSpPr/>
                <p:nvPr/>
              </p:nvSpPr>
              <p:spPr>
                <a:xfrm flipH="1">
                  <a:off x="4223654" y="2075543"/>
                  <a:ext cx="2786743" cy="2786743"/>
                </a:xfrm>
                <a:prstGeom prst="arc">
                  <a:avLst>
                    <a:gd name="adj1" fmla="val 1732279"/>
                    <a:gd name="adj2" fmla="val 2508284"/>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3" name="椭圆 52"/>
              <p:cNvSpPr/>
              <p:nvPr/>
            </p:nvSpPr>
            <p:spPr>
              <a:xfrm rot="16200000">
                <a:off x="829914" y="1454034"/>
                <a:ext cx="1010792" cy="1010790"/>
              </a:xfrm>
              <a:prstGeom prst="ellipse">
                <a:avLst/>
              </a:prstGeom>
              <a:noFill/>
              <a:ln w="9525">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8984825" y="2183365"/>
              <a:ext cx="371666" cy="371666"/>
              <a:chOff x="8969184" y="2183993"/>
              <a:chExt cx="371666" cy="371666"/>
            </a:xfrm>
          </p:grpSpPr>
          <p:cxnSp>
            <p:nvCxnSpPr>
              <p:cNvPr id="50" name="直接连接符 49"/>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8969184" y="2369826"/>
                <a:ext cx="371666" cy="0"/>
              </a:xfrm>
              <a:prstGeom prst="line">
                <a:avLst/>
              </a:prstGeom>
              <a:ln>
                <a:gradFill flip="none" rotWithShape="1">
                  <a:gsLst>
                    <a:gs pos="50000">
                      <a:srgbClr val="62FFFF"/>
                    </a:gs>
                    <a:gs pos="0">
                      <a:srgbClr val="62FFFF">
                        <a:alpha val="0"/>
                      </a:srgbClr>
                    </a:gs>
                    <a:gs pos="100000">
                      <a:srgbClr val="62FFFF">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grpSp>
        <p:nvGrpSpPr>
          <p:cNvPr id="58" name="组合 57"/>
          <p:cNvGrpSpPr/>
          <p:nvPr/>
        </p:nvGrpSpPr>
        <p:grpSpPr>
          <a:xfrm>
            <a:off x="10005279" y="3646583"/>
            <a:ext cx="579149" cy="579149"/>
            <a:chOff x="8877874" y="2079624"/>
            <a:chExt cx="579149" cy="579149"/>
          </a:xfrm>
        </p:grpSpPr>
        <p:grpSp>
          <p:nvGrpSpPr>
            <p:cNvPr id="59" name="组合 58"/>
            <p:cNvGrpSpPr/>
            <p:nvPr/>
          </p:nvGrpSpPr>
          <p:grpSpPr>
            <a:xfrm>
              <a:off x="8877874" y="2079624"/>
              <a:ext cx="579149" cy="579149"/>
              <a:chOff x="829915" y="1454033"/>
              <a:chExt cx="1010790" cy="1010792"/>
            </a:xfrm>
          </p:grpSpPr>
          <p:grpSp>
            <p:nvGrpSpPr>
              <p:cNvPr id="63" name="组合 62"/>
              <p:cNvGrpSpPr/>
              <p:nvPr/>
            </p:nvGrpSpPr>
            <p:grpSpPr>
              <a:xfrm>
                <a:off x="885367" y="1509486"/>
                <a:ext cx="899888" cy="899886"/>
                <a:chOff x="4223654" y="2075543"/>
                <a:chExt cx="2786746" cy="2786743"/>
              </a:xfrm>
            </p:grpSpPr>
            <p:sp>
              <p:nvSpPr>
                <p:cNvPr id="65" name="弧形 64"/>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弧形 65"/>
                <p:cNvSpPr/>
                <p:nvPr/>
              </p:nvSpPr>
              <p:spPr>
                <a:xfrm flipH="1">
                  <a:off x="4223657" y="2075543"/>
                  <a:ext cx="2786743" cy="2786743"/>
                </a:xfrm>
                <a:prstGeom prst="arc">
                  <a:avLst>
                    <a:gd name="adj1" fmla="val 16221398"/>
                    <a:gd name="adj2" fmla="val 17074317"/>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7" name="弧形 66"/>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p:cNvSpPr/>
                <p:nvPr/>
              </p:nvSpPr>
              <p:spPr>
                <a:xfrm flipH="1">
                  <a:off x="4223654" y="2075543"/>
                  <a:ext cx="2786743" cy="2786743"/>
                </a:xfrm>
                <a:prstGeom prst="arc">
                  <a:avLst>
                    <a:gd name="adj1" fmla="val 1732279"/>
                    <a:gd name="adj2" fmla="val 2508284"/>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椭圆 63"/>
              <p:cNvSpPr/>
              <p:nvPr/>
            </p:nvSpPr>
            <p:spPr>
              <a:xfrm rot="16200000">
                <a:off x="829914" y="1454034"/>
                <a:ext cx="1010792" cy="1010790"/>
              </a:xfrm>
              <a:prstGeom prst="ellipse">
                <a:avLst/>
              </a:prstGeom>
              <a:noFill/>
              <a:ln w="9525">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8984825" y="2183365"/>
              <a:ext cx="371666" cy="371666"/>
              <a:chOff x="8969184" y="2183993"/>
              <a:chExt cx="371666" cy="371666"/>
            </a:xfrm>
          </p:grpSpPr>
          <p:cxnSp>
            <p:nvCxnSpPr>
              <p:cNvPr id="61" name="直接连接符 60"/>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8969184" y="2369826"/>
                <a:ext cx="371666" cy="0"/>
              </a:xfrm>
              <a:prstGeom prst="line">
                <a:avLst/>
              </a:prstGeom>
              <a:ln>
                <a:gradFill flip="none" rotWithShape="1">
                  <a:gsLst>
                    <a:gs pos="50000">
                      <a:srgbClr val="62FFFF">
                        <a:alpha val="50000"/>
                      </a:srgbClr>
                    </a:gs>
                    <a:gs pos="0">
                      <a:srgbClr val="62FFFF">
                        <a:alpha val="7000"/>
                      </a:srgbClr>
                    </a:gs>
                    <a:gs pos="100000">
                      <a:srgbClr val="62FFFF">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9711281" y="4956853"/>
            <a:ext cx="579149" cy="579149"/>
            <a:chOff x="8877874" y="2079624"/>
            <a:chExt cx="579149" cy="579149"/>
          </a:xfrm>
        </p:grpSpPr>
        <p:grpSp>
          <p:nvGrpSpPr>
            <p:cNvPr id="70" name="组合 69"/>
            <p:cNvGrpSpPr/>
            <p:nvPr/>
          </p:nvGrpSpPr>
          <p:grpSpPr>
            <a:xfrm>
              <a:off x="8877874" y="2079624"/>
              <a:ext cx="579149" cy="579149"/>
              <a:chOff x="829915" y="1454033"/>
              <a:chExt cx="1010790" cy="1010792"/>
            </a:xfrm>
          </p:grpSpPr>
          <p:grpSp>
            <p:nvGrpSpPr>
              <p:cNvPr id="74" name="组合 73"/>
              <p:cNvGrpSpPr/>
              <p:nvPr/>
            </p:nvGrpSpPr>
            <p:grpSpPr>
              <a:xfrm>
                <a:off x="885367" y="1509486"/>
                <a:ext cx="899888" cy="899886"/>
                <a:chOff x="4223654" y="2075543"/>
                <a:chExt cx="2786746" cy="2786743"/>
              </a:xfrm>
            </p:grpSpPr>
            <p:sp>
              <p:nvSpPr>
                <p:cNvPr id="76" name="弧形 75"/>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H="1">
                  <a:off x="4223657" y="2075543"/>
                  <a:ext cx="2786743" cy="2786743"/>
                </a:xfrm>
                <a:prstGeom prst="arc">
                  <a:avLst>
                    <a:gd name="adj1" fmla="val 16221398"/>
                    <a:gd name="adj2" fmla="val 17074317"/>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弧形 78"/>
                <p:cNvSpPr/>
                <p:nvPr/>
              </p:nvSpPr>
              <p:spPr>
                <a:xfrm flipH="1">
                  <a:off x="4223654" y="2075543"/>
                  <a:ext cx="2786743" cy="2786743"/>
                </a:xfrm>
                <a:prstGeom prst="arc">
                  <a:avLst>
                    <a:gd name="adj1" fmla="val 1732279"/>
                    <a:gd name="adj2" fmla="val 2508284"/>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5" name="椭圆 74"/>
              <p:cNvSpPr/>
              <p:nvPr/>
            </p:nvSpPr>
            <p:spPr>
              <a:xfrm rot="16200000">
                <a:off x="829914" y="1454034"/>
                <a:ext cx="1010792" cy="1010790"/>
              </a:xfrm>
              <a:prstGeom prst="ellipse">
                <a:avLst/>
              </a:prstGeom>
              <a:noFill/>
              <a:ln w="9525">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8984825" y="2183365"/>
              <a:ext cx="371666" cy="371666"/>
              <a:chOff x="8969184" y="2183993"/>
              <a:chExt cx="371666" cy="371666"/>
            </a:xfrm>
          </p:grpSpPr>
          <p:cxnSp>
            <p:nvCxnSpPr>
              <p:cNvPr id="72" name="直接连接符 71"/>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8969184" y="2369826"/>
                <a:ext cx="371666" cy="0"/>
              </a:xfrm>
              <a:prstGeom prst="line">
                <a:avLst/>
              </a:prstGeom>
              <a:ln>
                <a:gradFill flip="none" rotWithShape="1">
                  <a:gsLst>
                    <a:gs pos="50000">
                      <a:srgbClr val="62FFFF"/>
                    </a:gs>
                    <a:gs pos="0">
                      <a:srgbClr val="62FFFF">
                        <a:alpha val="0"/>
                      </a:srgbClr>
                    </a:gs>
                    <a:gs pos="100000">
                      <a:srgbClr val="62FFFF">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sp>
        <p:nvSpPr>
          <p:cNvPr id="80" name="椭圆 79"/>
          <p:cNvSpPr/>
          <p:nvPr/>
        </p:nvSpPr>
        <p:spPr>
          <a:xfrm>
            <a:off x="5092699" y="2133303"/>
            <a:ext cx="991504" cy="991502"/>
          </a:xfrm>
          <a:prstGeom prst="ellipse">
            <a:avLst/>
          </a:prstGeom>
          <a:gradFill flip="none" rotWithShape="1">
            <a:gsLst>
              <a:gs pos="65000">
                <a:srgbClr val="0D69FF">
                  <a:alpha val="0"/>
                </a:srgbClr>
              </a:gs>
              <a:gs pos="100000">
                <a:srgbClr val="0D69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166532" y="2207138"/>
            <a:ext cx="843838" cy="843836"/>
          </a:xfrm>
          <a:prstGeom prst="ellipse">
            <a:avLst/>
          </a:prstGeom>
          <a:noFill/>
          <a:ln>
            <a:solidFill>
              <a:srgbClr val="62FFFF"/>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5257124" y="2297884"/>
            <a:ext cx="662654" cy="662342"/>
            <a:chOff x="5853103" y="-4503799"/>
            <a:chExt cx="9790876" cy="9786315"/>
          </a:xfrm>
          <a:solidFill>
            <a:srgbClr val="01E2BC"/>
          </a:solidFill>
        </p:grpSpPr>
        <p:sp>
          <p:nvSpPr>
            <p:cNvPr id="83" name="任意多边形 57"/>
            <p:cNvSpPr/>
            <p:nvPr/>
          </p:nvSpPr>
          <p:spPr>
            <a:xfrm>
              <a:off x="10656176" y="-4503799"/>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4" name="任意多边形 59"/>
            <p:cNvSpPr/>
            <p:nvPr/>
          </p:nvSpPr>
          <p:spPr>
            <a:xfrm>
              <a:off x="11246705" y="-44673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5" name="任意多边形 61"/>
            <p:cNvSpPr/>
            <p:nvPr/>
          </p:nvSpPr>
          <p:spPr>
            <a:xfrm>
              <a:off x="11828274"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6" name="任意多边形 63"/>
            <p:cNvSpPr/>
            <p:nvPr/>
          </p:nvSpPr>
          <p:spPr>
            <a:xfrm>
              <a:off x="1239207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7" name="任意多边形 65"/>
            <p:cNvSpPr/>
            <p:nvPr/>
          </p:nvSpPr>
          <p:spPr>
            <a:xfrm>
              <a:off x="12929560"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8" name="任意多边形 67"/>
            <p:cNvSpPr/>
            <p:nvPr/>
          </p:nvSpPr>
          <p:spPr>
            <a:xfrm>
              <a:off x="1343258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9" name="任意多边形 69"/>
            <p:cNvSpPr/>
            <p:nvPr/>
          </p:nvSpPr>
          <p:spPr>
            <a:xfrm>
              <a:off x="13893525" y="-324964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0" name="任意多边形 71"/>
            <p:cNvSpPr/>
            <p:nvPr/>
          </p:nvSpPr>
          <p:spPr>
            <a:xfrm>
              <a:off x="14305379" y="-282489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1" name="任意多边形 73"/>
            <p:cNvSpPr/>
            <p:nvPr/>
          </p:nvSpPr>
          <p:spPr>
            <a:xfrm>
              <a:off x="14661934" y="-235275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2" name="任意多边形 75"/>
            <p:cNvSpPr/>
            <p:nvPr/>
          </p:nvSpPr>
          <p:spPr>
            <a:xfrm>
              <a:off x="1495776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3" name="任意多边形 77"/>
            <p:cNvSpPr/>
            <p:nvPr/>
          </p:nvSpPr>
          <p:spPr>
            <a:xfrm>
              <a:off x="15188373"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4" name="任意多边形 79"/>
            <p:cNvSpPr/>
            <p:nvPr/>
          </p:nvSpPr>
          <p:spPr>
            <a:xfrm>
              <a:off x="15350273"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5" name="任意多边形 81"/>
            <p:cNvSpPr/>
            <p:nvPr/>
          </p:nvSpPr>
          <p:spPr>
            <a:xfrm>
              <a:off x="15441032"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6" name="任意多边形 83"/>
            <p:cNvSpPr/>
            <p:nvPr/>
          </p:nvSpPr>
          <p:spPr>
            <a:xfrm>
              <a:off x="15459249"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7" name="任意多边形 85"/>
            <p:cNvSpPr/>
            <p:nvPr/>
          </p:nvSpPr>
          <p:spPr>
            <a:xfrm>
              <a:off x="15404671"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8" name="任意多边形 87"/>
            <p:cNvSpPr/>
            <p:nvPr/>
          </p:nvSpPr>
          <p:spPr>
            <a:xfrm>
              <a:off x="15278093"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9" name="任意多边形 89"/>
            <p:cNvSpPr/>
            <p:nvPr/>
          </p:nvSpPr>
          <p:spPr>
            <a:xfrm>
              <a:off x="15081455"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0" name="任意多边形 91"/>
            <p:cNvSpPr/>
            <p:nvPr/>
          </p:nvSpPr>
          <p:spPr>
            <a:xfrm>
              <a:off x="14817747"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1" name="任意多边形 93"/>
            <p:cNvSpPr/>
            <p:nvPr/>
          </p:nvSpPr>
          <p:spPr>
            <a:xfrm>
              <a:off x="1449093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2" name="任意多边形 95"/>
            <p:cNvSpPr/>
            <p:nvPr/>
          </p:nvSpPr>
          <p:spPr>
            <a:xfrm>
              <a:off x="14105994"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3" name="任意多边形 97"/>
            <p:cNvSpPr/>
            <p:nvPr/>
          </p:nvSpPr>
          <p:spPr>
            <a:xfrm>
              <a:off x="13668775"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4" name="任意多边形 99"/>
            <p:cNvSpPr/>
            <p:nvPr/>
          </p:nvSpPr>
          <p:spPr>
            <a:xfrm>
              <a:off x="13185875"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5" name="任意多边形 101"/>
            <p:cNvSpPr/>
            <p:nvPr/>
          </p:nvSpPr>
          <p:spPr>
            <a:xfrm>
              <a:off x="12664621" y="466705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6" name="任意多边形 103"/>
            <p:cNvSpPr/>
            <p:nvPr/>
          </p:nvSpPr>
          <p:spPr>
            <a:xfrm>
              <a:off x="12112923"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7" name="任意多边形 105"/>
            <p:cNvSpPr/>
            <p:nvPr/>
          </p:nvSpPr>
          <p:spPr>
            <a:xfrm>
              <a:off x="11539169"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8" name="任意多边形 107"/>
            <p:cNvSpPr/>
            <p:nvPr/>
          </p:nvSpPr>
          <p:spPr>
            <a:xfrm>
              <a:off x="10952012"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9" name="任意多边形 109"/>
            <p:cNvSpPr/>
            <p:nvPr/>
          </p:nvSpPr>
          <p:spPr>
            <a:xfrm>
              <a:off x="10360359"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0" name="任意多边形 111"/>
            <p:cNvSpPr/>
            <p:nvPr/>
          </p:nvSpPr>
          <p:spPr>
            <a:xfrm>
              <a:off x="9773192"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1" name="任意多边形 113"/>
            <p:cNvSpPr/>
            <p:nvPr/>
          </p:nvSpPr>
          <p:spPr>
            <a:xfrm>
              <a:off x="9199427"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2" name="任意多边形 115"/>
            <p:cNvSpPr/>
            <p:nvPr/>
          </p:nvSpPr>
          <p:spPr>
            <a:xfrm>
              <a:off x="8647730" y="46670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3" name="任意多边形 117"/>
            <p:cNvSpPr/>
            <p:nvPr/>
          </p:nvSpPr>
          <p:spPr>
            <a:xfrm>
              <a:off x="8126486"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4" name="任意多边形 119"/>
            <p:cNvSpPr/>
            <p:nvPr/>
          </p:nvSpPr>
          <p:spPr>
            <a:xfrm>
              <a:off x="7643576"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5" name="任意多边形 121"/>
            <p:cNvSpPr/>
            <p:nvPr/>
          </p:nvSpPr>
          <p:spPr>
            <a:xfrm>
              <a:off x="7206357"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6" name="任意多边形 123"/>
            <p:cNvSpPr/>
            <p:nvPr/>
          </p:nvSpPr>
          <p:spPr>
            <a:xfrm>
              <a:off x="682141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7" name="任意多边形 125"/>
            <p:cNvSpPr/>
            <p:nvPr/>
          </p:nvSpPr>
          <p:spPr>
            <a:xfrm>
              <a:off x="6494615"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8" name="任意多边形 127"/>
            <p:cNvSpPr/>
            <p:nvPr/>
          </p:nvSpPr>
          <p:spPr>
            <a:xfrm>
              <a:off x="6230908"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9" name="任意多边形 129"/>
            <p:cNvSpPr/>
            <p:nvPr/>
          </p:nvSpPr>
          <p:spPr>
            <a:xfrm>
              <a:off x="6034259"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0" name="任意多边形 131"/>
            <p:cNvSpPr/>
            <p:nvPr/>
          </p:nvSpPr>
          <p:spPr>
            <a:xfrm>
              <a:off x="5907692"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1" name="任意多边形 133"/>
            <p:cNvSpPr/>
            <p:nvPr/>
          </p:nvSpPr>
          <p:spPr>
            <a:xfrm>
              <a:off x="5853103"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2" name="任意多边形 135"/>
            <p:cNvSpPr/>
            <p:nvPr/>
          </p:nvSpPr>
          <p:spPr>
            <a:xfrm>
              <a:off x="5871331"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3" name="任意多边形 137"/>
            <p:cNvSpPr/>
            <p:nvPr/>
          </p:nvSpPr>
          <p:spPr>
            <a:xfrm>
              <a:off x="5962079"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4" name="任意多边形 139"/>
            <p:cNvSpPr/>
            <p:nvPr/>
          </p:nvSpPr>
          <p:spPr>
            <a:xfrm>
              <a:off x="6123989"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5" name="任意多边形 141"/>
            <p:cNvSpPr/>
            <p:nvPr/>
          </p:nvSpPr>
          <p:spPr>
            <a:xfrm>
              <a:off x="635459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6" name="任意多边形 143"/>
            <p:cNvSpPr/>
            <p:nvPr/>
          </p:nvSpPr>
          <p:spPr>
            <a:xfrm>
              <a:off x="6650428" y="-23527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7" name="任意多边形 145"/>
            <p:cNvSpPr/>
            <p:nvPr/>
          </p:nvSpPr>
          <p:spPr>
            <a:xfrm>
              <a:off x="7006972" y="-282489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8" name="任意多边形 147"/>
            <p:cNvSpPr/>
            <p:nvPr/>
          </p:nvSpPr>
          <p:spPr>
            <a:xfrm>
              <a:off x="7418826" y="-32496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9" name="任意多边形 149"/>
            <p:cNvSpPr/>
            <p:nvPr/>
          </p:nvSpPr>
          <p:spPr>
            <a:xfrm>
              <a:off x="787977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30" name="任意多边形 151"/>
            <p:cNvSpPr/>
            <p:nvPr/>
          </p:nvSpPr>
          <p:spPr>
            <a:xfrm>
              <a:off x="8382802"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1" name="任意多边形 153"/>
            <p:cNvSpPr/>
            <p:nvPr/>
          </p:nvSpPr>
          <p:spPr>
            <a:xfrm>
              <a:off x="892029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2" name="任意多边形 155"/>
            <p:cNvSpPr/>
            <p:nvPr/>
          </p:nvSpPr>
          <p:spPr>
            <a:xfrm>
              <a:off x="9484077"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3" name="任意多边形 157"/>
            <p:cNvSpPr/>
            <p:nvPr/>
          </p:nvSpPr>
          <p:spPr>
            <a:xfrm>
              <a:off x="10065646" y="-446737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134" name="组合 133"/>
          <p:cNvGrpSpPr/>
          <p:nvPr/>
        </p:nvGrpSpPr>
        <p:grpSpPr>
          <a:xfrm>
            <a:off x="5226731" y="2241078"/>
            <a:ext cx="723440" cy="775950"/>
            <a:chOff x="4981968" y="4909761"/>
            <a:chExt cx="561350" cy="602097"/>
          </a:xfrm>
          <a:solidFill>
            <a:schemeClr val="bg1"/>
          </a:solidFill>
          <a:effectLst>
            <a:glow rad="50800">
              <a:schemeClr val="bg1">
                <a:alpha val="10000"/>
              </a:schemeClr>
            </a:glow>
          </a:effectLst>
        </p:grpSpPr>
        <p:sp>
          <p:nvSpPr>
            <p:cNvPr id="135" name="任意多边形 434"/>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435"/>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436"/>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8" name="椭圆 137"/>
          <p:cNvSpPr/>
          <p:nvPr/>
        </p:nvSpPr>
        <p:spPr>
          <a:xfrm>
            <a:off x="5092699" y="3451192"/>
            <a:ext cx="991504" cy="991502"/>
          </a:xfrm>
          <a:prstGeom prst="ellipse">
            <a:avLst/>
          </a:prstGeom>
          <a:gradFill flip="none" rotWithShape="1">
            <a:gsLst>
              <a:gs pos="65000">
                <a:srgbClr val="0D69FF">
                  <a:alpha val="0"/>
                </a:srgbClr>
              </a:gs>
              <a:gs pos="100000">
                <a:srgbClr val="0D69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5166532" y="3525027"/>
            <a:ext cx="843838" cy="843836"/>
          </a:xfrm>
          <a:prstGeom prst="ellipse">
            <a:avLst/>
          </a:prstGeom>
          <a:noFill/>
          <a:ln>
            <a:solidFill>
              <a:srgbClr val="62FFFF"/>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 name="组合 139"/>
          <p:cNvGrpSpPr/>
          <p:nvPr/>
        </p:nvGrpSpPr>
        <p:grpSpPr>
          <a:xfrm>
            <a:off x="5257124" y="3615773"/>
            <a:ext cx="662654" cy="662342"/>
            <a:chOff x="5853103" y="-4503799"/>
            <a:chExt cx="9790876" cy="9786315"/>
          </a:xfrm>
          <a:solidFill>
            <a:srgbClr val="01E2BC"/>
          </a:solidFill>
        </p:grpSpPr>
        <p:sp>
          <p:nvSpPr>
            <p:cNvPr id="141" name="任意多边形 57"/>
            <p:cNvSpPr/>
            <p:nvPr/>
          </p:nvSpPr>
          <p:spPr>
            <a:xfrm>
              <a:off x="10656176" y="-4503799"/>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2" name="任意多边形 59"/>
            <p:cNvSpPr/>
            <p:nvPr/>
          </p:nvSpPr>
          <p:spPr>
            <a:xfrm>
              <a:off x="11246705" y="-44673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3" name="任意多边形 61"/>
            <p:cNvSpPr/>
            <p:nvPr/>
          </p:nvSpPr>
          <p:spPr>
            <a:xfrm>
              <a:off x="11828274"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4" name="任意多边形 63"/>
            <p:cNvSpPr/>
            <p:nvPr/>
          </p:nvSpPr>
          <p:spPr>
            <a:xfrm>
              <a:off x="1239207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5" name="任意多边形 65"/>
            <p:cNvSpPr/>
            <p:nvPr/>
          </p:nvSpPr>
          <p:spPr>
            <a:xfrm>
              <a:off x="12929560"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6" name="任意多边形 67"/>
            <p:cNvSpPr/>
            <p:nvPr/>
          </p:nvSpPr>
          <p:spPr>
            <a:xfrm>
              <a:off x="1343258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7" name="任意多边形 69"/>
            <p:cNvSpPr/>
            <p:nvPr/>
          </p:nvSpPr>
          <p:spPr>
            <a:xfrm>
              <a:off x="13893525" y="-324964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8" name="任意多边形 71"/>
            <p:cNvSpPr/>
            <p:nvPr/>
          </p:nvSpPr>
          <p:spPr>
            <a:xfrm>
              <a:off x="14305379" y="-282489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9" name="任意多边形 73"/>
            <p:cNvSpPr/>
            <p:nvPr/>
          </p:nvSpPr>
          <p:spPr>
            <a:xfrm>
              <a:off x="14661934" y="-235275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0" name="任意多边形 75"/>
            <p:cNvSpPr/>
            <p:nvPr/>
          </p:nvSpPr>
          <p:spPr>
            <a:xfrm>
              <a:off x="1495776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1" name="任意多边形 77"/>
            <p:cNvSpPr/>
            <p:nvPr/>
          </p:nvSpPr>
          <p:spPr>
            <a:xfrm>
              <a:off x="15188373"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2" name="任意多边形 79"/>
            <p:cNvSpPr/>
            <p:nvPr/>
          </p:nvSpPr>
          <p:spPr>
            <a:xfrm>
              <a:off x="15350273"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3" name="任意多边形 81"/>
            <p:cNvSpPr/>
            <p:nvPr/>
          </p:nvSpPr>
          <p:spPr>
            <a:xfrm>
              <a:off x="15441032"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4" name="任意多边形 83"/>
            <p:cNvSpPr/>
            <p:nvPr/>
          </p:nvSpPr>
          <p:spPr>
            <a:xfrm>
              <a:off x="15459249"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5" name="任意多边形 85"/>
            <p:cNvSpPr/>
            <p:nvPr/>
          </p:nvSpPr>
          <p:spPr>
            <a:xfrm>
              <a:off x="15404671"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6" name="任意多边形 87"/>
            <p:cNvSpPr/>
            <p:nvPr/>
          </p:nvSpPr>
          <p:spPr>
            <a:xfrm>
              <a:off x="15278093"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7" name="任意多边形 89"/>
            <p:cNvSpPr/>
            <p:nvPr/>
          </p:nvSpPr>
          <p:spPr>
            <a:xfrm>
              <a:off x="15081455"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8" name="任意多边形 91"/>
            <p:cNvSpPr/>
            <p:nvPr/>
          </p:nvSpPr>
          <p:spPr>
            <a:xfrm>
              <a:off x="14817747"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9" name="任意多边形 93"/>
            <p:cNvSpPr/>
            <p:nvPr/>
          </p:nvSpPr>
          <p:spPr>
            <a:xfrm>
              <a:off x="1449093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0" name="任意多边形 95"/>
            <p:cNvSpPr/>
            <p:nvPr/>
          </p:nvSpPr>
          <p:spPr>
            <a:xfrm>
              <a:off x="14105994"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1" name="任意多边形 97"/>
            <p:cNvSpPr/>
            <p:nvPr/>
          </p:nvSpPr>
          <p:spPr>
            <a:xfrm>
              <a:off x="13668775"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2" name="任意多边形 99"/>
            <p:cNvSpPr/>
            <p:nvPr/>
          </p:nvSpPr>
          <p:spPr>
            <a:xfrm>
              <a:off x="13185875"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3" name="任意多边形 101"/>
            <p:cNvSpPr/>
            <p:nvPr/>
          </p:nvSpPr>
          <p:spPr>
            <a:xfrm>
              <a:off x="12664621" y="466705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4" name="任意多边形 103"/>
            <p:cNvSpPr/>
            <p:nvPr/>
          </p:nvSpPr>
          <p:spPr>
            <a:xfrm>
              <a:off x="12112923"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5" name="任意多边形 105"/>
            <p:cNvSpPr/>
            <p:nvPr/>
          </p:nvSpPr>
          <p:spPr>
            <a:xfrm>
              <a:off x="11539169"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6" name="任意多边形 107"/>
            <p:cNvSpPr/>
            <p:nvPr/>
          </p:nvSpPr>
          <p:spPr>
            <a:xfrm>
              <a:off x="10952012"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7" name="任意多边形 109"/>
            <p:cNvSpPr/>
            <p:nvPr/>
          </p:nvSpPr>
          <p:spPr>
            <a:xfrm>
              <a:off x="10360359"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8" name="任意多边形 111"/>
            <p:cNvSpPr/>
            <p:nvPr/>
          </p:nvSpPr>
          <p:spPr>
            <a:xfrm>
              <a:off x="9773192"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9" name="任意多边形 113"/>
            <p:cNvSpPr/>
            <p:nvPr/>
          </p:nvSpPr>
          <p:spPr>
            <a:xfrm>
              <a:off x="9199427"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0" name="任意多边形 115"/>
            <p:cNvSpPr/>
            <p:nvPr/>
          </p:nvSpPr>
          <p:spPr>
            <a:xfrm>
              <a:off x="8647730" y="46670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1" name="任意多边形 117"/>
            <p:cNvSpPr/>
            <p:nvPr/>
          </p:nvSpPr>
          <p:spPr>
            <a:xfrm>
              <a:off x="8126486"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2" name="任意多边形 119"/>
            <p:cNvSpPr/>
            <p:nvPr/>
          </p:nvSpPr>
          <p:spPr>
            <a:xfrm>
              <a:off x="7643576"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3" name="任意多边形 121"/>
            <p:cNvSpPr/>
            <p:nvPr/>
          </p:nvSpPr>
          <p:spPr>
            <a:xfrm>
              <a:off x="7206357"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4" name="任意多边形 123"/>
            <p:cNvSpPr/>
            <p:nvPr/>
          </p:nvSpPr>
          <p:spPr>
            <a:xfrm>
              <a:off x="682141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5" name="任意多边形 125"/>
            <p:cNvSpPr/>
            <p:nvPr/>
          </p:nvSpPr>
          <p:spPr>
            <a:xfrm>
              <a:off x="6494615"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6" name="任意多边形 127"/>
            <p:cNvSpPr/>
            <p:nvPr/>
          </p:nvSpPr>
          <p:spPr>
            <a:xfrm>
              <a:off x="6230908"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7" name="任意多边形 129"/>
            <p:cNvSpPr/>
            <p:nvPr/>
          </p:nvSpPr>
          <p:spPr>
            <a:xfrm>
              <a:off x="6034259"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8" name="任意多边形 131"/>
            <p:cNvSpPr/>
            <p:nvPr/>
          </p:nvSpPr>
          <p:spPr>
            <a:xfrm>
              <a:off x="5907692"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9" name="任意多边形 133"/>
            <p:cNvSpPr/>
            <p:nvPr/>
          </p:nvSpPr>
          <p:spPr>
            <a:xfrm>
              <a:off x="5853103"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0" name="任意多边形 135"/>
            <p:cNvSpPr/>
            <p:nvPr/>
          </p:nvSpPr>
          <p:spPr>
            <a:xfrm>
              <a:off x="5871331"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1" name="任意多边形 137"/>
            <p:cNvSpPr/>
            <p:nvPr/>
          </p:nvSpPr>
          <p:spPr>
            <a:xfrm>
              <a:off x="5962079"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2" name="任意多边形 139"/>
            <p:cNvSpPr/>
            <p:nvPr/>
          </p:nvSpPr>
          <p:spPr>
            <a:xfrm>
              <a:off x="6123989"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3" name="任意多边形 141"/>
            <p:cNvSpPr/>
            <p:nvPr/>
          </p:nvSpPr>
          <p:spPr>
            <a:xfrm>
              <a:off x="635459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4" name="任意多边形 143"/>
            <p:cNvSpPr/>
            <p:nvPr/>
          </p:nvSpPr>
          <p:spPr>
            <a:xfrm>
              <a:off x="6650428" y="-23527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5" name="任意多边形 145"/>
            <p:cNvSpPr/>
            <p:nvPr/>
          </p:nvSpPr>
          <p:spPr>
            <a:xfrm>
              <a:off x="7006972" y="-282489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6" name="任意多边形 147"/>
            <p:cNvSpPr/>
            <p:nvPr/>
          </p:nvSpPr>
          <p:spPr>
            <a:xfrm>
              <a:off x="7418826" y="-32496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7" name="任意多边形 149"/>
            <p:cNvSpPr/>
            <p:nvPr/>
          </p:nvSpPr>
          <p:spPr>
            <a:xfrm>
              <a:off x="787977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8" name="任意多边形 151"/>
            <p:cNvSpPr/>
            <p:nvPr/>
          </p:nvSpPr>
          <p:spPr>
            <a:xfrm>
              <a:off x="8382802"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9" name="任意多边形 153"/>
            <p:cNvSpPr/>
            <p:nvPr/>
          </p:nvSpPr>
          <p:spPr>
            <a:xfrm>
              <a:off x="892029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90" name="任意多边形 155"/>
            <p:cNvSpPr/>
            <p:nvPr/>
          </p:nvSpPr>
          <p:spPr>
            <a:xfrm>
              <a:off x="9484077"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91" name="任意多边形 157"/>
            <p:cNvSpPr/>
            <p:nvPr/>
          </p:nvSpPr>
          <p:spPr>
            <a:xfrm>
              <a:off x="10065646" y="-446737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192" name="组合 191"/>
          <p:cNvGrpSpPr/>
          <p:nvPr/>
        </p:nvGrpSpPr>
        <p:grpSpPr>
          <a:xfrm>
            <a:off x="5226731" y="3558967"/>
            <a:ext cx="723440" cy="775950"/>
            <a:chOff x="4981968" y="4909761"/>
            <a:chExt cx="561350" cy="602097"/>
          </a:xfrm>
          <a:solidFill>
            <a:schemeClr val="bg1"/>
          </a:solidFill>
          <a:effectLst>
            <a:glow rad="50800">
              <a:schemeClr val="bg1">
                <a:alpha val="10000"/>
              </a:schemeClr>
            </a:glow>
          </a:effectLst>
        </p:grpSpPr>
        <p:sp>
          <p:nvSpPr>
            <p:cNvPr id="193" name="任意多边形 494"/>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任意多边形 495"/>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任意多边形 496"/>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6" name="椭圆 195"/>
          <p:cNvSpPr/>
          <p:nvPr/>
        </p:nvSpPr>
        <p:spPr>
          <a:xfrm>
            <a:off x="5092699" y="4757475"/>
            <a:ext cx="991504" cy="991502"/>
          </a:xfrm>
          <a:prstGeom prst="ellipse">
            <a:avLst/>
          </a:prstGeom>
          <a:gradFill flip="none" rotWithShape="1">
            <a:gsLst>
              <a:gs pos="65000">
                <a:srgbClr val="0D69FF">
                  <a:alpha val="0"/>
                </a:srgbClr>
              </a:gs>
              <a:gs pos="100000">
                <a:srgbClr val="0D69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5166532" y="4831310"/>
            <a:ext cx="843838" cy="843836"/>
          </a:xfrm>
          <a:prstGeom prst="ellipse">
            <a:avLst/>
          </a:prstGeom>
          <a:noFill/>
          <a:ln>
            <a:solidFill>
              <a:srgbClr val="62FFFF"/>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8" name="组合 197"/>
          <p:cNvGrpSpPr/>
          <p:nvPr/>
        </p:nvGrpSpPr>
        <p:grpSpPr>
          <a:xfrm>
            <a:off x="5257124" y="4922056"/>
            <a:ext cx="662654" cy="662342"/>
            <a:chOff x="5853103" y="-4503799"/>
            <a:chExt cx="9790876" cy="9786315"/>
          </a:xfrm>
          <a:solidFill>
            <a:srgbClr val="01E2BC"/>
          </a:solidFill>
        </p:grpSpPr>
        <p:sp>
          <p:nvSpPr>
            <p:cNvPr id="199" name="任意多边形 57"/>
            <p:cNvSpPr/>
            <p:nvPr/>
          </p:nvSpPr>
          <p:spPr>
            <a:xfrm>
              <a:off x="10656176" y="-4503799"/>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00" name="任意多边形 59"/>
            <p:cNvSpPr/>
            <p:nvPr/>
          </p:nvSpPr>
          <p:spPr>
            <a:xfrm>
              <a:off x="11246705" y="-44673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1" name="任意多边形 61"/>
            <p:cNvSpPr/>
            <p:nvPr/>
          </p:nvSpPr>
          <p:spPr>
            <a:xfrm>
              <a:off x="11828274"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2" name="任意多边形 63"/>
            <p:cNvSpPr/>
            <p:nvPr/>
          </p:nvSpPr>
          <p:spPr>
            <a:xfrm>
              <a:off x="1239207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3" name="任意多边形 65"/>
            <p:cNvSpPr/>
            <p:nvPr/>
          </p:nvSpPr>
          <p:spPr>
            <a:xfrm>
              <a:off x="12929560"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4" name="任意多边形 67"/>
            <p:cNvSpPr/>
            <p:nvPr/>
          </p:nvSpPr>
          <p:spPr>
            <a:xfrm>
              <a:off x="1343258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5" name="任意多边形 69"/>
            <p:cNvSpPr/>
            <p:nvPr/>
          </p:nvSpPr>
          <p:spPr>
            <a:xfrm>
              <a:off x="13893525" y="-324964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6" name="任意多边形 71"/>
            <p:cNvSpPr/>
            <p:nvPr/>
          </p:nvSpPr>
          <p:spPr>
            <a:xfrm>
              <a:off x="14305379" y="-282489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7" name="任意多边形 73"/>
            <p:cNvSpPr/>
            <p:nvPr/>
          </p:nvSpPr>
          <p:spPr>
            <a:xfrm>
              <a:off x="14661934" y="-235275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8" name="任意多边形 75"/>
            <p:cNvSpPr/>
            <p:nvPr/>
          </p:nvSpPr>
          <p:spPr>
            <a:xfrm>
              <a:off x="1495776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9" name="任意多边形 77"/>
            <p:cNvSpPr/>
            <p:nvPr/>
          </p:nvSpPr>
          <p:spPr>
            <a:xfrm>
              <a:off x="15188373"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0" name="任意多边形 79"/>
            <p:cNvSpPr/>
            <p:nvPr/>
          </p:nvSpPr>
          <p:spPr>
            <a:xfrm>
              <a:off x="15350273"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1" name="任意多边形 81"/>
            <p:cNvSpPr/>
            <p:nvPr/>
          </p:nvSpPr>
          <p:spPr>
            <a:xfrm>
              <a:off x="15441032"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2" name="任意多边形 83"/>
            <p:cNvSpPr/>
            <p:nvPr/>
          </p:nvSpPr>
          <p:spPr>
            <a:xfrm>
              <a:off x="15459249"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3" name="任意多边形 85"/>
            <p:cNvSpPr/>
            <p:nvPr/>
          </p:nvSpPr>
          <p:spPr>
            <a:xfrm>
              <a:off x="15404671"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4" name="任意多边形 87"/>
            <p:cNvSpPr/>
            <p:nvPr/>
          </p:nvSpPr>
          <p:spPr>
            <a:xfrm>
              <a:off x="15278093"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5" name="任意多边形 89"/>
            <p:cNvSpPr/>
            <p:nvPr/>
          </p:nvSpPr>
          <p:spPr>
            <a:xfrm>
              <a:off x="15081455"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6" name="任意多边形 91"/>
            <p:cNvSpPr/>
            <p:nvPr/>
          </p:nvSpPr>
          <p:spPr>
            <a:xfrm>
              <a:off x="14817747"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7" name="任意多边形 93"/>
            <p:cNvSpPr/>
            <p:nvPr/>
          </p:nvSpPr>
          <p:spPr>
            <a:xfrm>
              <a:off x="1449093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8" name="任意多边形 95"/>
            <p:cNvSpPr/>
            <p:nvPr/>
          </p:nvSpPr>
          <p:spPr>
            <a:xfrm>
              <a:off x="14105994"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9" name="任意多边形 97"/>
            <p:cNvSpPr/>
            <p:nvPr/>
          </p:nvSpPr>
          <p:spPr>
            <a:xfrm>
              <a:off x="13668775"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0" name="任意多边形 99"/>
            <p:cNvSpPr/>
            <p:nvPr/>
          </p:nvSpPr>
          <p:spPr>
            <a:xfrm>
              <a:off x="13185875"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1" name="任意多边形 101"/>
            <p:cNvSpPr/>
            <p:nvPr/>
          </p:nvSpPr>
          <p:spPr>
            <a:xfrm>
              <a:off x="12664621" y="466705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2" name="任意多边形 103"/>
            <p:cNvSpPr/>
            <p:nvPr/>
          </p:nvSpPr>
          <p:spPr>
            <a:xfrm>
              <a:off x="12112923"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3" name="任意多边形 105"/>
            <p:cNvSpPr/>
            <p:nvPr/>
          </p:nvSpPr>
          <p:spPr>
            <a:xfrm>
              <a:off x="11539169"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4" name="任意多边形 107"/>
            <p:cNvSpPr/>
            <p:nvPr/>
          </p:nvSpPr>
          <p:spPr>
            <a:xfrm>
              <a:off x="10952012"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5" name="任意多边形 109"/>
            <p:cNvSpPr/>
            <p:nvPr/>
          </p:nvSpPr>
          <p:spPr>
            <a:xfrm>
              <a:off x="10360359"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6" name="任意多边形 111"/>
            <p:cNvSpPr/>
            <p:nvPr/>
          </p:nvSpPr>
          <p:spPr>
            <a:xfrm>
              <a:off x="9773192"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7" name="任意多边形 113"/>
            <p:cNvSpPr/>
            <p:nvPr/>
          </p:nvSpPr>
          <p:spPr>
            <a:xfrm>
              <a:off x="9199427"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8" name="任意多边形 115"/>
            <p:cNvSpPr/>
            <p:nvPr/>
          </p:nvSpPr>
          <p:spPr>
            <a:xfrm>
              <a:off x="8647730" y="46670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9" name="任意多边形 117"/>
            <p:cNvSpPr/>
            <p:nvPr/>
          </p:nvSpPr>
          <p:spPr>
            <a:xfrm>
              <a:off x="8126486"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0" name="任意多边形 119"/>
            <p:cNvSpPr/>
            <p:nvPr/>
          </p:nvSpPr>
          <p:spPr>
            <a:xfrm>
              <a:off x="7643576"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1" name="任意多边形 121"/>
            <p:cNvSpPr/>
            <p:nvPr/>
          </p:nvSpPr>
          <p:spPr>
            <a:xfrm>
              <a:off x="7206357"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2" name="任意多边形 123"/>
            <p:cNvSpPr/>
            <p:nvPr/>
          </p:nvSpPr>
          <p:spPr>
            <a:xfrm>
              <a:off x="682141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3" name="任意多边形 125"/>
            <p:cNvSpPr/>
            <p:nvPr/>
          </p:nvSpPr>
          <p:spPr>
            <a:xfrm>
              <a:off x="6494615"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4" name="任意多边形 127"/>
            <p:cNvSpPr/>
            <p:nvPr/>
          </p:nvSpPr>
          <p:spPr>
            <a:xfrm>
              <a:off x="6230908"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5" name="任意多边形 129"/>
            <p:cNvSpPr/>
            <p:nvPr/>
          </p:nvSpPr>
          <p:spPr>
            <a:xfrm>
              <a:off x="6034259"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6" name="任意多边形 131"/>
            <p:cNvSpPr/>
            <p:nvPr/>
          </p:nvSpPr>
          <p:spPr>
            <a:xfrm>
              <a:off x="5907692"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7" name="任意多边形 133"/>
            <p:cNvSpPr/>
            <p:nvPr/>
          </p:nvSpPr>
          <p:spPr>
            <a:xfrm>
              <a:off x="5853103"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8" name="任意多边形 135"/>
            <p:cNvSpPr/>
            <p:nvPr/>
          </p:nvSpPr>
          <p:spPr>
            <a:xfrm>
              <a:off x="5871331"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9" name="任意多边形 137"/>
            <p:cNvSpPr/>
            <p:nvPr/>
          </p:nvSpPr>
          <p:spPr>
            <a:xfrm>
              <a:off x="5962079"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0" name="任意多边形 139"/>
            <p:cNvSpPr/>
            <p:nvPr/>
          </p:nvSpPr>
          <p:spPr>
            <a:xfrm>
              <a:off x="6123989"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1" name="任意多边形 141"/>
            <p:cNvSpPr/>
            <p:nvPr/>
          </p:nvSpPr>
          <p:spPr>
            <a:xfrm>
              <a:off x="635459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2" name="任意多边形 143"/>
            <p:cNvSpPr/>
            <p:nvPr/>
          </p:nvSpPr>
          <p:spPr>
            <a:xfrm>
              <a:off x="6650428" y="-23527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3" name="任意多边形 145"/>
            <p:cNvSpPr/>
            <p:nvPr/>
          </p:nvSpPr>
          <p:spPr>
            <a:xfrm>
              <a:off x="7006972" y="-282489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4" name="任意多边形 147"/>
            <p:cNvSpPr/>
            <p:nvPr/>
          </p:nvSpPr>
          <p:spPr>
            <a:xfrm>
              <a:off x="7418826" y="-32496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5" name="任意多边形 149"/>
            <p:cNvSpPr/>
            <p:nvPr/>
          </p:nvSpPr>
          <p:spPr>
            <a:xfrm>
              <a:off x="787977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6" name="任意多边形 151"/>
            <p:cNvSpPr/>
            <p:nvPr/>
          </p:nvSpPr>
          <p:spPr>
            <a:xfrm>
              <a:off x="8382802"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7" name="任意多边形 153"/>
            <p:cNvSpPr/>
            <p:nvPr/>
          </p:nvSpPr>
          <p:spPr>
            <a:xfrm>
              <a:off x="892029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8" name="任意多边形 155"/>
            <p:cNvSpPr/>
            <p:nvPr/>
          </p:nvSpPr>
          <p:spPr>
            <a:xfrm>
              <a:off x="9484077"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9" name="任意多边形 157"/>
            <p:cNvSpPr/>
            <p:nvPr/>
          </p:nvSpPr>
          <p:spPr>
            <a:xfrm>
              <a:off x="10065646" y="-446737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50" name="组合 249"/>
          <p:cNvGrpSpPr/>
          <p:nvPr/>
        </p:nvGrpSpPr>
        <p:grpSpPr>
          <a:xfrm>
            <a:off x="5226731" y="4865250"/>
            <a:ext cx="723440" cy="775950"/>
            <a:chOff x="4981968" y="4909761"/>
            <a:chExt cx="561350" cy="602097"/>
          </a:xfrm>
          <a:solidFill>
            <a:schemeClr val="bg1"/>
          </a:solidFill>
          <a:effectLst>
            <a:glow rad="50800">
              <a:schemeClr val="bg1">
                <a:alpha val="10000"/>
              </a:schemeClr>
            </a:glow>
          </a:effectLst>
        </p:grpSpPr>
        <p:sp>
          <p:nvSpPr>
            <p:cNvPr id="251" name="任意多边形 553"/>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任意多边形 554"/>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任意多边形 555"/>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4" name="文本框 253"/>
          <p:cNvSpPr txBox="1"/>
          <p:nvPr/>
        </p:nvSpPr>
        <p:spPr>
          <a:xfrm flipH="1">
            <a:off x="5397797" y="2395055"/>
            <a:ext cx="380232" cy="461665"/>
          </a:xfrm>
          <a:prstGeom prst="rect">
            <a:avLst/>
          </a:prstGeom>
          <a:noFill/>
        </p:spPr>
        <p:txBody>
          <a:bodyPr wrap="none" rtlCol="0">
            <a:spAutoFit/>
          </a:bodyPr>
          <a:lstStyle/>
          <a:p>
            <a:pPr algn="ctr"/>
            <a:r>
              <a:rPr lang="en-US" altLang="zh-CN" sz="2400" dirty="0">
                <a:solidFill>
                  <a:schemeClr val="bg1"/>
                </a:solidFill>
                <a:latin typeface="Agency FB" panose="020B0503020202020204" pitchFamily="34" charset="0"/>
                <a:ea typeface="锐字锐线俏皮简1.0" panose="02010604000000000000" pitchFamily="2" charset="-122"/>
              </a:rPr>
              <a:t>01</a:t>
            </a:r>
            <a:endParaRPr lang="zh-CN" altLang="en-US" sz="2400" dirty="0">
              <a:solidFill>
                <a:schemeClr val="bg1"/>
              </a:solidFill>
              <a:latin typeface="Agency FB" panose="020B0503020202020204" pitchFamily="34" charset="0"/>
              <a:ea typeface="锐字锐线俏皮简1.0" panose="02010604000000000000" pitchFamily="2" charset="-122"/>
            </a:endParaRPr>
          </a:p>
        </p:txBody>
      </p:sp>
      <p:sp>
        <p:nvSpPr>
          <p:cNvPr id="255" name="文本框 254"/>
          <p:cNvSpPr txBox="1"/>
          <p:nvPr/>
        </p:nvSpPr>
        <p:spPr>
          <a:xfrm flipH="1">
            <a:off x="5359693" y="3712944"/>
            <a:ext cx="437940" cy="461665"/>
          </a:xfrm>
          <a:prstGeom prst="rect">
            <a:avLst/>
          </a:prstGeom>
          <a:noFill/>
        </p:spPr>
        <p:txBody>
          <a:bodyPr wrap="none" rtlCol="0">
            <a:spAutoFit/>
          </a:bodyPr>
          <a:lstStyle/>
          <a:p>
            <a:pPr algn="ctr"/>
            <a:r>
              <a:rPr lang="en-US" altLang="zh-CN" sz="2400" dirty="0">
                <a:solidFill>
                  <a:schemeClr val="bg1"/>
                </a:solidFill>
                <a:latin typeface="Agency FB" panose="020B0503020202020204" pitchFamily="34" charset="0"/>
                <a:ea typeface="锐字锐线俏皮简1.0" panose="02010604000000000000" pitchFamily="2" charset="-122"/>
              </a:rPr>
              <a:t>02</a:t>
            </a:r>
            <a:endParaRPr lang="zh-CN" altLang="en-US" sz="2400" dirty="0">
              <a:solidFill>
                <a:schemeClr val="bg1"/>
              </a:solidFill>
              <a:latin typeface="Agency FB" panose="020B0503020202020204" pitchFamily="34" charset="0"/>
              <a:ea typeface="锐字锐线俏皮简1.0" panose="02010604000000000000" pitchFamily="2" charset="-122"/>
            </a:endParaRPr>
          </a:p>
        </p:txBody>
      </p:sp>
      <p:sp>
        <p:nvSpPr>
          <p:cNvPr id="256" name="文本框 255"/>
          <p:cNvSpPr txBox="1"/>
          <p:nvPr/>
        </p:nvSpPr>
        <p:spPr>
          <a:xfrm flipH="1">
            <a:off x="5359693" y="5019227"/>
            <a:ext cx="447558" cy="461665"/>
          </a:xfrm>
          <a:prstGeom prst="rect">
            <a:avLst/>
          </a:prstGeom>
          <a:noFill/>
        </p:spPr>
        <p:txBody>
          <a:bodyPr wrap="none" rtlCol="0">
            <a:spAutoFit/>
          </a:bodyPr>
          <a:lstStyle/>
          <a:p>
            <a:pPr algn="ctr"/>
            <a:r>
              <a:rPr lang="en-US" altLang="zh-CN" sz="2400" dirty="0">
                <a:solidFill>
                  <a:schemeClr val="bg1"/>
                </a:solidFill>
                <a:latin typeface="Agency FB" panose="020B0503020202020204" pitchFamily="34" charset="0"/>
                <a:ea typeface="锐字锐线俏皮简1.0" panose="02010604000000000000" pitchFamily="2" charset="-122"/>
              </a:rPr>
              <a:t>03</a:t>
            </a:r>
            <a:endParaRPr lang="zh-CN" altLang="en-US" sz="2400" dirty="0">
              <a:solidFill>
                <a:schemeClr val="bg1"/>
              </a:solidFill>
              <a:latin typeface="Agency FB" panose="020B0503020202020204" pitchFamily="34" charset="0"/>
              <a:ea typeface="锐字锐线俏皮简1.0" panose="02010604000000000000" pitchFamily="2" charset="-122"/>
            </a:endParaRPr>
          </a:p>
        </p:txBody>
      </p:sp>
      <p:grpSp>
        <p:nvGrpSpPr>
          <p:cNvPr id="257" name="组合 256"/>
          <p:cNvGrpSpPr/>
          <p:nvPr/>
        </p:nvGrpSpPr>
        <p:grpSpPr>
          <a:xfrm>
            <a:off x="520218" y="418450"/>
            <a:ext cx="5658081" cy="760635"/>
            <a:chOff x="520218" y="418450"/>
            <a:chExt cx="5658081" cy="760635"/>
          </a:xfrm>
        </p:grpSpPr>
        <p:sp>
          <p:nvSpPr>
            <p:cNvPr id="258" name="矩形: 圆角 257"/>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9" name="组合 258"/>
            <p:cNvGrpSpPr/>
            <p:nvPr/>
          </p:nvGrpSpPr>
          <p:grpSpPr>
            <a:xfrm>
              <a:off x="1301959" y="418450"/>
              <a:ext cx="4876340" cy="760635"/>
              <a:chOff x="1292231" y="418450"/>
              <a:chExt cx="4876340" cy="760635"/>
            </a:xfrm>
          </p:grpSpPr>
          <p:sp>
            <p:nvSpPr>
              <p:cNvPr id="261" name="文本框 260"/>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62" name="文本框 261"/>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60"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520393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strVal val="4*#ppt_w"/>
                                          </p:val>
                                        </p:tav>
                                        <p:tav tm="100000">
                                          <p:val>
                                            <p:strVal val="#ppt_w"/>
                                          </p:val>
                                        </p:tav>
                                      </p:tavLst>
                                    </p:anim>
                                    <p:anim calcmode="lin" valueType="num">
                                      <p:cBhvr>
                                        <p:cTn id="14" dur="500" fill="hold"/>
                                        <p:tgtEl>
                                          <p:spTgt spid="5"/>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strVal val="4*#ppt_w"/>
                                          </p:val>
                                        </p:tav>
                                        <p:tav tm="100000">
                                          <p:val>
                                            <p:strVal val="#ppt_w"/>
                                          </p:val>
                                        </p:tav>
                                      </p:tavLst>
                                    </p:anim>
                                    <p:anim calcmode="lin" valueType="num">
                                      <p:cBhvr>
                                        <p:cTn id="18" dur="500" fill="hold"/>
                                        <p:tgtEl>
                                          <p:spTgt spid="17"/>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strVal val="4*#ppt_w"/>
                                          </p:val>
                                        </p:tav>
                                        <p:tav tm="100000">
                                          <p:val>
                                            <p:strVal val="#ppt_w"/>
                                          </p:val>
                                        </p:tav>
                                      </p:tavLst>
                                    </p:anim>
                                    <p:anim calcmode="lin" valueType="num">
                                      <p:cBhvr>
                                        <p:cTn id="22" dur="500" fill="hold"/>
                                        <p:tgtEl>
                                          <p:spTgt spid="29"/>
                                        </p:tgtEl>
                                        <p:attrNameLst>
                                          <p:attrName>ppt_h</p:attrName>
                                        </p:attrNameLst>
                                      </p:cBhvr>
                                      <p:tavLst>
                                        <p:tav tm="0">
                                          <p:val>
                                            <p:strVal val="4*#ppt_h"/>
                                          </p:val>
                                        </p:tav>
                                        <p:tav tm="100000">
                                          <p:val>
                                            <p:strVal val="#ppt_h"/>
                                          </p:val>
                                        </p:tav>
                                      </p:tavLst>
                                    </p:anim>
                                  </p:childTnLst>
                                </p:cTn>
                              </p:par>
                            </p:childTnLst>
                          </p:cTn>
                        </p:par>
                        <p:par>
                          <p:cTn id="23" fill="hold">
                            <p:stCondLst>
                              <p:cond delay="1500"/>
                            </p:stCondLst>
                            <p:childTnLst>
                              <p:par>
                                <p:cTn id="24" presetID="6" presetClass="emph" presetSubtype="0" fill="hold" nodeType="afterEffect">
                                  <p:stCondLst>
                                    <p:cond delay="0"/>
                                  </p:stCondLst>
                                  <p:childTnLst>
                                    <p:animScale>
                                      <p:cBhvr>
                                        <p:cTn id="25" dur="300" fill="hold"/>
                                        <p:tgtEl>
                                          <p:spTgt spid="5"/>
                                        </p:tgtEl>
                                      </p:cBhvr>
                                      <p:by x="150000" y="150000"/>
                                    </p:animScale>
                                  </p:childTnLst>
                                </p:cTn>
                              </p:par>
                              <p:par>
                                <p:cTn id="26" presetID="6" presetClass="emph" presetSubtype="0" fill="hold" nodeType="withEffect">
                                  <p:stCondLst>
                                    <p:cond delay="0"/>
                                  </p:stCondLst>
                                  <p:childTnLst>
                                    <p:animScale>
                                      <p:cBhvr>
                                        <p:cTn id="27" dur="300" fill="hold"/>
                                        <p:tgtEl>
                                          <p:spTgt spid="17"/>
                                        </p:tgtEl>
                                      </p:cBhvr>
                                      <p:by x="150000" y="150000"/>
                                    </p:animScale>
                                  </p:childTnLst>
                                </p:cTn>
                              </p:par>
                              <p:par>
                                <p:cTn id="28" presetID="6" presetClass="emph" presetSubtype="0" fill="hold" nodeType="withEffect">
                                  <p:stCondLst>
                                    <p:cond delay="0"/>
                                  </p:stCondLst>
                                  <p:childTnLst>
                                    <p:animScale>
                                      <p:cBhvr>
                                        <p:cTn id="29" dur="300" fill="hold"/>
                                        <p:tgtEl>
                                          <p:spTgt spid="29"/>
                                        </p:tgtEl>
                                      </p:cBhvr>
                                      <p:by x="150000" y="150000"/>
                                    </p:animScale>
                                  </p:childTnLst>
                                </p:cTn>
                              </p:par>
                              <p:par>
                                <p:cTn id="30" presetID="10" presetClass="exit" presetSubtype="0" fill="hold" nodeType="withEffect">
                                  <p:stCondLst>
                                    <p:cond delay="0"/>
                                  </p:stCondLst>
                                  <p:childTnLst>
                                    <p:animEffect transition="out" filter="fade">
                                      <p:cBhvr>
                                        <p:cTn id="31" dur="300"/>
                                        <p:tgtEl>
                                          <p:spTgt spid="5"/>
                                        </p:tgtEl>
                                      </p:cBhvr>
                                    </p:animEffect>
                                    <p:set>
                                      <p:cBhvr>
                                        <p:cTn id="32" dur="1" fill="hold">
                                          <p:stCondLst>
                                            <p:cond delay="299"/>
                                          </p:stCondLst>
                                        </p:cTn>
                                        <p:tgtEl>
                                          <p:spTgt spid="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300"/>
                                        <p:tgtEl>
                                          <p:spTgt spid="17"/>
                                        </p:tgtEl>
                                      </p:cBhvr>
                                    </p:animEffect>
                                    <p:set>
                                      <p:cBhvr>
                                        <p:cTn id="35" dur="1" fill="hold">
                                          <p:stCondLst>
                                            <p:cond delay="299"/>
                                          </p:stCondLst>
                                        </p:cTn>
                                        <p:tgtEl>
                                          <p:spTgt spid="1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300"/>
                                        <p:tgtEl>
                                          <p:spTgt spid="29"/>
                                        </p:tgtEl>
                                      </p:cBhvr>
                                    </p:animEffect>
                                    <p:set>
                                      <p:cBhvr>
                                        <p:cTn id="38" dur="1" fill="hold">
                                          <p:stCondLst>
                                            <p:cond delay="299"/>
                                          </p:stCondLst>
                                        </p:cTn>
                                        <p:tgtEl>
                                          <p:spTgt spid="2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right)">
                                      <p:cBhvr>
                                        <p:cTn id="51" dur="1000"/>
                                        <p:tgtEl>
                                          <p:spTgt spid="16"/>
                                        </p:tgtEl>
                                      </p:cBhvr>
                                    </p:animEffect>
                                  </p:childTnLst>
                                </p:cTn>
                              </p:par>
                              <p:par>
                                <p:cTn id="52" presetID="22" presetClass="entr" presetSubtype="2"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right)">
                                      <p:cBhvr>
                                        <p:cTn id="54" dur="1000"/>
                                        <p:tgtEl>
                                          <p:spTgt spid="40"/>
                                        </p:tgtEl>
                                      </p:cBhvr>
                                    </p:animEffect>
                                  </p:childTnLst>
                                </p:cTn>
                              </p:par>
                              <p:par>
                                <p:cTn id="55" presetID="22" presetClass="entr" presetSubtype="2"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1000"/>
                                        <p:tgtEl>
                                          <p:spTgt spid="28"/>
                                        </p:tgtEl>
                                      </p:cBhvr>
                                    </p:animEffect>
                                  </p:childTnLst>
                                </p:cTn>
                              </p:par>
                            </p:childTnLst>
                          </p:cTn>
                        </p:par>
                        <p:par>
                          <p:cTn id="58" fill="hold">
                            <p:stCondLst>
                              <p:cond delay="3000"/>
                            </p:stCondLst>
                            <p:childTnLst>
                              <p:par>
                                <p:cTn id="59" presetID="53" presetClass="entr" presetSubtype="16"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p:cTn id="61" dur="500" fill="hold"/>
                                        <p:tgtEl>
                                          <p:spTgt spid="82"/>
                                        </p:tgtEl>
                                        <p:attrNameLst>
                                          <p:attrName>ppt_w</p:attrName>
                                        </p:attrNameLst>
                                      </p:cBhvr>
                                      <p:tavLst>
                                        <p:tav tm="0">
                                          <p:val>
                                            <p:fltVal val="0"/>
                                          </p:val>
                                        </p:tav>
                                        <p:tav tm="100000">
                                          <p:val>
                                            <p:strVal val="#ppt_w"/>
                                          </p:val>
                                        </p:tav>
                                      </p:tavLst>
                                    </p:anim>
                                    <p:anim calcmode="lin" valueType="num">
                                      <p:cBhvr>
                                        <p:cTn id="62" dur="500" fill="hold"/>
                                        <p:tgtEl>
                                          <p:spTgt spid="82"/>
                                        </p:tgtEl>
                                        <p:attrNameLst>
                                          <p:attrName>ppt_h</p:attrName>
                                        </p:attrNameLst>
                                      </p:cBhvr>
                                      <p:tavLst>
                                        <p:tav tm="0">
                                          <p:val>
                                            <p:fltVal val="0"/>
                                          </p:val>
                                        </p:tav>
                                        <p:tav tm="100000">
                                          <p:val>
                                            <p:strVal val="#ppt_h"/>
                                          </p:val>
                                        </p:tav>
                                      </p:tavLst>
                                    </p:anim>
                                    <p:animEffect transition="in" filter="fade">
                                      <p:cBhvr>
                                        <p:cTn id="63" dur="500"/>
                                        <p:tgtEl>
                                          <p:spTgt spid="82"/>
                                        </p:tgtEl>
                                      </p:cBhvr>
                                    </p:animEffect>
                                  </p:childTnLst>
                                </p:cTn>
                              </p:par>
                              <p:par>
                                <p:cTn id="64" presetID="53" presetClass="entr" presetSubtype="16" fill="hold" grpId="0" nodeType="withEffect">
                                  <p:stCondLst>
                                    <p:cond delay="100"/>
                                  </p:stCondLst>
                                  <p:childTnLst>
                                    <p:set>
                                      <p:cBhvr>
                                        <p:cTn id="65" dur="1" fill="hold">
                                          <p:stCondLst>
                                            <p:cond delay="0"/>
                                          </p:stCondLst>
                                        </p:cTn>
                                        <p:tgtEl>
                                          <p:spTgt spid="81"/>
                                        </p:tgtEl>
                                        <p:attrNameLst>
                                          <p:attrName>style.visibility</p:attrName>
                                        </p:attrNameLst>
                                      </p:cBhvr>
                                      <p:to>
                                        <p:strVal val="visible"/>
                                      </p:to>
                                    </p:set>
                                    <p:anim calcmode="lin" valueType="num">
                                      <p:cBhvr>
                                        <p:cTn id="66" dur="500" fill="hold"/>
                                        <p:tgtEl>
                                          <p:spTgt spid="81"/>
                                        </p:tgtEl>
                                        <p:attrNameLst>
                                          <p:attrName>ppt_w</p:attrName>
                                        </p:attrNameLst>
                                      </p:cBhvr>
                                      <p:tavLst>
                                        <p:tav tm="0">
                                          <p:val>
                                            <p:fltVal val="0"/>
                                          </p:val>
                                        </p:tav>
                                        <p:tav tm="100000">
                                          <p:val>
                                            <p:strVal val="#ppt_w"/>
                                          </p:val>
                                        </p:tav>
                                      </p:tavLst>
                                    </p:anim>
                                    <p:anim calcmode="lin" valueType="num">
                                      <p:cBhvr>
                                        <p:cTn id="67" dur="500" fill="hold"/>
                                        <p:tgtEl>
                                          <p:spTgt spid="81"/>
                                        </p:tgtEl>
                                        <p:attrNameLst>
                                          <p:attrName>ppt_h</p:attrName>
                                        </p:attrNameLst>
                                      </p:cBhvr>
                                      <p:tavLst>
                                        <p:tav tm="0">
                                          <p:val>
                                            <p:fltVal val="0"/>
                                          </p:val>
                                        </p:tav>
                                        <p:tav tm="100000">
                                          <p:val>
                                            <p:strVal val="#ppt_h"/>
                                          </p:val>
                                        </p:tav>
                                      </p:tavLst>
                                    </p:anim>
                                    <p:animEffect transition="in" filter="fade">
                                      <p:cBhvr>
                                        <p:cTn id="68" dur="500"/>
                                        <p:tgtEl>
                                          <p:spTgt spid="8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80"/>
                                        </p:tgtEl>
                                        <p:attrNameLst>
                                          <p:attrName>style.visibility</p:attrName>
                                        </p:attrNameLst>
                                      </p:cBhvr>
                                      <p:to>
                                        <p:strVal val="visible"/>
                                      </p:to>
                                    </p:set>
                                    <p:anim calcmode="lin" valueType="num">
                                      <p:cBhvr>
                                        <p:cTn id="71" dur="500" fill="hold"/>
                                        <p:tgtEl>
                                          <p:spTgt spid="80"/>
                                        </p:tgtEl>
                                        <p:attrNameLst>
                                          <p:attrName>ppt_w</p:attrName>
                                        </p:attrNameLst>
                                      </p:cBhvr>
                                      <p:tavLst>
                                        <p:tav tm="0">
                                          <p:val>
                                            <p:fltVal val="0"/>
                                          </p:val>
                                        </p:tav>
                                        <p:tav tm="100000">
                                          <p:val>
                                            <p:strVal val="#ppt_w"/>
                                          </p:val>
                                        </p:tav>
                                      </p:tavLst>
                                    </p:anim>
                                    <p:anim calcmode="lin" valueType="num">
                                      <p:cBhvr>
                                        <p:cTn id="72" dur="500" fill="hold"/>
                                        <p:tgtEl>
                                          <p:spTgt spid="80"/>
                                        </p:tgtEl>
                                        <p:attrNameLst>
                                          <p:attrName>ppt_h</p:attrName>
                                        </p:attrNameLst>
                                      </p:cBhvr>
                                      <p:tavLst>
                                        <p:tav tm="0">
                                          <p:val>
                                            <p:fltVal val="0"/>
                                          </p:val>
                                        </p:tav>
                                        <p:tav tm="100000">
                                          <p:val>
                                            <p:strVal val="#ppt_h"/>
                                          </p:val>
                                        </p:tav>
                                      </p:tavLst>
                                    </p:anim>
                                    <p:animEffect transition="in" filter="fade">
                                      <p:cBhvr>
                                        <p:cTn id="73" dur="500"/>
                                        <p:tgtEl>
                                          <p:spTgt spid="80"/>
                                        </p:tgtEl>
                                      </p:cBhvr>
                                    </p:animEffect>
                                  </p:childTnLst>
                                </p:cTn>
                              </p:par>
                              <p:par>
                                <p:cTn id="74" presetID="10" presetClass="entr" presetSubtype="0" fill="hold" nodeType="withEffect">
                                  <p:stCondLst>
                                    <p:cond delay="400"/>
                                  </p:stCondLst>
                                  <p:childTnLst>
                                    <p:set>
                                      <p:cBhvr>
                                        <p:cTn id="75" dur="1" fill="hold">
                                          <p:stCondLst>
                                            <p:cond delay="0"/>
                                          </p:stCondLst>
                                        </p:cTn>
                                        <p:tgtEl>
                                          <p:spTgt spid="134"/>
                                        </p:tgtEl>
                                        <p:attrNameLst>
                                          <p:attrName>style.visibility</p:attrName>
                                        </p:attrNameLst>
                                      </p:cBhvr>
                                      <p:to>
                                        <p:strVal val="visible"/>
                                      </p:to>
                                    </p:set>
                                    <p:animEffect transition="in" filter="fade">
                                      <p:cBhvr>
                                        <p:cTn id="76" dur="500"/>
                                        <p:tgtEl>
                                          <p:spTgt spid="134"/>
                                        </p:tgtEl>
                                      </p:cBhvr>
                                    </p:animEffect>
                                  </p:childTnLst>
                                </p:cTn>
                              </p:par>
                              <p:par>
                                <p:cTn id="77" presetID="8" presetClass="emph" presetSubtype="0" fill="hold" nodeType="withEffect">
                                  <p:stCondLst>
                                    <p:cond delay="100"/>
                                  </p:stCondLst>
                                  <p:childTnLst>
                                    <p:animRot by="-21600000">
                                      <p:cBhvr>
                                        <p:cTn id="78" dur="5000" fill="hold"/>
                                        <p:tgtEl>
                                          <p:spTgt spid="134"/>
                                        </p:tgtEl>
                                        <p:attrNameLst>
                                          <p:attrName>r</p:attrName>
                                        </p:attrNameLst>
                                      </p:cBhvr>
                                    </p:animRot>
                                  </p:childTnLst>
                                </p:cTn>
                              </p:par>
                              <p:par>
                                <p:cTn id="79" presetID="45" presetClass="entr" presetSubtype="0" fill="hold" grpId="0" nodeType="withEffect">
                                  <p:stCondLst>
                                    <p:cond delay="100"/>
                                  </p:stCondLst>
                                  <p:iterate type="lt">
                                    <p:tmPct val="5000"/>
                                  </p:iterate>
                                  <p:childTnLst>
                                    <p:set>
                                      <p:cBhvr>
                                        <p:cTn id="80" dur="1" fill="hold">
                                          <p:stCondLst>
                                            <p:cond delay="0"/>
                                          </p:stCondLst>
                                        </p:cTn>
                                        <p:tgtEl>
                                          <p:spTgt spid="254"/>
                                        </p:tgtEl>
                                        <p:attrNameLst>
                                          <p:attrName>style.visibility</p:attrName>
                                        </p:attrNameLst>
                                      </p:cBhvr>
                                      <p:to>
                                        <p:strVal val="visible"/>
                                      </p:to>
                                    </p:set>
                                    <p:animEffect transition="in" filter="fade">
                                      <p:cBhvr>
                                        <p:cTn id="81" dur="750"/>
                                        <p:tgtEl>
                                          <p:spTgt spid="254"/>
                                        </p:tgtEl>
                                      </p:cBhvr>
                                    </p:animEffect>
                                    <p:anim calcmode="lin" valueType="num">
                                      <p:cBhvr>
                                        <p:cTn id="82" dur="750" fill="hold"/>
                                        <p:tgtEl>
                                          <p:spTgt spid="254"/>
                                        </p:tgtEl>
                                        <p:attrNameLst>
                                          <p:attrName>ppt_w</p:attrName>
                                        </p:attrNameLst>
                                      </p:cBhvr>
                                      <p:tavLst>
                                        <p:tav tm="0" fmla="#ppt_w*sin(2.5*pi*$)">
                                          <p:val>
                                            <p:fltVal val="0"/>
                                          </p:val>
                                        </p:tav>
                                        <p:tav tm="100000">
                                          <p:val>
                                            <p:fltVal val="1"/>
                                          </p:val>
                                        </p:tav>
                                      </p:tavLst>
                                    </p:anim>
                                    <p:anim calcmode="lin" valueType="num">
                                      <p:cBhvr>
                                        <p:cTn id="83" dur="750" fill="hold"/>
                                        <p:tgtEl>
                                          <p:spTgt spid="254"/>
                                        </p:tgtEl>
                                        <p:attrNameLst>
                                          <p:attrName>ppt_h</p:attrName>
                                        </p:attrNameLst>
                                      </p:cBhvr>
                                      <p:tavLst>
                                        <p:tav tm="0">
                                          <p:val>
                                            <p:strVal val="#ppt_h"/>
                                          </p:val>
                                        </p:tav>
                                        <p:tav tm="100000">
                                          <p:val>
                                            <p:strVal val="#ppt_h"/>
                                          </p:val>
                                        </p:tav>
                                      </p:tavLst>
                                    </p:anim>
                                  </p:childTnLst>
                                </p:cTn>
                              </p:par>
                              <p:par>
                                <p:cTn id="84" presetID="53" presetClass="entr" presetSubtype="16" fill="hold" nodeType="withEffect">
                                  <p:stCondLst>
                                    <p:cond delay="500"/>
                                  </p:stCondLst>
                                  <p:childTnLst>
                                    <p:set>
                                      <p:cBhvr>
                                        <p:cTn id="85" dur="1" fill="hold">
                                          <p:stCondLst>
                                            <p:cond delay="0"/>
                                          </p:stCondLst>
                                        </p:cTn>
                                        <p:tgtEl>
                                          <p:spTgt spid="140"/>
                                        </p:tgtEl>
                                        <p:attrNameLst>
                                          <p:attrName>style.visibility</p:attrName>
                                        </p:attrNameLst>
                                      </p:cBhvr>
                                      <p:to>
                                        <p:strVal val="visible"/>
                                      </p:to>
                                    </p:set>
                                    <p:anim calcmode="lin" valueType="num">
                                      <p:cBhvr>
                                        <p:cTn id="86" dur="500" fill="hold"/>
                                        <p:tgtEl>
                                          <p:spTgt spid="140"/>
                                        </p:tgtEl>
                                        <p:attrNameLst>
                                          <p:attrName>ppt_w</p:attrName>
                                        </p:attrNameLst>
                                      </p:cBhvr>
                                      <p:tavLst>
                                        <p:tav tm="0">
                                          <p:val>
                                            <p:fltVal val="0"/>
                                          </p:val>
                                        </p:tav>
                                        <p:tav tm="100000">
                                          <p:val>
                                            <p:strVal val="#ppt_w"/>
                                          </p:val>
                                        </p:tav>
                                      </p:tavLst>
                                    </p:anim>
                                    <p:anim calcmode="lin" valueType="num">
                                      <p:cBhvr>
                                        <p:cTn id="87" dur="500" fill="hold"/>
                                        <p:tgtEl>
                                          <p:spTgt spid="140"/>
                                        </p:tgtEl>
                                        <p:attrNameLst>
                                          <p:attrName>ppt_h</p:attrName>
                                        </p:attrNameLst>
                                      </p:cBhvr>
                                      <p:tavLst>
                                        <p:tav tm="0">
                                          <p:val>
                                            <p:fltVal val="0"/>
                                          </p:val>
                                        </p:tav>
                                        <p:tav tm="100000">
                                          <p:val>
                                            <p:strVal val="#ppt_h"/>
                                          </p:val>
                                        </p:tav>
                                      </p:tavLst>
                                    </p:anim>
                                    <p:animEffect transition="in" filter="fade">
                                      <p:cBhvr>
                                        <p:cTn id="88" dur="500"/>
                                        <p:tgtEl>
                                          <p:spTgt spid="140"/>
                                        </p:tgtEl>
                                      </p:cBhvr>
                                    </p:animEffect>
                                  </p:childTnLst>
                                </p:cTn>
                              </p:par>
                              <p:par>
                                <p:cTn id="89" presetID="53" presetClass="entr" presetSubtype="16" fill="hold" grpId="0" nodeType="withEffect">
                                  <p:stCondLst>
                                    <p:cond delay="600"/>
                                  </p:stCondLst>
                                  <p:childTnLst>
                                    <p:set>
                                      <p:cBhvr>
                                        <p:cTn id="90" dur="1" fill="hold">
                                          <p:stCondLst>
                                            <p:cond delay="0"/>
                                          </p:stCondLst>
                                        </p:cTn>
                                        <p:tgtEl>
                                          <p:spTgt spid="139"/>
                                        </p:tgtEl>
                                        <p:attrNameLst>
                                          <p:attrName>style.visibility</p:attrName>
                                        </p:attrNameLst>
                                      </p:cBhvr>
                                      <p:to>
                                        <p:strVal val="visible"/>
                                      </p:to>
                                    </p:set>
                                    <p:anim calcmode="lin" valueType="num">
                                      <p:cBhvr>
                                        <p:cTn id="91" dur="500" fill="hold"/>
                                        <p:tgtEl>
                                          <p:spTgt spid="139"/>
                                        </p:tgtEl>
                                        <p:attrNameLst>
                                          <p:attrName>ppt_w</p:attrName>
                                        </p:attrNameLst>
                                      </p:cBhvr>
                                      <p:tavLst>
                                        <p:tav tm="0">
                                          <p:val>
                                            <p:fltVal val="0"/>
                                          </p:val>
                                        </p:tav>
                                        <p:tav tm="100000">
                                          <p:val>
                                            <p:strVal val="#ppt_w"/>
                                          </p:val>
                                        </p:tav>
                                      </p:tavLst>
                                    </p:anim>
                                    <p:anim calcmode="lin" valueType="num">
                                      <p:cBhvr>
                                        <p:cTn id="92" dur="500" fill="hold"/>
                                        <p:tgtEl>
                                          <p:spTgt spid="139"/>
                                        </p:tgtEl>
                                        <p:attrNameLst>
                                          <p:attrName>ppt_h</p:attrName>
                                        </p:attrNameLst>
                                      </p:cBhvr>
                                      <p:tavLst>
                                        <p:tav tm="0">
                                          <p:val>
                                            <p:fltVal val="0"/>
                                          </p:val>
                                        </p:tav>
                                        <p:tav tm="100000">
                                          <p:val>
                                            <p:strVal val="#ppt_h"/>
                                          </p:val>
                                        </p:tav>
                                      </p:tavLst>
                                    </p:anim>
                                    <p:animEffect transition="in" filter="fade">
                                      <p:cBhvr>
                                        <p:cTn id="93" dur="500"/>
                                        <p:tgtEl>
                                          <p:spTgt spid="139"/>
                                        </p:tgtEl>
                                      </p:cBhvr>
                                    </p:animEffect>
                                  </p:childTnLst>
                                </p:cTn>
                              </p:par>
                              <p:par>
                                <p:cTn id="94" presetID="53" presetClass="entr" presetSubtype="16" fill="hold" grpId="0" nodeType="withEffect">
                                  <p:stCondLst>
                                    <p:cond delay="700"/>
                                  </p:stCondLst>
                                  <p:childTnLst>
                                    <p:set>
                                      <p:cBhvr>
                                        <p:cTn id="95" dur="1" fill="hold">
                                          <p:stCondLst>
                                            <p:cond delay="0"/>
                                          </p:stCondLst>
                                        </p:cTn>
                                        <p:tgtEl>
                                          <p:spTgt spid="138"/>
                                        </p:tgtEl>
                                        <p:attrNameLst>
                                          <p:attrName>style.visibility</p:attrName>
                                        </p:attrNameLst>
                                      </p:cBhvr>
                                      <p:to>
                                        <p:strVal val="visible"/>
                                      </p:to>
                                    </p:set>
                                    <p:anim calcmode="lin" valueType="num">
                                      <p:cBhvr>
                                        <p:cTn id="96" dur="500" fill="hold"/>
                                        <p:tgtEl>
                                          <p:spTgt spid="138"/>
                                        </p:tgtEl>
                                        <p:attrNameLst>
                                          <p:attrName>ppt_w</p:attrName>
                                        </p:attrNameLst>
                                      </p:cBhvr>
                                      <p:tavLst>
                                        <p:tav tm="0">
                                          <p:val>
                                            <p:fltVal val="0"/>
                                          </p:val>
                                        </p:tav>
                                        <p:tav tm="100000">
                                          <p:val>
                                            <p:strVal val="#ppt_w"/>
                                          </p:val>
                                        </p:tav>
                                      </p:tavLst>
                                    </p:anim>
                                    <p:anim calcmode="lin" valueType="num">
                                      <p:cBhvr>
                                        <p:cTn id="97" dur="500" fill="hold"/>
                                        <p:tgtEl>
                                          <p:spTgt spid="138"/>
                                        </p:tgtEl>
                                        <p:attrNameLst>
                                          <p:attrName>ppt_h</p:attrName>
                                        </p:attrNameLst>
                                      </p:cBhvr>
                                      <p:tavLst>
                                        <p:tav tm="0">
                                          <p:val>
                                            <p:fltVal val="0"/>
                                          </p:val>
                                        </p:tav>
                                        <p:tav tm="100000">
                                          <p:val>
                                            <p:strVal val="#ppt_h"/>
                                          </p:val>
                                        </p:tav>
                                      </p:tavLst>
                                    </p:anim>
                                    <p:animEffect transition="in" filter="fade">
                                      <p:cBhvr>
                                        <p:cTn id="98" dur="500"/>
                                        <p:tgtEl>
                                          <p:spTgt spid="138"/>
                                        </p:tgtEl>
                                      </p:cBhvr>
                                    </p:animEffect>
                                  </p:childTnLst>
                                </p:cTn>
                              </p:par>
                              <p:par>
                                <p:cTn id="99" presetID="10" presetClass="entr" presetSubtype="0" fill="hold" nodeType="withEffect">
                                  <p:stCondLst>
                                    <p:cond delay="900"/>
                                  </p:stCondLst>
                                  <p:childTnLst>
                                    <p:set>
                                      <p:cBhvr>
                                        <p:cTn id="100" dur="1" fill="hold">
                                          <p:stCondLst>
                                            <p:cond delay="0"/>
                                          </p:stCondLst>
                                        </p:cTn>
                                        <p:tgtEl>
                                          <p:spTgt spid="192"/>
                                        </p:tgtEl>
                                        <p:attrNameLst>
                                          <p:attrName>style.visibility</p:attrName>
                                        </p:attrNameLst>
                                      </p:cBhvr>
                                      <p:to>
                                        <p:strVal val="visible"/>
                                      </p:to>
                                    </p:set>
                                    <p:animEffect transition="in" filter="fade">
                                      <p:cBhvr>
                                        <p:cTn id="101" dur="500"/>
                                        <p:tgtEl>
                                          <p:spTgt spid="192"/>
                                        </p:tgtEl>
                                      </p:cBhvr>
                                    </p:animEffect>
                                  </p:childTnLst>
                                </p:cTn>
                              </p:par>
                              <p:par>
                                <p:cTn id="102" presetID="8" presetClass="emph" presetSubtype="0" fill="hold" nodeType="withEffect">
                                  <p:stCondLst>
                                    <p:cond delay="500"/>
                                  </p:stCondLst>
                                  <p:childTnLst>
                                    <p:animRot by="-21600000">
                                      <p:cBhvr>
                                        <p:cTn id="103" dur="5000" fill="hold"/>
                                        <p:tgtEl>
                                          <p:spTgt spid="192"/>
                                        </p:tgtEl>
                                        <p:attrNameLst>
                                          <p:attrName>r</p:attrName>
                                        </p:attrNameLst>
                                      </p:cBhvr>
                                    </p:animRot>
                                  </p:childTnLst>
                                </p:cTn>
                              </p:par>
                              <p:par>
                                <p:cTn id="104" presetID="45" presetClass="entr" presetSubtype="0" fill="hold" grpId="0" nodeType="withEffect">
                                  <p:stCondLst>
                                    <p:cond delay="500"/>
                                  </p:stCondLst>
                                  <p:iterate type="lt">
                                    <p:tmPct val="5000"/>
                                  </p:iterate>
                                  <p:childTnLst>
                                    <p:set>
                                      <p:cBhvr>
                                        <p:cTn id="105" dur="1" fill="hold">
                                          <p:stCondLst>
                                            <p:cond delay="0"/>
                                          </p:stCondLst>
                                        </p:cTn>
                                        <p:tgtEl>
                                          <p:spTgt spid="255"/>
                                        </p:tgtEl>
                                        <p:attrNameLst>
                                          <p:attrName>style.visibility</p:attrName>
                                        </p:attrNameLst>
                                      </p:cBhvr>
                                      <p:to>
                                        <p:strVal val="visible"/>
                                      </p:to>
                                    </p:set>
                                    <p:animEffect transition="in" filter="fade">
                                      <p:cBhvr>
                                        <p:cTn id="106" dur="750"/>
                                        <p:tgtEl>
                                          <p:spTgt spid="255"/>
                                        </p:tgtEl>
                                      </p:cBhvr>
                                    </p:animEffect>
                                    <p:anim calcmode="lin" valueType="num">
                                      <p:cBhvr>
                                        <p:cTn id="107" dur="750" fill="hold"/>
                                        <p:tgtEl>
                                          <p:spTgt spid="255"/>
                                        </p:tgtEl>
                                        <p:attrNameLst>
                                          <p:attrName>ppt_w</p:attrName>
                                        </p:attrNameLst>
                                      </p:cBhvr>
                                      <p:tavLst>
                                        <p:tav tm="0" fmla="#ppt_w*sin(2.5*pi*$)">
                                          <p:val>
                                            <p:fltVal val="0"/>
                                          </p:val>
                                        </p:tav>
                                        <p:tav tm="100000">
                                          <p:val>
                                            <p:fltVal val="1"/>
                                          </p:val>
                                        </p:tav>
                                      </p:tavLst>
                                    </p:anim>
                                    <p:anim calcmode="lin" valueType="num">
                                      <p:cBhvr>
                                        <p:cTn id="108" dur="750" fill="hold"/>
                                        <p:tgtEl>
                                          <p:spTgt spid="255"/>
                                        </p:tgtEl>
                                        <p:attrNameLst>
                                          <p:attrName>ppt_h</p:attrName>
                                        </p:attrNameLst>
                                      </p:cBhvr>
                                      <p:tavLst>
                                        <p:tav tm="0">
                                          <p:val>
                                            <p:strVal val="#ppt_h"/>
                                          </p:val>
                                        </p:tav>
                                        <p:tav tm="100000">
                                          <p:val>
                                            <p:strVal val="#ppt_h"/>
                                          </p:val>
                                        </p:tav>
                                      </p:tavLst>
                                    </p:anim>
                                  </p:childTnLst>
                                </p:cTn>
                              </p:par>
                              <p:par>
                                <p:cTn id="109" presetID="53" presetClass="entr" presetSubtype="16" fill="hold" nodeType="withEffect">
                                  <p:stCondLst>
                                    <p:cond delay="900"/>
                                  </p:stCondLst>
                                  <p:childTnLst>
                                    <p:set>
                                      <p:cBhvr>
                                        <p:cTn id="110" dur="1" fill="hold">
                                          <p:stCondLst>
                                            <p:cond delay="0"/>
                                          </p:stCondLst>
                                        </p:cTn>
                                        <p:tgtEl>
                                          <p:spTgt spid="198"/>
                                        </p:tgtEl>
                                        <p:attrNameLst>
                                          <p:attrName>style.visibility</p:attrName>
                                        </p:attrNameLst>
                                      </p:cBhvr>
                                      <p:to>
                                        <p:strVal val="visible"/>
                                      </p:to>
                                    </p:set>
                                    <p:anim calcmode="lin" valueType="num">
                                      <p:cBhvr>
                                        <p:cTn id="111" dur="500" fill="hold"/>
                                        <p:tgtEl>
                                          <p:spTgt spid="198"/>
                                        </p:tgtEl>
                                        <p:attrNameLst>
                                          <p:attrName>ppt_w</p:attrName>
                                        </p:attrNameLst>
                                      </p:cBhvr>
                                      <p:tavLst>
                                        <p:tav tm="0">
                                          <p:val>
                                            <p:fltVal val="0"/>
                                          </p:val>
                                        </p:tav>
                                        <p:tav tm="100000">
                                          <p:val>
                                            <p:strVal val="#ppt_w"/>
                                          </p:val>
                                        </p:tav>
                                      </p:tavLst>
                                    </p:anim>
                                    <p:anim calcmode="lin" valueType="num">
                                      <p:cBhvr>
                                        <p:cTn id="112" dur="500" fill="hold"/>
                                        <p:tgtEl>
                                          <p:spTgt spid="198"/>
                                        </p:tgtEl>
                                        <p:attrNameLst>
                                          <p:attrName>ppt_h</p:attrName>
                                        </p:attrNameLst>
                                      </p:cBhvr>
                                      <p:tavLst>
                                        <p:tav tm="0">
                                          <p:val>
                                            <p:fltVal val="0"/>
                                          </p:val>
                                        </p:tav>
                                        <p:tav tm="100000">
                                          <p:val>
                                            <p:strVal val="#ppt_h"/>
                                          </p:val>
                                        </p:tav>
                                      </p:tavLst>
                                    </p:anim>
                                    <p:animEffect transition="in" filter="fade">
                                      <p:cBhvr>
                                        <p:cTn id="113" dur="500"/>
                                        <p:tgtEl>
                                          <p:spTgt spid="198"/>
                                        </p:tgtEl>
                                      </p:cBhvr>
                                    </p:animEffect>
                                  </p:childTnLst>
                                </p:cTn>
                              </p:par>
                              <p:par>
                                <p:cTn id="114" presetID="53" presetClass="entr" presetSubtype="16" fill="hold" grpId="0" nodeType="withEffect">
                                  <p:stCondLst>
                                    <p:cond delay="1000"/>
                                  </p:stCondLst>
                                  <p:childTnLst>
                                    <p:set>
                                      <p:cBhvr>
                                        <p:cTn id="115" dur="1" fill="hold">
                                          <p:stCondLst>
                                            <p:cond delay="0"/>
                                          </p:stCondLst>
                                        </p:cTn>
                                        <p:tgtEl>
                                          <p:spTgt spid="197"/>
                                        </p:tgtEl>
                                        <p:attrNameLst>
                                          <p:attrName>style.visibility</p:attrName>
                                        </p:attrNameLst>
                                      </p:cBhvr>
                                      <p:to>
                                        <p:strVal val="visible"/>
                                      </p:to>
                                    </p:set>
                                    <p:anim calcmode="lin" valueType="num">
                                      <p:cBhvr>
                                        <p:cTn id="116" dur="500" fill="hold"/>
                                        <p:tgtEl>
                                          <p:spTgt spid="197"/>
                                        </p:tgtEl>
                                        <p:attrNameLst>
                                          <p:attrName>ppt_w</p:attrName>
                                        </p:attrNameLst>
                                      </p:cBhvr>
                                      <p:tavLst>
                                        <p:tav tm="0">
                                          <p:val>
                                            <p:fltVal val="0"/>
                                          </p:val>
                                        </p:tav>
                                        <p:tav tm="100000">
                                          <p:val>
                                            <p:strVal val="#ppt_w"/>
                                          </p:val>
                                        </p:tav>
                                      </p:tavLst>
                                    </p:anim>
                                    <p:anim calcmode="lin" valueType="num">
                                      <p:cBhvr>
                                        <p:cTn id="117" dur="500" fill="hold"/>
                                        <p:tgtEl>
                                          <p:spTgt spid="197"/>
                                        </p:tgtEl>
                                        <p:attrNameLst>
                                          <p:attrName>ppt_h</p:attrName>
                                        </p:attrNameLst>
                                      </p:cBhvr>
                                      <p:tavLst>
                                        <p:tav tm="0">
                                          <p:val>
                                            <p:fltVal val="0"/>
                                          </p:val>
                                        </p:tav>
                                        <p:tav tm="100000">
                                          <p:val>
                                            <p:strVal val="#ppt_h"/>
                                          </p:val>
                                        </p:tav>
                                      </p:tavLst>
                                    </p:anim>
                                    <p:animEffect transition="in" filter="fade">
                                      <p:cBhvr>
                                        <p:cTn id="118" dur="500"/>
                                        <p:tgtEl>
                                          <p:spTgt spid="197"/>
                                        </p:tgtEl>
                                      </p:cBhvr>
                                    </p:animEffect>
                                  </p:childTnLst>
                                </p:cTn>
                              </p:par>
                              <p:par>
                                <p:cTn id="119" presetID="53" presetClass="entr" presetSubtype="16" fill="hold" grpId="0" nodeType="withEffect">
                                  <p:stCondLst>
                                    <p:cond delay="1100"/>
                                  </p:stCondLst>
                                  <p:childTnLst>
                                    <p:set>
                                      <p:cBhvr>
                                        <p:cTn id="120" dur="1" fill="hold">
                                          <p:stCondLst>
                                            <p:cond delay="0"/>
                                          </p:stCondLst>
                                        </p:cTn>
                                        <p:tgtEl>
                                          <p:spTgt spid="196"/>
                                        </p:tgtEl>
                                        <p:attrNameLst>
                                          <p:attrName>style.visibility</p:attrName>
                                        </p:attrNameLst>
                                      </p:cBhvr>
                                      <p:to>
                                        <p:strVal val="visible"/>
                                      </p:to>
                                    </p:set>
                                    <p:anim calcmode="lin" valueType="num">
                                      <p:cBhvr>
                                        <p:cTn id="121" dur="500" fill="hold"/>
                                        <p:tgtEl>
                                          <p:spTgt spid="196"/>
                                        </p:tgtEl>
                                        <p:attrNameLst>
                                          <p:attrName>ppt_w</p:attrName>
                                        </p:attrNameLst>
                                      </p:cBhvr>
                                      <p:tavLst>
                                        <p:tav tm="0">
                                          <p:val>
                                            <p:fltVal val="0"/>
                                          </p:val>
                                        </p:tav>
                                        <p:tav tm="100000">
                                          <p:val>
                                            <p:strVal val="#ppt_w"/>
                                          </p:val>
                                        </p:tav>
                                      </p:tavLst>
                                    </p:anim>
                                    <p:anim calcmode="lin" valueType="num">
                                      <p:cBhvr>
                                        <p:cTn id="122" dur="500" fill="hold"/>
                                        <p:tgtEl>
                                          <p:spTgt spid="196"/>
                                        </p:tgtEl>
                                        <p:attrNameLst>
                                          <p:attrName>ppt_h</p:attrName>
                                        </p:attrNameLst>
                                      </p:cBhvr>
                                      <p:tavLst>
                                        <p:tav tm="0">
                                          <p:val>
                                            <p:fltVal val="0"/>
                                          </p:val>
                                        </p:tav>
                                        <p:tav tm="100000">
                                          <p:val>
                                            <p:strVal val="#ppt_h"/>
                                          </p:val>
                                        </p:tav>
                                      </p:tavLst>
                                    </p:anim>
                                    <p:animEffect transition="in" filter="fade">
                                      <p:cBhvr>
                                        <p:cTn id="123" dur="500"/>
                                        <p:tgtEl>
                                          <p:spTgt spid="196"/>
                                        </p:tgtEl>
                                      </p:cBhvr>
                                    </p:animEffect>
                                  </p:childTnLst>
                                </p:cTn>
                              </p:par>
                              <p:par>
                                <p:cTn id="124" presetID="10" presetClass="entr" presetSubtype="0" fill="hold" nodeType="withEffect">
                                  <p:stCondLst>
                                    <p:cond delay="1400"/>
                                  </p:stCondLst>
                                  <p:childTnLst>
                                    <p:set>
                                      <p:cBhvr>
                                        <p:cTn id="125" dur="1" fill="hold">
                                          <p:stCondLst>
                                            <p:cond delay="0"/>
                                          </p:stCondLst>
                                        </p:cTn>
                                        <p:tgtEl>
                                          <p:spTgt spid="250"/>
                                        </p:tgtEl>
                                        <p:attrNameLst>
                                          <p:attrName>style.visibility</p:attrName>
                                        </p:attrNameLst>
                                      </p:cBhvr>
                                      <p:to>
                                        <p:strVal val="visible"/>
                                      </p:to>
                                    </p:set>
                                    <p:animEffect transition="in" filter="fade">
                                      <p:cBhvr>
                                        <p:cTn id="126" dur="500"/>
                                        <p:tgtEl>
                                          <p:spTgt spid="250"/>
                                        </p:tgtEl>
                                      </p:cBhvr>
                                    </p:animEffect>
                                  </p:childTnLst>
                                </p:cTn>
                              </p:par>
                              <p:par>
                                <p:cTn id="127" presetID="8" presetClass="emph" presetSubtype="0" fill="hold" nodeType="withEffect">
                                  <p:stCondLst>
                                    <p:cond delay="900"/>
                                  </p:stCondLst>
                                  <p:childTnLst>
                                    <p:animRot by="-21600000">
                                      <p:cBhvr>
                                        <p:cTn id="128" dur="5000" fill="hold"/>
                                        <p:tgtEl>
                                          <p:spTgt spid="250"/>
                                        </p:tgtEl>
                                        <p:attrNameLst>
                                          <p:attrName>r</p:attrName>
                                        </p:attrNameLst>
                                      </p:cBhvr>
                                    </p:animRot>
                                  </p:childTnLst>
                                </p:cTn>
                              </p:par>
                              <p:par>
                                <p:cTn id="129" presetID="45" presetClass="entr" presetSubtype="0" fill="hold" grpId="0" nodeType="withEffect">
                                  <p:stCondLst>
                                    <p:cond delay="900"/>
                                  </p:stCondLst>
                                  <p:iterate type="lt">
                                    <p:tmPct val="5000"/>
                                  </p:iterate>
                                  <p:childTnLst>
                                    <p:set>
                                      <p:cBhvr>
                                        <p:cTn id="130" dur="1" fill="hold">
                                          <p:stCondLst>
                                            <p:cond delay="0"/>
                                          </p:stCondLst>
                                        </p:cTn>
                                        <p:tgtEl>
                                          <p:spTgt spid="256"/>
                                        </p:tgtEl>
                                        <p:attrNameLst>
                                          <p:attrName>style.visibility</p:attrName>
                                        </p:attrNameLst>
                                      </p:cBhvr>
                                      <p:to>
                                        <p:strVal val="visible"/>
                                      </p:to>
                                    </p:set>
                                    <p:animEffect transition="in" filter="fade">
                                      <p:cBhvr>
                                        <p:cTn id="131" dur="750"/>
                                        <p:tgtEl>
                                          <p:spTgt spid="256"/>
                                        </p:tgtEl>
                                      </p:cBhvr>
                                    </p:animEffect>
                                    <p:anim calcmode="lin" valueType="num">
                                      <p:cBhvr>
                                        <p:cTn id="132" dur="750" fill="hold"/>
                                        <p:tgtEl>
                                          <p:spTgt spid="256"/>
                                        </p:tgtEl>
                                        <p:attrNameLst>
                                          <p:attrName>ppt_w</p:attrName>
                                        </p:attrNameLst>
                                      </p:cBhvr>
                                      <p:tavLst>
                                        <p:tav tm="0" fmla="#ppt_w*sin(2.5*pi*$)">
                                          <p:val>
                                            <p:fltVal val="0"/>
                                          </p:val>
                                        </p:tav>
                                        <p:tav tm="100000">
                                          <p:val>
                                            <p:fltVal val="1"/>
                                          </p:val>
                                        </p:tav>
                                      </p:tavLst>
                                    </p:anim>
                                    <p:anim calcmode="lin" valueType="num">
                                      <p:cBhvr>
                                        <p:cTn id="133" dur="750" fill="hold"/>
                                        <p:tgtEl>
                                          <p:spTgt spid="256"/>
                                        </p:tgtEl>
                                        <p:attrNameLst>
                                          <p:attrName>ppt_h</p:attrName>
                                        </p:attrNameLst>
                                      </p:cBhvr>
                                      <p:tavLst>
                                        <p:tav tm="0">
                                          <p:val>
                                            <p:strVal val="#ppt_h"/>
                                          </p:val>
                                        </p:tav>
                                        <p:tav tm="100000">
                                          <p:val>
                                            <p:strVal val="#ppt_h"/>
                                          </p:val>
                                        </p:tav>
                                      </p:tavLst>
                                    </p:anim>
                                  </p:childTnLst>
                                </p:cTn>
                              </p:par>
                              <p:par>
                                <p:cTn id="134" presetID="50" presetClass="entr" presetSubtype="0" decel="100000" fill="hold" grpId="0" nodeType="withEffect">
                                  <p:stCondLst>
                                    <p:cond delay="1700"/>
                                  </p:stCondLst>
                                  <p:childTnLst>
                                    <p:set>
                                      <p:cBhvr>
                                        <p:cTn id="135" dur="1" fill="hold">
                                          <p:stCondLst>
                                            <p:cond delay="0"/>
                                          </p:stCondLst>
                                        </p:cTn>
                                        <p:tgtEl>
                                          <p:spTgt spid="41"/>
                                        </p:tgtEl>
                                        <p:attrNameLst>
                                          <p:attrName>style.visibility</p:attrName>
                                        </p:attrNameLst>
                                      </p:cBhvr>
                                      <p:to>
                                        <p:strVal val="visible"/>
                                      </p:to>
                                    </p:set>
                                    <p:anim calcmode="lin" valueType="num">
                                      <p:cBhvr>
                                        <p:cTn id="136" dur="1000" fill="hold"/>
                                        <p:tgtEl>
                                          <p:spTgt spid="41"/>
                                        </p:tgtEl>
                                        <p:attrNameLst>
                                          <p:attrName>ppt_w</p:attrName>
                                        </p:attrNameLst>
                                      </p:cBhvr>
                                      <p:tavLst>
                                        <p:tav tm="0">
                                          <p:val>
                                            <p:strVal val="#ppt_w+.3"/>
                                          </p:val>
                                        </p:tav>
                                        <p:tav tm="100000">
                                          <p:val>
                                            <p:strVal val="#ppt_w"/>
                                          </p:val>
                                        </p:tav>
                                      </p:tavLst>
                                    </p:anim>
                                    <p:anim calcmode="lin" valueType="num">
                                      <p:cBhvr>
                                        <p:cTn id="137" dur="1000" fill="hold"/>
                                        <p:tgtEl>
                                          <p:spTgt spid="41"/>
                                        </p:tgtEl>
                                        <p:attrNameLst>
                                          <p:attrName>ppt_h</p:attrName>
                                        </p:attrNameLst>
                                      </p:cBhvr>
                                      <p:tavLst>
                                        <p:tav tm="0">
                                          <p:val>
                                            <p:strVal val="#ppt_h"/>
                                          </p:val>
                                        </p:tav>
                                        <p:tav tm="100000">
                                          <p:val>
                                            <p:strVal val="#ppt_h"/>
                                          </p:val>
                                        </p:tav>
                                      </p:tavLst>
                                    </p:anim>
                                    <p:animEffect transition="in" filter="fade">
                                      <p:cBhvr>
                                        <p:cTn id="138" dur="1000"/>
                                        <p:tgtEl>
                                          <p:spTgt spid="41"/>
                                        </p:tgtEl>
                                      </p:cBhvr>
                                    </p:animEffect>
                                  </p:childTnLst>
                                </p:cTn>
                              </p:par>
                              <p:par>
                                <p:cTn id="139" presetID="50" presetClass="entr" presetSubtype="0" decel="100000" fill="hold" grpId="0" nodeType="withEffect">
                                  <p:stCondLst>
                                    <p:cond delay="170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strVal val="#ppt_w+.3"/>
                                          </p:val>
                                        </p:tav>
                                        <p:tav tm="100000">
                                          <p:val>
                                            <p:strVal val="#ppt_w"/>
                                          </p:val>
                                        </p:tav>
                                      </p:tavLst>
                                    </p:anim>
                                    <p:anim calcmode="lin" valueType="num">
                                      <p:cBhvr>
                                        <p:cTn id="142" dur="1000" fill="hold"/>
                                        <p:tgtEl>
                                          <p:spTgt spid="43"/>
                                        </p:tgtEl>
                                        <p:attrNameLst>
                                          <p:attrName>ppt_h</p:attrName>
                                        </p:attrNameLst>
                                      </p:cBhvr>
                                      <p:tavLst>
                                        <p:tav tm="0">
                                          <p:val>
                                            <p:strVal val="#ppt_h"/>
                                          </p:val>
                                        </p:tav>
                                        <p:tav tm="100000">
                                          <p:val>
                                            <p:strVal val="#ppt_h"/>
                                          </p:val>
                                        </p:tav>
                                      </p:tavLst>
                                    </p:anim>
                                    <p:animEffect transition="in" filter="fade">
                                      <p:cBhvr>
                                        <p:cTn id="143" dur="1000"/>
                                        <p:tgtEl>
                                          <p:spTgt spid="43"/>
                                        </p:tgtEl>
                                      </p:cBhvr>
                                    </p:animEffect>
                                  </p:childTnLst>
                                </p:cTn>
                              </p:par>
                              <p:par>
                                <p:cTn id="144" presetID="50" presetClass="entr" presetSubtype="0" decel="100000" fill="hold" grpId="0" nodeType="withEffect">
                                  <p:stCondLst>
                                    <p:cond delay="1700"/>
                                  </p:stCondLst>
                                  <p:childTnLst>
                                    <p:set>
                                      <p:cBhvr>
                                        <p:cTn id="145" dur="1" fill="hold">
                                          <p:stCondLst>
                                            <p:cond delay="0"/>
                                          </p:stCondLst>
                                        </p:cTn>
                                        <p:tgtEl>
                                          <p:spTgt spid="45"/>
                                        </p:tgtEl>
                                        <p:attrNameLst>
                                          <p:attrName>style.visibility</p:attrName>
                                        </p:attrNameLst>
                                      </p:cBhvr>
                                      <p:to>
                                        <p:strVal val="visible"/>
                                      </p:to>
                                    </p:set>
                                    <p:anim calcmode="lin" valueType="num">
                                      <p:cBhvr>
                                        <p:cTn id="146" dur="1000" fill="hold"/>
                                        <p:tgtEl>
                                          <p:spTgt spid="45"/>
                                        </p:tgtEl>
                                        <p:attrNameLst>
                                          <p:attrName>ppt_w</p:attrName>
                                        </p:attrNameLst>
                                      </p:cBhvr>
                                      <p:tavLst>
                                        <p:tav tm="0">
                                          <p:val>
                                            <p:strVal val="#ppt_w+.3"/>
                                          </p:val>
                                        </p:tav>
                                        <p:tav tm="100000">
                                          <p:val>
                                            <p:strVal val="#ppt_w"/>
                                          </p:val>
                                        </p:tav>
                                      </p:tavLst>
                                    </p:anim>
                                    <p:anim calcmode="lin" valueType="num">
                                      <p:cBhvr>
                                        <p:cTn id="147" dur="1000" fill="hold"/>
                                        <p:tgtEl>
                                          <p:spTgt spid="45"/>
                                        </p:tgtEl>
                                        <p:attrNameLst>
                                          <p:attrName>ppt_h</p:attrName>
                                        </p:attrNameLst>
                                      </p:cBhvr>
                                      <p:tavLst>
                                        <p:tav tm="0">
                                          <p:val>
                                            <p:strVal val="#ppt_h"/>
                                          </p:val>
                                        </p:tav>
                                        <p:tav tm="100000">
                                          <p:val>
                                            <p:strVal val="#ppt_h"/>
                                          </p:val>
                                        </p:tav>
                                      </p:tavLst>
                                    </p:anim>
                                    <p:animEffect transition="in" filter="fade">
                                      <p:cBhvr>
                                        <p:cTn id="148" dur="1000"/>
                                        <p:tgtEl>
                                          <p:spTgt spid="45"/>
                                        </p:tgtEl>
                                      </p:cBhvr>
                                    </p:animEffect>
                                  </p:childTnLst>
                                </p:cTn>
                              </p:par>
                              <p:par>
                                <p:cTn id="149" presetID="22" presetClass="entr" presetSubtype="2" fill="hold" grpId="0" nodeType="withEffect">
                                  <p:stCondLst>
                                    <p:cond delay="2700"/>
                                  </p:stCondLst>
                                  <p:childTnLst>
                                    <p:set>
                                      <p:cBhvr>
                                        <p:cTn id="150" dur="1" fill="hold">
                                          <p:stCondLst>
                                            <p:cond delay="0"/>
                                          </p:stCondLst>
                                        </p:cTn>
                                        <p:tgtEl>
                                          <p:spTgt spid="42"/>
                                        </p:tgtEl>
                                        <p:attrNameLst>
                                          <p:attrName>style.visibility</p:attrName>
                                        </p:attrNameLst>
                                      </p:cBhvr>
                                      <p:to>
                                        <p:strVal val="visible"/>
                                      </p:to>
                                    </p:set>
                                    <p:animEffect transition="in" filter="wipe(right)">
                                      <p:cBhvr>
                                        <p:cTn id="151" dur="1000"/>
                                        <p:tgtEl>
                                          <p:spTgt spid="42"/>
                                        </p:tgtEl>
                                      </p:cBhvr>
                                    </p:animEffect>
                                  </p:childTnLst>
                                </p:cTn>
                              </p:par>
                              <p:par>
                                <p:cTn id="152" presetID="22" presetClass="entr" presetSubtype="2" fill="hold" grpId="0" nodeType="withEffect">
                                  <p:stCondLst>
                                    <p:cond delay="2700"/>
                                  </p:stCondLst>
                                  <p:childTnLst>
                                    <p:set>
                                      <p:cBhvr>
                                        <p:cTn id="153" dur="1" fill="hold">
                                          <p:stCondLst>
                                            <p:cond delay="0"/>
                                          </p:stCondLst>
                                        </p:cTn>
                                        <p:tgtEl>
                                          <p:spTgt spid="44"/>
                                        </p:tgtEl>
                                        <p:attrNameLst>
                                          <p:attrName>style.visibility</p:attrName>
                                        </p:attrNameLst>
                                      </p:cBhvr>
                                      <p:to>
                                        <p:strVal val="visible"/>
                                      </p:to>
                                    </p:set>
                                    <p:animEffect transition="in" filter="wipe(right)">
                                      <p:cBhvr>
                                        <p:cTn id="154" dur="1000"/>
                                        <p:tgtEl>
                                          <p:spTgt spid="44"/>
                                        </p:tgtEl>
                                      </p:cBhvr>
                                    </p:animEffect>
                                  </p:childTnLst>
                                </p:cTn>
                              </p:par>
                              <p:par>
                                <p:cTn id="155" presetID="22" presetClass="entr" presetSubtype="2" fill="hold" grpId="0" nodeType="withEffect">
                                  <p:stCondLst>
                                    <p:cond delay="2700"/>
                                  </p:stCondLst>
                                  <p:childTnLst>
                                    <p:set>
                                      <p:cBhvr>
                                        <p:cTn id="156" dur="1" fill="hold">
                                          <p:stCondLst>
                                            <p:cond delay="0"/>
                                          </p:stCondLst>
                                        </p:cTn>
                                        <p:tgtEl>
                                          <p:spTgt spid="46"/>
                                        </p:tgtEl>
                                        <p:attrNameLst>
                                          <p:attrName>style.visibility</p:attrName>
                                        </p:attrNameLst>
                                      </p:cBhvr>
                                      <p:to>
                                        <p:strVal val="visible"/>
                                      </p:to>
                                    </p:set>
                                    <p:animEffect transition="in" filter="wipe(right)">
                                      <p:cBhvr>
                                        <p:cTn id="15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80" grpId="0" animBg="1"/>
      <p:bldP spid="81" grpId="0" animBg="1"/>
      <p:bldP spid="138" grpId="0" animBg="1"/>
      <p:bldP spid="139" grpId="0" animBg="1"/>
      <p:bldP spid="196" grpId="0" animBg="1"/>
      <p:bldP spid="197" grpId="0" animBg="1"/>
      <p:bldP spid="254" grpId="0"/>
      <p:bldP spid="255" grpId="0"/>
      <p:bldP spid="2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5131634" y="3013501"/>
            <a:ext cx="1928733"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06</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2716507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724357" y="3632839"/>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3210238" y="1436050"/>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9173285" y="3670569"/>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20700000">
            <a:off x="2760379" y="2985668"/>
            <a:ext cx="6690382" cy="1675872"/>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19362" y="3652168"/>
            <a:ext cx="353276" cy="354235"/>
            <a:chOff x="4380056" y="2003619"/>
            <a:chExt cx="3431886" cy="3441190"/>
          </a:xfrm>
        </p:grpSpPr>
        <p:sp>
          <p:nvSpPr>
            <p:cNvPr id="7" name="椭圆 6"/>
            <p:cNvSpPr/>
            <p:nvPr/>
          </p:nvSpPr>
          <p:spPr>
            <a:xfrm>
              <a:off x="4380056" y="2012927"/>
              <a:ext cx="3431886" cy="3431882"/>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7"/>
            <p:cNvSpPr>
              <a:spLocks noEditPoints="1"/>
            </p:cNvSpPr>
            <p:nvPr/>
          </p:nvSpPr>
          <p:spPr bwMode="auto">
            <a:xfrm>
              <a:off x="4569035" y="2003619"/>
              <a:ext cx="3239860" cy="3367859"/>
            </a:xfrm>
            <a:custGeom>
              <a:avLst/>
              <a:gdLst>
                <a:gd name="T0" fmla="*/ 563 w 1307"/>
                <a:gd name="T1" fmla="*/ 24 h 1359"/>
                <a:gd name="T2" fmla="*/ 543 w 1307"/>
                <a:gd name="T3" fmla="*/ 8 h 1359"/>
                <a:gd name="T4" fmla="*/ 817 w 1307"/>
                <a:gd name="T5" fmla="*/ 44 h 1359"/>
                <a:gd name="T6" fmla="*/ 562 w 1307"/>
                <a:gd name="T7" fmla="*/ 25 h 1359"/>
                <a:gd name="T8" fmla="*/ 800 w 1307"/>
                <a:gd name="T9" fmla="*/ 48 h 1359"/>
                <a:gd name="T10" fmla="*/ 309 w 1307"/>
                <a:gd name="T11" fmla="*/ 92 h 1359"/>
                <a:gd name="T12" fmla="*/ 809 w 1307"/>
                <a:gd name="T13" fmla="*/ 69 h 1359"/>
                <a:gd name="T14" fmla="*/ 1058 w 1307"/>
                <a:gd name="T15" fmla="*/ 162 h 1359"/>
                <a:gd name="T16" fmla="*/ 785 w 1307"/>
                <a:gd name="T17" fmla="*/ 78 h 1359"/>
                <a:gd name="T18" fmla="*/ 1036 w 1307"/>
                <a:gd name="T19" fmla="*/ 172 h 1359"/>
                <a:gd name="T20" fmla="*/ 380 w 1307"/>
                <a:gd name="T21" fmla="*/ 119 h 1359"/>
                <a:gd name="T22" fmla="*/ 1066 w 1307"/>
                <a:gd name="T23" fmla="*/ 199 h 1359"/>
                <a:gd name="T24" fmla="*/ 304 w 1307"/>
                <a:gd name="T25" fmla="*/ 203 h 1359"/>
                <a:gd name="T26" fmla="*/ 1055 w 1307"/>
                <a:gd name="T27" fmla="*/ 208 h 1359"/>
                <a:gd name="T28" fmla="*/ 272 w 1307"/>
                <a:gd name="T29" fmla="*/ 233 h 1359"/>
                <a:gd name="T30" fmla="*/ 1008 w 1307"/>
                <a:gd name="T31" fmla="*/ 244 h 1359"/>
                <a:gd name="T32" fmla="*/ 1193 w 1307"/>
                <a:gd name="T33" fmla="*/ 317 h 1359"/>
                <a:gd name="T34" fmla="*/ 341 w 1307"/>
                <a:gd name="T35" fmla="*/ 291 h 1359"/>
                <a:gd name="T36" fmla="*/ 937 w 1307"/>
                <a:gd name="T37" fmla="*/ 251 h 1359"/>
                <a:gd name="T38" fmla="*/ 1208 w 1307"/>
                <a:gd name="T39" fmla="*/ 366 h 1359"/>
                <a:gd name="T40" fmla="*/ 246 w 1307"/>
                <a:gd name="T41" fmla="*/ 336 h 1359"/>
                <a:gd name="T42" fmla="*/ 684 w 1307"/>
                <a:gd name="T43" fmla="*/ 276 h 1359"/>
                <a:gd name="T44" fmla="*/ 1111 w 1307"/>
                <a:gd name="T45" fmla="*/ 388 h 1359"/>
                <a:gd name="T46" fmla="*/ 1256 w 1307"/>
                <a:gd name="T47" fmla="*/ 427 h 1359"/>
                <a:gd name="T48" fmla="*/ 432 w 1307"/>
                <a:gd name="T49" fmla="*/ 371 h 1359"/>
                <a:gd name="T50" fmla="*/ 1163 w 1307"/>
                <a:gd name="T51" fmla="*/ 454 h 1359"/>
                <a:gd name="T52" fmla="*/ 68 w 1307"/>
                <a:gd name="T53" fmla="*/ 460 h 1359"/>
                <a:gd name="T54" fmla="*/ 357 w 1307"/>
                <a:gd name="T55" fmla="*/ 443 h 1359"/>
                <a:gd name="T56" fmla="*/ 1052 w 1307"/>
                <a:gd name="T57" fmla="*/ 463 h 1359"/>
                <a:gd name="T58" fmla="*/ 1270 w 1307"/>
                <a:gd name="T59" fmla="*/ 500 h 1359"/>
                <a:gd name="T60" fmla="*/ 192 w 1307"/>
                <a:gd name="T61" fmla="*/ 558 h 1359"/>
                <a:gd name="T62" fmla="*/ 909 w 1307"/>
                <a:gd name="T63" fmla="*/ 482 h 1359"/>
                <a:gd name="T64" fmla="*/ 2 w 1307"/>
                <a:gd name="T65" fmla="*/ 612 h 1359"/>
                <a:gd name="T66" fmla="*/ 247 w 1307"/>
                <a:gd name="T67" fmla="*/ 624 h 1359"/>
                <a:gd name="T68" fmla="*/ 1214 w 1307"/>
                <a:gd name="T69" fmla="*/ 582 h 1359"/>
                <a:gd name="T70" fmla="*/ 47 w 1307"/>
                <a:gd name="T71" fmla="*/ 697 h 1359"/>
                <a:gd name="T72" fmla="*/ 1094 w 1307"/>
                <a:gd name="T73" fmla="*/ 634 h 1359"/>
                <a:gd name="T74" fmla="*/ 1262 w 1307"/>
                <a:gd name="T75" fmla="*/ 671 h 1359"/>
                <a:gd name="T76" fmla="*/ 1095 w 1307"/>
                <a:gd name="T77" fmla="*/ 702 h 1359"/>
                <a:gd name="T78" fmla="*/ 1262 w 1307"/>
                <a:gd name="T79" fmla="*/ 727 h 1359"/>
                <a:gd name="T80" fmla="*/ 981 w 1307"/>
                <a:gd name="T81" fmla="*/ 775 h 1359"/>
                <a:gd name="T82" fmla="*/ 1214 w 1307"/>
                <a:gd name="T83" fmla="*/ 816 h 1359"/>
                <a:gd name="T84" fmla="*/ 140 w 1307"/>
                <a:gd name="T85" fmla="*/ 836 h 1359"/>
                <a:gd name="T86" fmla="*/ 1083 w 1307"/>
                <a:gd name="T87" fmla="*/ 897 h 1359"/>
                <a:gd name="T88" fmla="*/ 1267 w 1307"/>
                <a:gd name="T89" fmla="*/ 809 h 1359"/>
                <a:gd name="T90" fmla="*/ 1023 w 1307"/>
                <a:gd name="T91" fmla="*/ 969 h 1359"/>
                <a:gd name="T92" fmla="*/ 1236 w 1307"/>
                <a:gd name="T93" fmla="*/ 870 h 1359"/>
                <a:gd name="T94" fmla="*/ 300 w 1307"/>
                <a:gd name="T95" fmla="*/ 1014 h 1359"/>
                <a:gd name="T96" fmla="*/ 1206 w 1307"/>
                <a:gd name="T97" fmla="*/ 952 h 1359"/>
                <a:gd name="T98" fmla="*/ 217 w 1307"/>
                <a:gd name="T99" fmla="*/ 1031 h 1359"/>
                <a:gd name="T100" fmla="*/ 1173 w 1307"/>
                <a:gd name="T101" fmla="*/ 1031 h 1359"/>
                <a:gd name="T102" fmla="*/ 178 w 1307"/>
                <a:gd name="T103" fmla="*/ 1073 h 1359"/>
                <a:gd name="T104" fmla="*/ 512 w 1307"/>
                <a:gd name="T105" fmla="*/ 1149 h 1359"/>
                <a:gd name="T106" fmla="*/ 204 w 1307"/>
                <a:gd name="T107" fmla="*/ 1163 h 1359"/>
                <a:gd name="T108" fmla="*/ 545 w 1307"/>
                <a:gd name="T109" fmla="*/ 1177 h 1359"/>
                <a:gd name="T110" fmla="*/ 1209 w 1307"/>
                <a:gd name="T111" fmla="*/ 1052 h 1359"/>
                <a:gd name="T112" fmla="*/ 515 w 1307"/>
                <a:gd name="T113" fmla="*/ 1242 h 1359"/>
                <a:gd name="T114" fmla="*/ 371 w 1307"/>
                <a:gd name="T115" fmla="*/ 1244 h 1359"/>
                <a:gd name="T116" fmla="*/ 1150 w 1307"/>
                <a:gd name="T117" fmla="*/ 1141 h 1359"/>
                <a:gd name="T118" fmla="*/ 1128 w 1307"/>
                <a:gd name="T119" fmla="*/ 1164 h 1359"/>
                <a:gd name="T120" fmla="*/ 300 w 1307"/>
                <a:gd name="T121" fmla="*/ 1305 h 1359"/>
                <a:gd name="T122" fmla="*/ 395 w 1307"/>
                <a:gd name="T123" fmla="*/ 1348 h 1359"/>
                <a:gd name="T124" fmla="*/ 332 w 1307"/>
                <a:gd name="T125" fmla="*/ 353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7" h="1359">
                  <a:moveTo>
                    <a:pt x="495" y="15"/>
                  </a:moveTo>
                  <a:cubicBezTo>
                    <a:pt x="486" y="23"/>
                    <a:pt x="482" y="21"/>
                    <a:pt x="470" y="23"/>
                  </a:cubicBezTo>
                  <a:cubicBezTo>
                    <a:pt x="470" y="23"/>
                    <a:pt x="470" y="23"/>
                    <a:pt x="470" y="23"/>
                  </a:cubicBezTo>
                  <a:cubicBezTo>
                    <a:pt x="458" y="25"/>
                    <a:pt x="451" y="25"/>
                    <a:pt x="453" y="23"/>
                  </a:cubicBezTo>
                  <a:cubicBezTo>
                    <a:pt x="453" y="23"/>
                    <a:pt x="453" y="23"/>
                    <a:pt x="453" y="23"/>
                  </a:cubicBezTo>
                  <a:cubicBezTo>
                    <a:pt x="463" y="18"/>
                    <a:pt x="466" y="19"/>
                    <a:pt x="478" y="17"/>
                  </a:cubicBezTo>
                  <a:cubicBezTo>
                    <a:pt x="478" y="17"/>
                    <a:pt x="478" y="17"/>
                    <a:pt x="478" y="17"/>
                  </a:cubicBezTo>
                  <a:cubicBezTo>
                    <a:pt x="489" y="14"/>
                    <a:pt x="497" y="14"/>
                    <a:pt x="495" y="15"/>
                  </a:cubicBezTo>
                  <a:close/>
                  <a:moveTo>
                    <a:pt x="796" y="25"/>
                  </a:moveTo>
                  <a:cubicBezTo>
                    <a:pt x="796" y="25"/>
                    <a:pt x="796" y="25"/>
                    <a:pt x="796" y="25"/>
                  </a:cubicBezTo>
                  <a:cubicBezTo>
                    <a:pt x="785" y="22"/>
                    <a:pt x="771" y="17"/>
                    <a:pt x="781" y="23"/>
                  </a:cubicBezTo>
                  <a:cubicBezTo>
                    <a:pt x="781" y="23"/>
                    <a:pt x="781" y="23"/>
                    <a:pt x="781" y="23"/>
                  </a:cubicBezTo>
                  <a:cubicBezTo>
                    <a:pt x="783" y="25"/>
                    <a:pt x="794" y="28"/>
                    <a:pt x="806" y="31"/>
                  </a:cubicBezTo>
                  <a:cubicBezTo>
                    <a:pt x="806" y="31"/>
                    <a:pt x="806" y="31"/>
                    <a:pt x="806" y="31"/>
                  </a:cubicBezTo>
                  <a:cubicBezTo>
                    <a:pt x="818" y="34"/>
                    <a:pt x="830" y="40"/>
                    <a:pt x="821" y="33"/>
                  </a:cubicBezTo>
                  <a:cubicBezTo>
                    <a:pt x="818" y="31"/>
                    <a:pt x="807" y="28"/>
                    <a:pt x="796" y="25"/>
                  </a:cubicBezTo>
                  <a:close/>
                  <a:moveTo>
                    <a:pt x="824" y="34"/>
                  </a:moveTo>
                  <a:cubicBezTo>
                    <a:pt x="824" y="34"/>
                    <a:pt x="824" y="34"/>
                    <a:pt x="824" y="34"/>
                  </a:cubicBezTo>
                  <a:cubicBezTo>
                    <a:pt x="827" y="35"/>
                    <a:pt x="839" y="40"/>
                    <a:pt x="850" y="43"/>
                  </a:cubicBezTo>
                  <a:cubicBezTo>
                    <a:pt x="850" y="43"/>
                    <a:pt x="850" y="43"/>
                    <a:pt x="850" y="43"/>
                  </a:cubicBezTo>
                  <a:cubicBezTo>
                    <a:pt x="861" y="47"/>
                    <a:pt x="866" y="48"/>
                    <a:pt x="862" y="46"/>
                  </a:cubicBezTo>
                  <a:cubicBezTo>
                    <a:pt x="858" y="45"/>
                    <a:pt x="814" y="28"/>
                    <a:pt x="824" y="34"/>
                  </a:cubicBezTo>
                  <a:close/>
                  <a:moveTo>
                    <a:pt x="469" y="24"/>
                  </a:moveTo>
                  <a:cubicBezTo>
                    <a:pt x="469" y="24"/>
                    <a:pt x="469" y="24"/>
                    <a:pt x="469" y="24"/>
                  </a:cubicBezTo>
                  <a:cubicBezTo>
                    <a:pt x="457" y="26"/>
                    <a:pt x="446" y="30"/>
                    <a:pt x="443" y="33"/>
                  </a:cubicBezTo>
                  <a:cubicBezTo>
                    <a:pt x="443" y="33"/>
                    <a:pt x="443" y="33"/>
                    <a:pt x="443" y="33"/>
                  </a:cubicBezTo>
                  <a:cubicBezTo>
                    <a:pt x="441" y="37"/>
                    <a:pt x="448" y="38"/>
                    <a:pt x="461" y="35"/>
                  </a:cubicBezTo>
                  <a:cubicBezTo>
                    <a:pt x="461" y="35"/>
                    <a:pt x="461" y="35"/>
                    <a:pt x="461" y="35"/>
                  </a:cubicBezTo>
                  <a:cubicBezTo>
                    <a:pt x="474" y="33"/>
                    <a:pt x="481" y="35"/>
                    <a:pt x="488" y="25"/>
                  </a:cubicBezTo>
                  <a:cubicBezTo>
                    <a:pt x="489" y="22"/>
                    <a:pt x="481" y="21"/>
                    <a:pt x="469" y="24"/>
                  </a:cubicBezTo>
                  <a:close/>
                  <a:moveTo>
                    <a:pt x="517" y="16"/>
                  </a:moveTo>
                  <a:cubicBezTo>
                    <a:pt x="517" y="16"/>
                    <a:pt x="517" y="16"/>
                    <a:pt x="517" y="16"/>
                  </a:cubicBezTo>
                  <a:cubicBezTo>
                    <a:pt x="504" y="18"/>
                    <a:pt x="493" y="21"/>
                    <a:pt x="491" y="25"/>
                  </a:cubicBezTo>
                  <a:cubicBezTo>
                    <a:pt x="491" y="25"/>
                    <a:pt x="491" y="25"/>
                    <a:pt x="491" y="25"/>
                  </a:cubicBezTo>
                  <a:cubicBezTo>
                    <a:pt x="489" y="28"/>
                    <a:pt x="498" y="30"/>
                    <a:pt x="511" y="28"/>
                  </a:cubicBezTo>
                  <a:cubicBezTo>
                    <a:pt x="511" y="28"/>
                    <a:pt x="511" y="28"/>
                    <a:pt x="511" y="28"/>
                  </a:cubicBezTo>
                  <a:cubicBezTo>
                    <a:pt x="524" y="27"/>
                    <a:pt x="534" y="30"/>
                    <a:pt x="537" y="19"/>
                  </a:cubicBezTo>
                  <a:cubicBezTo>
                    <a:pt x="538" y="16"/>
                    <a:pt x="529" y="15"/>
                    <a:pt x="517" y="16"/>
                  </a:cubicBezTo>
                  <a:close/>
                  <a:moveTo>
                    <a:pt x="565" y="12"/>
                  </a:moveTo>
                  <a:cubicBezTo>
                    <a:pt x="565" y="12"/>
                    <a:pt x="565" y="12"/>
                    <a:pt x="565" y="12"/>
                  </a:cubicBezTo>
                  <a:cubicBezTo>
                    <a:pt x="552" y="13"/>
                    <a:pt x="538" y="16"/>
                    <a:pt x="541" y="19"/>
                  </a:cubicBezTo>
                  <a:cubicBezTo>
                    <a:pt x="543" y="22"/>
                    <a:pt x="549" y="24"/>
                    <a:pt x="563" y="24"/>
                  </a:cubicBezTo>
                  <a:cubicBezTo>
                    <a:pt x="563" y="24"/>
                    <a:pt x="563" y="24"/>
                    <a:pt x="563" y="24"/>
                  </a:cubicBezTo>
                  <a:cubicBezTo>
                    <a:pt x="576" y="23"/>
                    <a:pt x="590" y="20"/>
                    <a:pt x="587" y="16"/>
                  </a:cubicBezTo>
                  <a:cubicBezTo>
                    <a:pt x="585" y="12"/>
                    <a:pt x="578" y="12"/>
                    <a:pt x="565" y="12"/>
                  </a:cubicBezTo>
                  <a:close/>
                  <a:moveTo>
                    <a:pt x="615" y="10"/>
                  </a:moveTo>
                  <a:cubicBezTo>
                    <a:pt x="615" y="10"/>
                    <a:pt x="615" y="10"/>
                    <a:pt x="615" y="10"/>
                  </a:cubicBezTo>
                  <a:cubicBezTo>
                    <a:pt x="602" y="11"/>
                    <a:pt x="587" y="11"/>
                    <a:pt x="591" y="16"/>
                  </a:cubicBezTo>
                  <a:cubicBezTo>
                    <a:pt x="595" y="21"/>
                    <a:pt x="601" y="22"/>
                    <a:pt x="615" y="22"/>
                  </a:cubicBezTo>
                  <a:cubicBezTo>
                    <a:pt x="615" y="22"/>
                    <a:pt x="615" y="22"/>
                    <a:pt x="615" y="22"/>
                  </a:cubicBezTo>
                  <a:cubicBezTo>
                    <a:pt x="628" y="22"/>
                    <a:pt x="641" y="20"/>
                    <a:pt x="638" y="16"/>
                  </a:cubicBezTo>
                  <a:cubicBezTo>
                    <a:pt x="635" y="12"/>
                    <a:pt x="628" y="10"/>
                    <a:pt x="615" y="10"/>
                  </a:cubicBezTo>
                  <a:close/>
                  <a:moveTo>
                    <a:pt x="664" y="12"/>
                  </a:moveTo>
                  <a:cubicBezTo>
                    <a:pt x="664" y="12"/>
                    <a:pt x="664" y="12"/>
                    <a:pt x="664" y="12"/>
                  </a:cubicBezTo>
                  <a:cubicBezTo>
                    <a:pt x="652" y="11"/>
                    <a:pt x="638" y="13"/>
                    <a:pt x="642" y="16"/>
                  </a:cubicBezTo>
                  <a:cubicBezTo>
                    <a:pt x="646" y="19"/>
                    <a:pt x="653" y="23"/>
                    <a:pt x="667" y="23"/>
                  </a:cubicBezTo>
                  <a:cubicBezTo>
                    <a:pt x="667" y="23"/>
                    <a:pt x="667" y="23"/>
                    <a:pt x="667" y="23"/>
                  </a:cubicBezTo>
                  <a:cubicBezTo>
                    <a:pt x="680" y="24"/>
                    <a:pt x="690" y="22"/>
                    <a:pt x="689" y="18"/>
                  </a:cubicBezTo>
                  <a:cubicBezTo>
                    <a:pt x="688" y="15"/>
                    <a:pt x="677" y="12"/>
                    <a:pt x="664" y="12"/>
                  </a:cubicBezTo>
                  <a:close/>
                  <a:moveTo>
                    <a:pt x="713" y="16"/>
                  </a:moveTo>
                  <a:cubicBezTo>
                    <a:pt x="713" y="16"/>
                    <a:pt x="713" y="16"/>
                    <a:pt x="713" y="16"/>
                  </a:cubicBezTo>
                  <a:cubicBezTo>
                    <a:pt x="701" y="15"/>
                    <a:pt x="692" y="15"/>
                    <a:pt x="693" y="19"/>
                  </a:cubicBezTo>
                  <a:cubicBezTo>
                    <a:pt x="693" y="19"/>
                    <a:pt x="693" y="19"/>
                    <a:pt x="693" y="19"/>
                  </a:cubicBezTo>
                  <a:cubicBezTo>
                    <a:pt x="694" y="22"/>
                    <a:pt x="705" y="26"/>
                    <a:pt x="718" y="27"/>
                  </a:cubicBezTo>
                  <a:cubicBezTo>
                    <a:pt x="718" y="27"/>
                    <a:pt x="718" y="27"/>
                    <a:pt x="718" y="27"/>
                  </a:cubicBezTo>
                  <a:cubicBezTo>
                    <a:pt x="731" y="29"/>
                    <a:pt x="740" y="27"/>
                    <a:pt x="738" y="24"/>
                  </a:cubicBezTo>
                  <a:cubicBezTo>
                    <a:pt x="737" y="20"/>
                    <a:pt x="726" y="17"/>
                    <a:pt x="713" y="16"/>
                  </a:cubicBezTo>
                  <a:close/>
                  <a:moveTo>
                    <a:pt x="761" y="22"/>
                  </a:moveTo>
                  <a:cubicBezTo>
                    <a:pt x="761" y="22"/>
                    <a:pt x="761" y="22"/>
                    <a:pt x="761" y="22"/>
                  </a:cubicBezTo>
                  <a:cubicBezTo>
                    <a:pt x="749" y="20"/>
                    <a:pt x="736" y="15"/>
                    <a:pt x="742" y="24"/>
                  </a:cubicBezTo>
                  <a:cubicBezTo>
                    <a:pt x="742" y="24"/>
                    <a:pt x="742" y="24"/>
                    <a:pt x="742" y="24"/>
                  </a:cubicBezTo>
                  <a:cubicBezTo>
                    <a:pt x="744" y="28"/>
                    <a:pt x="756" y="32"/>
                    <a:pt x="768" y="34"/>
                  </a:cubicBezTo>
                  <a:cubicBezTo>
                    <a:pt x="768" y="34"/>
                    <a:pt x="768" y="34"/>
                    <a:pt x="768" y="34"/>
                  </a:cubicBezTo>
                  <a:cubicBezTo>
                    <a:pt x="781" y="36"/>
                    <a:pt x="789" y="35"/>
                    <a:pt x="787" y="32"/>
                  </a:cubicBezTo>
                  <a:cubicBezTo>
                    <a:pt x="784" y="28"/>
                    <a:pt x="773" y="25"/>
                    <a:pt x="761" y="22"/>
                  </a:cubicBezTo>
                  <a:close/>
                  <a:moveTo>
                    <a:pt x="520" y="8"/>
                  </a:moveTo>
                  <a:cubicBezTo>
                    <a:pt x="520" y="8"/>
                    <a:pt x="520" y="8"/>
                    <a:pt x="520" y="8"/>
                  </a:cubicBezTo>
                  <a:cubicBezTo>
                    <a:pt x="508" y="10"/>
                    <a:pt x="498" y="12"/>
                    <a:pt x="497" y="14"/>
                  </a:cubicBezTo>
                  <a:cubicBezTo>
                    <a:pt x="497" y="14"/>
                    <a:pt x="497" y="14"/>
                    <a:pt x="497" y="14"/>
                  </a:cubicBezTo>
                  <a:cubicBezTo>
                    <a:pt x="495" y="16"/>
                    <a:pt x="503" y="16"/>
                    <a:pt x="516" y="14"/>
                  </a:cubicBezTo>
                  <a:cubicBezTo>
                    <a:pt x="516" y="14"/>
                    <a:pt x="516" y="14"/>
                    <a:pt x="516" y="14"/>
                  </a:cubicBezTo>
                  <a:cubicBezTo>
                    <a:pt x="528" y="12"/>
                    <a:pt x="537" y="13"/>
                    <a:pt x="540" y="7"/>
                  </a:cubicBezTo>
                  <a:cubicBezTo>
                    <a:pt x="541" y="6"/>
                    <a:pt x="532" y="6"/>
                    <a:pt x="520" y="8"/>
                  </a:cubicBezTo>
                  <a:close/>
                  <a:moveTo>
                    <a:pt x="566" y="4"/>
                  </a:moveTo>
                  <a:cubicBezTo>
                    <a:pt x="566" y="4"/>
                    <a:pt x="566" y="4"/>
                    <a:pt x="566" y="4"/>
                  </a:cubicBezTo>
                  <a:cubicBezTo>
                    <a:pt x="554" y="5"/>
                    <a:pt x="547" y="3"/>
                    <a:pt x="543" y="8"/>
                  </a:cubicBezTo>
                  <a:cubicBezTo>
                    <a:pt x="543" y="8"/>
                    <a:pt x="543" y="8"/>
                    <a:pt x="543" y="8"/>
                  </a:cubicBezTo>
                  <a:cubicBezTo>
                    <a:pt x="542" y="10"/>
                    <a:pt x="551" y="10"/>
                    <a:pt x="564" y="10"/>
                  </a:cubicBezTo>
                  <a:cubicBezTo>
                    <a:pt x="564" y="10"/>
                    <a:pt x="564" y="10"/>
                    <a:pt x="564" y="10"/>
                  </a:cubicBezTo>
                  <a:cubicBezTo>
                    <a:pt x="576" y="9"/>
                    <a:pt x="586" y="11"/>
                    <a:pt x="587" y="5"/>
                  </a:cubicBezTo>
                  <a:cubicBezTo>
                    <a:pt x="588" y="4"/>
                    <a:pt x="578" y="4"/>
                    <a:pt x="566" y="4"/>
                  </a:cubicBezTo>
                  <a:close/>
                  <a:moveTo>
                    <a:pt x="614" y="3"/>
                  </a:moveTo>
                  <a:cubicBezTo>
                    <a:pt x="614" y="3"/>
                    <a:pt x="614" y="3"/>
                    <a:pt x="614" y="3"/>
                  </a:cubicBezTo>
                  <a:cubicBezTo>
                    <a:pt x="601" y="3"/>
                    <a:pt x="592" y="0"/>
                    <a:pt x="591" y="5"/>
                  </a:cubicBezTo>
                  <a:cubicBezTo>
                    <a:pt x="591" y="5"/>
                    <a:pt x="591" y="5"/>
                    <a:pt x="591" y="5"/>
                  </a:cubicBezTo>
                  <a:cubicBezTo>
                    <a:pt x="591" y="7"/>
                    <a:pt x="601" y="8"/>
                    <a:pt x="613" y="8"/>
                  </a:cubicBezTo>
                  <a:cubicBezTo>
                    <a:pt x="613" y="8"/>
                    <a:pt x="613" y="8"/>
                    <a:pt x="613" y="8"/>
                  </a:cubicBezTo>
                  <a:cubicBezTo>
                    <a:pt x="626" y="8"/>
                    <a:pt x="637" y="11"/>
                    <a:pt x="636" y="5"/>
                  </a:cubicBezTo>
                  <a:cubicBezTo>
                    <a:pt x="636" y="4"/>
                    <a:pt x="626" y="3"/>
                    <a:pt x="614" y="3"/>
                  </a:cubicBezTo>
                  <a:close/>
                  <a:moveTo>
                    <a:pt x="662" y="3"/>
                  </a:moveTo>
                  <a:cubicBezTo>
                    <a:pt x="662" y="3"/>
                    <a:pt x="662" y="3"/>
                    <a:pt x="662" y="3"/>
                  </a:cubicBezTo>
                  <a:cubicBezTo>
                    <a:pt x="649" y="3"/>
                    <a:pt x="639" y="0"/>
                    <a:pt x="640" y="5"/>
                  </a:cubicBezTo>
                  <a:cubicBezTo>
                    <a:pt x="640" y="5"/>
                    <a:pt x="640" y="5"/>
                    <a:pt x="640" y="5"/>
                  </a:cubicBezTo>
                  <a:cubicBezTo>
                    <a:pt x="640" y="7"/>
                    <a:pt x="651" y="9"/>
                    <a:pt x="664" y="9"/>
                  </a:cubicBezTo>
                  <a:cubicBezTo>
                    <a:pt x="664" y="9"/>
                    <a:pt x="664" y="9"/>
                    <a:pt x="664" y="9"/>
                  </a:cubicBezTo>
                  <a:cubicBezTo>
                    <a:pt x="677" y="9"/>
                    <a:pt x="686" y="8"/>
                    <a:pt x="685" y="6"/>
                  </a:cubicBezTo>
                  <a:cubicBezTo>
                    <a:pt x="684" y="5"/>
                    <a:pt x="674" y="3"/>
                    <a:pt x="662" y="3"/>
                  </a:cubicBezTo>
                  <a:close/>
                  <a:moveTo>
                    <a:pt x="709" y="7"/>
                  </a:moveTo>
                  <a:cubicBezTo>
                    <a:pt x="709" y="7"/>
                    <a:pt x="709" y="7"/>
                    <a:pt x="709" y="7"/>
                  </a:cubicBezTo>
                  <a:cubicBezTo>
                    <a:pt x="697" y="6"/>
                    <a:pt x="688" y="5"/>
                    <a:pt x="689" y="7"/>
                  </a:cubicBezTo>
                  <a:cubicBezTo>
                    <a:pt x="689" y="7"/>
                    <a:pt x="689" y="7"/>
                    <a:pt x="689" y="7"/>
                  </a:cubicBezTo>
                  <a:cubicBezTo>
                    <a:pt x="690" y="8"/>
                    <a:pt x="701" y="11"/>
                    <a:pt x="713" y="13"/>
                  </a:cubicBezTo>
                  <a:cubicBezTo>
                    <a:pt x="713" y="13"/>
                    <a:pt x="713" y="13"/>
                    <a:pt x="713" y="13"/>
                  </a:cubicBezTo>
                  <a:cubicBezTo>
                    <a:pt x="726" y="14"/>
                    <a:pt x="734" y="14"/>
                    <a:pt x="733" y="13"/>
                  </a:cubicBezTo>
                  <a:cubicBezTo>
                    <a:pt x="731" y="11"/>
                    <a:pt x="721" y="9"/>
                    <a:pt x="709" y="7"/>
                  </a:cubicBezTo>
                  <a:close/>
                  <a:moveTo>
                    <a:pt x="754" y="14"/>
                  </a:moveTo>
                  <a:cubicBezTo>
                    <a:pt x="754" y="14"/>
                    <a:pt x="754" y="14"/>
                    <a:pt x="754" y="14"/>
                  </a:cubicBezTo>
                  <a:cubicBezTo>
                    <a:pt x="744" y="13"/>
                    <a:pt x="733" y="9"/>
                    <a:pt x="738" y="14"/>
                  </a:cubicBezTo>
                  <a:cubicBezTo>
                    <a:pt x="738" y="14"/>
                    <a:pt x="738" y="14"/>
                    <a:pt x="738" y="14"/>
                  </a:cubicBezTo>
                  <a:cubicBezTo>
                    <a:pt x="740" y="15"/>
                    <a:pt x="749" y="18"/>
                    <a:pt x="760" y="20"/>
                  </a:cubicBezTo>
                  <a:cubicBezTo>
                    <a:pt x="760" y="20"/>
                    <a:pt x="760" y="20"/>
                    <a:pt x="760" y="20"/>
                  </a:cubicBezTo>
                  <a:cubicBezTo>
                    <a:pt x="771" y="22"/>
                    <a:pt x="778" y="22"/>
                    <a:pt x="776" y="20"/>
                  </a:cubicBezTo>
                  <a:cubicBezTo>
                    <a:pt x="774" y="19"/>
                    <a:pt x="765" y="16"/>
                    <a:pt x="754" y="14"/>
                  </a:cubicBezTo>
                  <a:close/>
                  <a:moveTo>
                    <a:pt x="807" y="32"/>
                  </a:moveTo>
                  <a:cubicBezTo>
                    <a:pt x="807" y="32"/>
                    <a:pt x="807" y="32"/>
                    <a:pt x="807" y="32"/>
                  </a:cubicBezTo>
                  <a:cubicBezTo>
                    <a:pt x="795" y="29"/>
                    <a:pt x="788" y="29"/>
                    <a:pt x="790" y="32"/>
                  </a:cubicBezTo>
                  <a:cubicBezTo>
                    <a:pt x="790" y="32"/>
                    <a:pt x="790" y="32"/>
                    <a:pt x="790" y="32"/>
                  </a:cubicBezTo>
                  <a:cubicBezTo>
                    <a:pt x="793" y="36"/>
                    <a:pt x="805" y="40"/>
                    <a:pt x="817" y="44"/>
                  </a:cubicBezTo>
                  <a:cubicBezTo>
                    <a:pt x="817" y="44"/>
                    <a:pt x="817" y="44"/>
                    <a:pt x="817" y="44"/>
                  </a:cubicBezTo>
                  <a:cubicBezTo>
                    <a:pt x="829" y="46"/>
                    <a:pt x="836" y="45"/>
                    <a:pt x="833" y="42"/>
                  </a:cubicBezTo>
                  <a:cubicBezTo>
                    <a:pt x="830" y="39"/>
                    <a:pt x="819" y="35"/>
                    <a:pt x="807" y="32"/>
                  </a:cubicBezTo>
                  <a:close/>
                  <a:moveTo>
                    <a:pt x="850" y="44"/>
                  </a:moveTo>
                  <a:cubicBezTo>
                    <a:pt x="850" y="44"/>
                    <a:pt x="850" y="44"/>
                    <a:pt x="850" y="44"/>
                  </a:cubicBezTo>
                  <a:cubicBezTo>
                    <a:pt x="840" y="41"/>
                    <a:pt x="833" y="40"/>
                    <a:pt x="836" y="43"/>
                  </a:cubicBezTo>
                  <a:cubicBezTo>
                    <a:pt x="836" y="43"/>
                    <a:pt x="836" y="43"/>
                    <a:pt x="836" y="43"/>
                  </a:cubicBezTo>
                  <a:cubicBezTo>
                    <a:pt x="839" y="47"/>
                    <a:pt x="851" y="53"/>
                    <a:pt x="863" y="56"/>
                  </a:cubicBezTo>
                  <a:cubicBezTo>
                    <a:pt x="863" y="56"/>
                    <a:pt x="863" y="56"/>
                    <a:pt x="863" y="56"/>
                  </a:cubicBezTo>
                  <a:cubicBezTo>
                    <a:pt x="874" y="59"/>
                    <a:pt x="880" y="59"/>
                    <a:pt x="876" y="56"/>
                  </a:cubicBezTo>
                  <a:cubicBezTo>
                    <a:pt x="873" y="53"/>
                    <a:pt x="862" y="48"/>
                    <a:pt x="850" y="44"/>
                  </a:cubicBezTo>
                  <a:close/>
                  <a:moveTo>
                    <a:pt x="891" y="59"/>
                  </a:moveTo>
                  <a:cubicBezTo>
                    <a:pt x="891" y="59"/>
                    <a:pt x="891" y="59"/>
                    <a:pt x="891" y="59"/>
                  </a:cubicBezTo>
                  <a:cubicBezTo>
                    <a:pt x="881" y="55"/>
                    <a:pt x="875" y="54"/>
                    <a:pt x="879" y="57"/>
                  </a:cubicBezTo>
                  <a:cubicBezTo>
                    <a:pt x="879" y="57"/>
                    <a:pt x="879" y="57"/>
                    <a:pt x="879" y="57"/>
                  </a:cubicBezTo>
                  <a:cubicBezTo>
                    <a:pt x="883" y="60"/>
                    <a:pt x="895" y="66"/>
                    <a:pt x="906" y="70"/>
                  </a:cubicBezTo>
                  <a:cubicBezTo>
                    <a:pt x="906" y="70"/>
                    <a:pt x="906" y="70"/>
                    <a:pt x="906" y="70"/>
                  </a:cubicBezTo>
                  <a:cubicBezTo>
                    <a:pt x="916" y="74"/>
                    <a:pt x="921" y="75"/>
                    <a:pt x="917" y="71"/>
                  </a:cubicBezTo>
                  <a:cubicBezTo>
                    <a:pt x="912" y="68"/>
                    <a:pt x="901" y="63"/>
                    <a:pt x="891" y="59"/>
                  </a:cubicBezTo>
                  <a:close/>
                  <a:moveTo>
                    <a:pt x="929" y="75"/>
                  </a:moveTo>
                  <a:cubicBezTo>
                    <a:pt x="929" y="75"/>
                    <a:pt x="929" y="75"/>
                    <a:pt x="929" y="75"/>
                  </a:cubicBezTo>
                  <a:cubicBezTo>
                    <a:pt x="920" y="71"/>
                    <a:pt x="916" y="69"/>
                    <a:pt x="920" y="72"/>
                  </a:cubicBezTo>
                  <a:cubicBezTo>
                    <a:pt x="920" y="72"/>
                    <a:pt x="920" y="72"/>
                    <a:pt x="920" y="72"/>
                  </a:cubicBezTo>
                  <a:cubicBezTo>
                    <a:pt x="924" y="76"/>
                    <a:pt x="936" y="82"/>
                    <a:pt x="945" y="87"/>
                  </a:cubicBezTo>
                  <a:cubicBezTo>
                    <a:pt x="945" y="87"/>
                    <a:pt x="945" y="87"/>
                    <a:pt x="945" y="87"/>
                  </a:cubicBezTo>
                  <a:cubicBezTo>
                    <a:pt x="955" y="91"/>
                    <a:pt x="958" y="92"/>
                    <a:pt x="954" y="89"/>
                  </a:cubicBezTo>
                  <a:cubicBezTo>
                    <a:pt x="949" y="86"/>
                    <a:pt x="938" y="80"/>
                    <a:pt x="929" y="75"/>
                  </a:cubicBezTo>
                  <a:close/>
                  <a:moveTo>
                    <a:pt x="461" y="37"/>
                  </a:moveTo>
                  <a:cubicBezTo>
                    <a:pt x="461" y="37"/>
                    <a:pt x="461" y="37"/>
                    <a:pt x="461" y="37"/>
                  </a:cubicBezTo>
                  <a:cubicBezTo>
                    <a:pt x="448" y="39"/>
                    <a:pt x="436" y="44"/>
                    <a:pt x="434" y="49"/>
                  </a:cubicBezTo>
                  <a:cubicBezTo>
                    <a:pt x="434" y="49"/>
                    <a:pt x="434" y="49"/>
                    <a:pt x="434" y="49"/>
                  </a:cubicBezTo>
                  <a:cubicBezTo>
                    <a:pt x="431" y="54"/>
                    <a:pt x="439" y="56"/>
                    <a:pt x="453" y="54"/>
                  </a:cubicBezTo>
                  <a:cubicBezTo>
                    <a:pt x="453" y="54"/>
                    <a:pt x="453" y="54"/>
                    <a:pt x="453" y="54"/>
                  </a:cubicBezTo>
                  <a:cubicBezTo>
                    <a:pt x="466" y="51"/>
                    <a:pt x="479" y="45"/>
                    <a:pt x="480" y="41"/>
                  </a:cubicBezTo>
                  <a:cubicBezTo>
                    <a:pt x="482" y="36"/>
                    <a:pt x="474" y="34"/>
                    <a:pt x="461" y="37"/>
                  </a:cubicBezTo>
                  <a:close/>
                  <a:moveTo>
                    <a:pt x="511" y="29"/>
                  </a:moveTo>
                  <a:cubicBezTo>
                    <a:pt x="511" y="29"/>
                    <a:pt x="511" y="29"/>
                    <a:pt x="511" y="29"/>
                  </a:cubicBezTo>
                  <a:cubicBezTo>
                    <a:pt x="498" y="31"/>
                    <a:pt x="486" y="36"/>
                    <a:pt x="484" y="40"/>
                  </a:cubicBezTo>
                  <a:cubicBezTo>
                    <a:pt x="484" y="40"/>
                    <a:pt x="484" y="40"/>
                    <a:pt x="484" y="40"/>
                  </a:cubicBezTo>
                  <a:cubicBezTo>
                    <a:pt x="482" y="45"/>
                    <a:pt x="492" y="48"/>
                    <a:pt x="505" y="46"/>
                  </a:cubicBezTo>
                  <a:cubicBezTo>
                    <a:pt x="505" y="46"/>
                    <a:pt x="505" y="46"/>
                    <a:pt x="505" y="46"/>
                  </a:cubicBezTo>
                  <a:cubicBezTo>
                    <a:pt x="519" y="44"/>
                    <a:pt x="531" y="40"/>
                    <a:pt x="532" y="35"/>
                  </a:cubicBezTo>
                  <a:cubicBezTo>
                    <a:pt x="534" y="30"/>
                    <a:pt x="524" y="28"/>
                    <a:pt x="511" y="29"/>
                  </a:cubicBezTo>
                  <a:close/>
                  <a:moveTo>
                    <a:pt x="562" y="25"/>
                  </a:moveTo>
                  <a:cubicBezTo>
                    <a:pt x="562" y="25"/>
                    <a:pt x="562" y="25"/>
                    <a:pt x="562" y="25"/>
                  </a:cubicBezTo>
                  <a:cubicBezTo>
                    <a:pt x="549" y="25"/>
                    <a:pt x="538" y="29"/>
                    <a:pt x="536" y="34"/>
                  </a:cubicBezTo>
                  <a:cubicBezTo>
                    <a:pt x="536" y="34"/>
                    <a:pt x="536" y="34"/>
                    <a:pt x="536" y="34"/>
                  </a:cubicBezTo>
                  <a:cubicBezTo>
                    <a:pt x="536" y="39"/>
                    <a:pt x="545" y="43"/>
                    <a:pt x="560" y="42"/>
                  </a:cubicBezTo>
                  <a:cubicBezTo>
                    <a:pt x="560" y="42"/>
                    <a:pt x="560" y="42"/>
                    <a:pt x="560" y="42"/>
                  </a:cubicBezTo>
                  <a:cubicBezTo>
                    <a:pt x="574" y="41"/>
                    <a:pt x="585" y="37"/>
                    <a:pt x="586" y="32"/>
                  </a:cubicBezTo>
                  <a:cubicBezTo>
                    <a:pt x="586" y="27"/>
                    <a:pt x="576" y="24"/>
                    <a:pt x="562" y="25"/>
                  </a:cubicBezTo>
                  <a:close/>
                  <a:moveTo>
                    <a:pt x="615" y="23"/>
                  </a:moveTo>
                  <a:cubicBezTo>
                    <a:pt x="615" y="23"/>
                    <a:pt x="615" y="23"/>
                    <a:pt x="615" y="23"/>
                  </a:cubicBezTo>
                  <a:cubicBezTo>
                    <a:pt x="601" y="23"/>
                    <a:pt x="590" y="26"/>
                    <a:pt x="590" y="31"/>
                  </a:cubicBezTo>
                  <a:cubicBezTo>
                    <a:pt x="590" y="31"/>
                    <a:pt x="590" y="31"/>
                    <a:pt x="590" y="31"/>
                  </a:cubicBezTo>
                  <a:cubicBezTo>
                    <a:pt x="590" y="36"/>
                    <a:pt x="600" y="40"/>
                    <a:pt x="614" y="40"/>
                  </a:cubicBezTo>
                  <a:cubicBezTo>
                    <a:pt x="614" y="40"/>
                    <a:pt x="614" y="40"/>
                    <a:pt x="614" y="40"/>
                  </a:cubicBezTo>
                  <a:cubicBezTo>
                    <a:pt x="629" y="40"/>
                    <a:pt x="640" y="36"/>
                    <a:pt x="639" y="31"/>
                  </a:cubicBezTo>
                  <a:cubicBezTo>
                    <a:pt x="639" y="26"/>
                    <a:pt x="628" y="24"/>
                    <a:pt x="615" y="23"/>
                  </a:cubicBezTo>
                  <a:close/>
                  <a:moveTo>
                    <a:pt x="667" y="24"/>
                  </a:moveTo>
                  <a:cubicBezTo>
                    <a:pt x="667" y="24"/>
                    <a:pt x="667" y="24"/>
                    <a:pt x="667" y="24"/>
                  </a:cubicBezTo>
                  <a:cubicBezTo>
                    <a:pt x="654" y="24"/>
                    <a:pt x="643" y="27"/>
                    <a:pt x="643" y="31"/>
                  </a:cubicBezTo>
                  <a:cubicBezTo>
                    <a:pt x="643" y="31"/>
                    <a:pt x="643" y="31"/>
                    <a:pt x="643" y="31"/>
                  </a:cubicBezTo>
                  <a:cubicBezTo>
                    <a:pt x="644" y="36"/>
                    <a:pt x="655" y="41"/>
                    <a:pt x="669" y="41"/>
                  </a:cubicBezTo>
                  <a:cubicBezTo>
                    <a:pt x="669" y="41"/>
                    <a:pt x="669" y="41"/>
                    <a:pt x="669" y="41"/>
                  </a:cubicBezTo>
                  <a:cubicBezTo>
                    <a:pt x="683" y="42"/>
                    <a:pt x="693" y="39"/>
                    <a:pt x="693" y="34"/>
                  </a:cubicBezTo>
                  <a:cubicBezTo>
                    <a:pt x="691" y="29"/>
                    <a:pt x="681" y="25"/>
                    <a:pt x="667" y="24"/>
                  </a:cubicBezTo>
                  <a:close/>
                  <a:moveTo>
                    <a:pt x="719" y="28"/>
                  </a:moveTo>
                  <a:cubicBezTo>
                    <a:pt x="719" y="28"/>
                    <a:pt x="719" y="28"/>
                    <a:pt x="719" y="28"/>
                  </a:cubicBezTo>
                  <a:cubicBezTo>
                    <a:pt x="705" y="27"/>
                    <a:pt x="696" y="29"/>
                    <a:pt x="697" y="34"/>
                  </a:cubicBezTo>
                  <a:cubicBezTo>
                    <a:pt x="697" y="34"/>
                    <a:pt x="697" y="34"/>
                    <a:pt x="697" y="34"/>
                  </a:cubicBezTo>
                  <a:cubicBezTo>
                    <a:pt x="698" y="39"/>
                    <a:pt x="710" y="44"/>
                    <a:pt x="724" y="45"/>
                  </a:cubicBezTo>
                  <a:cubicBezTo>
                    <a:pt x="724" y="45"/>
                    <a:pt x="724" y="45"/>
                    <a:pt x="724" y="45"/>
                  </a:cubicBezTo>
                  <a:cubicBezTo>
                    <a:pt x="737" y="47"/>
                    <a:pt x="747" y="44"/>
                    <a:pt x="745" y="39"/>
                  </a:cubicBezTo>
                  <a:cubicBezTo>
                    <a:pt x="743" y="34"/>
                    <a:pt x="732" y="30"/>
                    <a:pt x="719" y="28"/>
                  </a:cubicBezTo>
                  <a:close/>
                  <a:moveTo>
                    <a:pt x="769" y="35"/>
                  </a:moveTo>
                  <a:cubicBezTo>
                    <a:pt x="769" y="35"/>
                    <a:pt x="769" y="35"/>
                    <a:pt x="769" y="35"/>
                  </a:cubicBezTo>
                  <a:cubicBezTo>
                    <a:pt x="756" y="33"/>
                    <a:pt x="747" y="35"/>
                    <a:pt x="749" y="40"/>
                  </a:cubicBezTo>
                  <a:cubicBezTo>
                    <a:pt x="749" y="40"/>
                    <a:pt x="749" y="40"/>
                    <a:pt x="749" y="40"/>
                  </a:cubicBezTo>
                  <a:cubicBezTo>
                    <a:pt x="751" y="44"/>
                    <a:pt x="763" y="50"/>
                    <a:pt x="776" y="52"/>
                  </a:cubicBezTo>
                  <a:cubicBezTo>
                    <a:pt x="776" y="52"/>
                    <a:pt x="776" y="52"/>
                    <a:pt x="776" y="52"/>
                  </a:cubicBezTo>
                  <a:cubicBezTo>
                    <a:pt x="790" y="54"/>
                    <a:pt x="798" y="52"/>
                    <a:pt x="796" y="47"/>
                  </a:cubicBezTo>
                  <a:cubicBezTo>
                    <a:pt x="793" y="42"/>
                    <a:pt x="782" y="37"/>
                    <a:pt x="769" y="35"/>
                  </a:cubicBezTo>
                  <a:close/>
                  <a:moveTo>
                    <a:pt x="817" y="45"/>
                  </a:moveTo>
                  <a:cubicBezTo>
                    <a:pt x="817" y="45"/>
                    <a:pt x="817" y="45"/>
                    <a:pt x="817" y="45"/>
                  </a:cubicBezTo>
                  <a:cubicBezTo>
                    <a:pt x="805" y="42"/>
                    <a:pt x="797" y="43"/>
                    <a:pt x="800" y="48"/>
                  </a:cubicBezTo>
                  <a:cubicBezTo>
                    <a:pt x="800" y="48"/>
                    <a:pt x="800" y="48"/>
                    <a:pt x="800" y="48"/>
                  </a:cubicBezTo>
                  <a:cubicBezTo>
                    <a:pt x="802" y="53"/>
                    <a:pt x="814" y="59"/>
                    <a:pt x="827" y="62"/>
                  </a:cubicBezTo>
                  <a:cubicBezTo>
                    <a:pt x="827" y="62"/>
                    <a:pt x="827" y="62"/>
                    <a:pt x="827" y="62"/>
                  </a:cubicBezTo>
                  <a:cubicBezTo>
                    <a:pt x="840" y="64"/>
                    <a:pt x="847" y="62"/>
                    <a:pt x="845" y="58"/>
                  </a:cubicBezTo>
                  <a:cubicBezTo>
                    <a:pt x="841" y="53"/>
                    <a:pt x="830" y="47"/>
                    <a:pt x="817" y="45"/>
                  </a:cubicBezTo>
                  <a:close/>
                  <a:moveTo>
                    <a:pt x="864" y="57"/>
                  </a:moveTo>
                  <a:cubicBezTo>
                    <a:pt x="864" y="57"/>
                    <a:pt x="864" y="57"/>
                    <a:pt x="864" y="57"/>
                  </a:cubicBezTo>
                  <a:cubicBezTo>
                    <a:pt x="852" y="53"/>
                    <a:pt x="845" y="54"/>
                    <a:pt x="848" y="59"/>
                  </a:cubicBezTo>
                  <a:cubicBezTo>
                    <a:pt x="848" y="59"/>
                    <a:pt x="848" y="59"/>
                    <a:pt x="848" y="59"/>
                  </a:cubicBezTo>
                  <a:cubicBezTo>
                    <a:pt x="851" y="64"/>
                    <a:pt x="864" y="70"/>
                    <a:pt x="876" y="74"/>
                  </a:cubicBezTo>
                  <a:cubicBezTo>
                    <a:pt x="876" y="74"/>
                    <a:pt x="876" y="74"/>
                    <a:pt x="876" y="74"/>
                  </a:cubicBezTo>
                  <a:cubicBezTo>
                    <a:pt x="888" y="77"/>
                    <a:pt x="894" y="76"/>
                    <a:pt x="890" y="71"/>
                  </a:cubicBezTo>
                  <a:cubicBezTo>
                    <a:pt x="887" y="66"/>
                    <a:pt x="875" y="60"/>
                    <a:pt x="864" y="57"/>
                  </a:cubicBezTo>
                  <a:close/>
                  <a:moveTo>
                    <a:pt x="907" y="71"/>
                  </a:moveTo>
                  <a:cubicBezTo>
                    <a:pt x="907" y="71"/>
                    <a:pt x="907" y="71"/>
                    <a:pt x="907" y="71"/>
                  </a:cubicBezTo>
                  <a:cubicBezTo>
                    <a:pt x="896" y="67"/>
                    <a:pt x="890" y="67"/>
                    <a:pt x="894" y="72"/>
                  </a:cubicBezTo>
                  <a:cubicBezTo>
                    <a:pt x="894" y="72"/>
                    <a:pt x="894" y="72"/>
                    <a:pt x="894" y="72"/>
                  </a:cubicBezTo>
                  <a:cubicBezTo>
                    <a:pt x="898" y="77"/>
                    <a:pt x="909" y="84"/>
                    <a:pt x="921" y="88"/>
                  </a:cubicBezTo>
                  <a:cubicBezTo>
                    <a:pt x="921" y="88"/>
                    <a:pt x="921" y="88"/>
                    <a:pt x="921" y="88"/>
                  </a:cubicBezTo>
                  <a:cubicBezTo>
                    <a:pt x="932" y="91"/>
                    <a:pt x="937" y="91"/>
                    <a:pt x="933" y="86"/>
                  </a:cubicBezTo>
                  <a:cubicBezTo>
                    <a:pt x="929" y="81"/>
                    <a:pt x="917" y="75"/>
                    <a:pt x="907" y="71"/>
                  </a:cubicBezTo>
                  <a:close/>
                  <a:moveTo>
                    <a:pt x="946" y="88"/>
                  </a:moveTo>
                  <a:cubicBezTo>
                    <a:pt x="946" y="88"/>
                    <a:pt x="946" y="88"/>
                    <a:pt x="946" y="88"/>
                  </a:cubicBezTo>
                  <a:cubicBezTo>
                    <a:pt x="937" y="83"/>
                    <a:pt x="932" y="83"/>
                    <a:pt x="936" y="87"/>
                  </a:cubicBezTo>
                  <a:cubicBezTo>
                    <a:pt x="936" y="87"/>
                    <a:pt x="936" y="87"/>
                    <a:pt x="936" y="87"/>
                  </a:cubicBezTo>
                  <a:cubicBezTo>
                    <a:pt x="940" y="92"/>
                    <a:pt x="952" y="100"/>
                    <a:pt x="962" y="104"/>
                  </a:cubicBezTo>
                  <a:cubicBezTo>
                    <a:pt x="962" y="104"/>
                    <a:pt x="962" y="104"/>
                    <a:pt x="962" y="104"/>
                  </a:cubicBezTo>
                  <a:cubicBezTo>
                    <a:pt x="972" y="108"/>
                    <a:pt x="976" y="108"/>
                    <a:pt x="972" y="103"/>
                  </a:cubicBezTo>
                  <a:cubicBezTo>
                    <a:pt x="967" y="99"/>
                    <a:pt x="956" y="93"/>
                    <a:pt x="946" y="88"/>
                  </a:cubicBezTo>
                  <a:close/>
                  <a:moveTo>
                    <a:pt x="982" y="106"/>
                  </a:moveTo>
                  <a:cubicBezTo>
                    <a:pt x="982" y="106"/>
                    <a:pt x="982" y="106"/>
                    <a:pt x="982" y="106"/>
                  </a:cubicBezTo>
                  <a:cubicBezTo>
                    <a:pt x="973" y="101"/>
                    <a:pt x="970" y="100"/>
                    <a:pt x="975" y="105"/>
                  </a:cubicBezTo>
                  <a:cubicBezTo>
                    <a:pt x="975" y="105"/>
                    <a:pt x="975" y="105"/>
                    <a:pt x="975" y="105"/>
                  </a:cubicBezTo>
                  <a:cubicBezTo>
                    <a:pt x="979" y="109"/>
                    <a:pt x="991" y="117"/>
                    <a:pt x="1000" y="122"/>
                  </a:cubicBezTo>
                  <a:cubicBezTo>
                    <a:pt x="1000" y="122"/>
                    <a:pt x="1000" y="122"/>
                    <a:pt x="1000" y="122"/>
                  </a:cubicBezTo>
                  <a:cubicBezTo>
                    <a:pt x="1009" y="127"/>
                    <a:pt x="1012" y="127"/>
                    <a:pt x="1007" y="122"/>
                  </a:cubicBezTo>
                  <a:cubicBezTo>
                    <a:pt x="1002" y="118"/>
                    <a:pt x="991" y="111"/>
                    <a:pt x="982" y="106"/>
                  </a:cubicBezTo>
                  <a:close/>
                  <a:moveTo>
                    <a:pt x="1009" y="124"/>
                  </a:moveTo>
                  <a:cubicBezTo>
                    <a:pt x="1009" y="124"/>
                    <a:pt x="1009" y="124"/>
                    <a:pt x="1009" y="124"/>
                  </a:cubicBezTo>
                  <a:cubicBezTo>
                    <a:pt x="1015" y="128"/>
                    <a:pt x="1026" y="136"/>
                    <a:pt x="1033" y="142"/>
                  </a:cubicBezTo>
                  <a:cubicBezTo>
                    <a:pt x="1033" y="142"/>
                    <a:pt x="1033" y="142"/>
                    <a:pt x="1033" y="142"/>
                  </a:cubicBezTo>
                  <a:cubicBezTo>
                    <a:pt x="1041" y="147"/>
                    <a:pt x="1043" y="147"/>
                    <a:pt x="1038" y="143"/>
                  </a:cubicBezTo>
                  <a:cubicBezTo>
                    <a:pt x="1032" y="139"/>
                    <a:pt x="1004" y="120"/>
                    <a:pt x="1009" y="124"/>
                  </a:cubicBezTo>
                  <a:close/>
                  <a:moveTo>
                    <a:pt x="309" y="92"/>
                  </a:moveTo>
                  <a:cubicBezTo>
                    <a:pt x="309" y="92"/>
                    <a:pt x="309" y="92"/>
                    <a:pt x="309" y="92"/>
                  </a:cubicBezTo>
                  <a:cubicBezTo>
                    <a:pt x="297" y="96"/>
                    <a:pt x="286" y="103"/>
                    <a:pt x="282" y="109"/>
                  </a:cubicBezTo>
                  <a:cubicBezTo>
                    <a:pt x="282" y="109"/>
                    <a:pt x="282" y="109"/>
                    <a:pt x="282" y="109"/>
                  </a:cubicBezTo>
                  <a:cubicBezTo>
                    <a:pt x="278" y="115"/>
                    <a:pt x="283" y="117"/>
                    <a:pt x="295" y="113"/>
                  </a:cubicBezTo>
                  <a:cubicBezTo>
                    <a:pt x="295" y="113"/>
                    <a:pt x="295" y="113"/>
                    <a:pt x="295" y="113"/>
                  </a:cubicBezTo>
                  <a:cubicBezTo>
                    <a:pt x="306" y="109"/>
                    <a:pt x="319" y="101"/>
                    <a:pt x="322" y="95"/>
                  </a:cubicBezTo>
                  <a:cubicBezTo>
                    <a:pt x="326" y="89"/>
                    <a:pt x="320" y="88"/>
                    <a:pt x="309" y="92"/>
                  </a:cubicBezTo>
                  <a:close/>
                  <a:moveTo>
                    <a:pt x="452" y="55"/>
                  </a:moveTo>
                  <a:cubicBezTo>
                    <a:pt x="452" y="55"/>
                    <a:pt x="452" y="55"/>
                    <a:pt x="452" y="55"/>
                  </a:cubicBezTo>
                  <a:cubicBezTo>
                    <a:pt x="439" y="57"/>
                    <a:pt x="427" y="63"/>
                    <a:pt x="424" y="70"/>
                  </a:cubicBezTo>
                  <a:cubicBezTo>
                    <a:pt x="424" y="70"/>
                    <a:pt x="424" y="70"/>
                    <a:pt x="424" y="70"/>
                  </a:cubicBezTo>
                  <a:cubicBezTo>
                    <a:pt x="422" y="76"/>
                    <a:pt x="431" y="79"/>
                    <a:pt x="444" y="77"/>
                  </a:cubicBezTo>
                  <a:cubicBezTo>
                    <a:pt x="444" y="77"/>
                    <a:pt x="444" y="77"/>
                    <a:pt x="444" y="77"/>
                  </a:cubicBezTo>
                  <a:cubicBezTo>
                    <a:pt x="458" y="75"/>
                    <a:pt x="471" y="68"/>
                    <a:pt x="473" y="62"/>
                  </a:cubicBezTo>
                  <a:cubicBezTo>
                    <a:pt x="475" y="56"/>
                    <a:pt x="466" y="53"/>
                    <a:pt x="452" y="55"/>
                  </a:cubicBezTo>
                  <a:close/>
                  <a:moveTo>
                    <a:pt x="669" y="43"/>
                  </a:moveTo>
                  <a:cubicBezTo>
                    <a:pt x="669" y="43"/>
                    <a:pt x="669" y="43"/>
                    <a:pt x="669" y="43"/>
                  </a:cubicBezTo>
                  <a:cubicBezTo>
                    <a:pt x="655" y="43"/>
                    <a:pt x="644" y="47"/>
                    <a:pt x="645" y="53"/>
                  </a:cubicBezTo>
                  <a:cubicBezTo>
                    <a:pt x="645" y="53"/>
                    <a:pt x="645" y="53"/>
                    <a:pt x="645" y="53"/>
                  </a:cubicBezTo>
                  <a:cubicBezTo>
                    <a:pt x="645" y="59"/>
                    <a:pt x="657" y="65"/>
                    <a:pt x="672" y="65"/>
                  </a:cubicBezTo>
                  <a:cubicBezTo>
                    <a:pt x="672" y="65"/>
                    <a:pt x="672" y="65"/>
                    <a:pt x="672" y="65"/>
                  </a:cubicBezTo>
                  <a:cubicBezTo>
                    <a:pt x="687" y="66"/>
                    <a:pt x="697" y="62"/>
                    <a:pt x="697" y="55"/>
                  </a:cubicBezTo>
                  <a:cubicBezTo>
                    <a:pt x="696" y="49"/>
                    <a:pt x="684" y="44"/>
                    <a:pt x="669" y="43"/>
                  </a:cubicBezTo>
                  <a:close/>
                  <a:moveTo>
                    <a:pt x="724" y="47"/>
                  </a:moveTo>
                  <a:cubicBezTo>
                    <a:pt x="724" y="47"/>
                    <a:pt x="724" y="47"/>
                    <a:pt x="724" y="47"/>
                  </a:cubicBezTo>
                  <a:cubicBezTo>
                    <a:pt x="710" y="46"/>
                    <a:pt x="700" y="49"/>
                    <a:pt x="701" y="55"/>
                  </a:cubicBezTo>
                  <a:cubicBezTo>
                    <a:pt x="701" y="55"/>
                    <a:pt x="701" y="55"/>
                    <a:pt x="701" y="55"/>
                  </a:cubicBezTo>
                  <a:cubicBezTo>
                    <a:pt x="702" y="62"/>
                    <a:pt x="714" y="68"/>
                    <a:pt x="729" y="69"/>
                  </a:cubicBezTo>
                  <a:cubicBezTo>
                    <a:pt x="729" y="69"/>
                    <a:pt x="729" y="69"/>
                    <a:pt x="729" y="69"/>
                  </a:cubicBezTo>
                  <a:cubicBezTo>
                    <a:pt x="743" y="71"/>
                    <a:pt x="753" y="66"/>
                    <a:pt x="752" y="60"/>
                  </a:cubicBezTo>
                  <a:cubicBezTo>
                    <a:pt x="750" y="54"/>
                    <a:pt x="738" y="48"/>
                    <a:pt x="724" y="47"/>
                  </a:cubicBezTo>
                  <a:close/>
                  <a:moveTo>
                    <a:pt x="777" y="54"/>
                  </a:moveTo>
                  <a:cubicBezTo>
                    <a:pt x="777" y="54"/>
                    <a:pt x="777" y="54"/>
                    <a:pt x="777" y="54"/>
                  </a:cubicBezTo>
                  <a:cubicBezTo>
                    <a:pt x="763" y="52"/>
                    <a:pt x="754" y="54"/>
                    <a:pt x="756" y="61"/>
                  </a:cubicBezTo>
                  <a:cubicBezTo>
                    <a:pt x="756" y="61"/>
                    <a:pt x="756" y="61"/>
                    <a:pt x="756" y="61"/>
                  </a:cubicBezTo>
                  <a:cubicBezTo>
                    <a:pt x="758" y="67"/>
                    <a:pt x="770" y="74"/>
                    <a:pt x="784" y="76"/>
                  </a:cubicBezTo>
                  <a:cubicBezTo>
                    <a:pt x="784" y="76"/>
                    <a:pt x="784" y="76"/>
                    <a:pt x="784" y="76"/>
                  </a:cubicBezTo>
                  <a:cubicBezTo>
                    <a:pt x="799" y="78"/>
                    <a:pt x="807" y="74"/>
                    <a:pt x="805" y="68"/>
                  </a:cubicBezTo>
                  <a:cubicBezTo>
                    <a:pt x="803" y="62"/>
                    <a:pt x="790" y="56"/>
                    <a:pt x="777" y="54"/>
                  </a:cubicBezTo>
                  <a:close/>
                  <a:moveTo>
                    <a:pt x="828" y="63"/>
                  </a:moveTo>
                  <a:cubicBezTo>
                    <a:pt x="828" y="63"/>
                    <a:pt x="828" y="63"/>
                    <a:pt x="828" y="63"/>
                  </a:cubicBezTo>
                  <a:cubicBezTo>
                    <a:pt x="815" y="61"/>
                    <a:pt x="807" y="63"/>
                    <a:pt x="809" y="69"/>
                  </a:cubicBezTo>
                  <a:cubicBezTo>
                    <a:pt x="809" y="69"/>
                    <a:pt x="809" y="69"/>
                    <a:pt x="809" y="69"/>
                  </a:cubicBezTo>
                  <a:cubicBezTo>
                    <a:pt x="812" y="76"/>
                    <a:pt x="824" y="82"/>
                    <a:pt x="838" y="85"/>
                  </a:cubicBezTo>
                  <a:cubicBezTo>
                    <a:pt x="838" y="85"/>
                    <a:pt x="838" y="85"/>
                    <a:pt x="838" y="85"/>
                  </a:cubicBezTo>
                  <a:cubicBezTo>
                    <a:pt x="851" y="88"/>
                    <a:pt x="859" y="85"/>
                    <a:pt x="856" y="79"/>
                  </a:cubicBezTo>
                  <a:cubicBezTo>
                    <a:pt x="853" y="73"/>
                    <a:pt x="841" y="66"/>
                    <a:pt x="828" y="63"/>
                  </a:cubicBezTo>
                  <a:close/>
                  <a:moveTo>
                    <a:pt x="876" y="75"/>
                  </a:moveTo>
                  <a:cubicBezTo>
                    <a:pt x="876" y="75"/>
                    <a:pt x="876" y="75"/>
                    <a:pt x="876" y="75"/>
                  </a:cubicBezTo>
                  <a:cubicBezTo>
                    <a:pt x="864" y="72"/>
                    <a:pt x="857" y="74"/>
                    <a:pt x="860" y="80"/>
                  </a:cubicBezTo>
                  <a:cubicBezTo>
                    <a:pt x="860" y="80"/>
                    <a:pt x="860" y="80"/>
                    <a:pt x="860" y="80"/>
                  </a:cubicBezTo>
                  <a:cubicBezTo>
                    <a:pt x="863" y="86"/>
                    <a:pt x="876" y="94"/>
                    <a:pt x="888" y="97"/>
                  </a:cubicBezTo>
                  <a:cubicBezTo>
                    <a:pt x="888" y="97"/>
                    <a:pt x="888" y="97"/>
                    <a:pt x="888" y="97"/>
                  </a:cubicBezTo>
                  <a:cubicBezTo>
                    <a:pt x="901" y="100"/>
                    <a:pt x="908" y="98"/>
                    <a:pt x="904" y="92"/>
                  </a:cubicBezTo>
                  <a:cubicBezTo>
                    <a:pt x="900" y="85"/>
                    <a:pt x="889" y="79"/>
                    <a:pt x="876" y="75"/>
                  </a:cubicBezTo>
                  <a:close/>
                  <a:moveTo>
                    <a:pt x="922" y="89"/>
                  </a:moveTo>
                  <a:cubicBezTo>
                    <a:pt x="922" y="89"/>
                    <a:pt x="922" y="89"/>
                    <a:pt x="922" y="89"/>
                  </a:cubicBezTo>
                  <a:cubicBezTo>
                    <a:pt x="911" y="86"/>
                    <a:pt x="904" y="87"/>
                    <a:pt x="908" y="93"/>
                  </a:cubicBezTo>
                  <a:cubicBezTo>
                    <a:pt x="908" y="93"/>
                    <a:pt x="908" y="93"/>
                    <a:pt x="908" y="93"/>
                  </a:cubicBezTo>
                  <a:cubicBezTo>
                    <a:pt x="911" y="99"/>
                    <a:pt x="924" y="107"/>
                    <a:pt x="936" y="111"/>
                  </a:cubicBezTo>
                  <a:cubicBezTo>
                    <a:pt x="936" y="111"/>
                    <a:pt x="936" y="111"/>
                    <a:pt x="936" y="111"/>
                  </a:cubicBezTo>
                  <a:cubicBezTo>
                    <a:pt x="947" y="115"/>
                    <a:pt x="953" y="113"/>
                    <a:pt x="949" y="107"/>
                  </a:cubicBezTo>
                  <a:cubicBezTo>
                    <a:pt x="945" y="100"/>
                    <a:pt x="933" y="93"/>
                    <a:pt x="922" y="89"/>
                  </a:cubicBezTo>
                  <a:close/>
                  <a:moveTo>
                    <a:pt x="964" y="105"/>
                  </a:moveTo>
                  <a:cubicBezTo>
                    <a:pt x="964" y="105"/>
                    <a:pt x="964" y="105"/>
                    <a:pt x="964" y="105"/>
                  </a:cubicBezTo>
                  <a:cubicBezTo>
                    <a:pt x="953" y="101"/>
                    <a:pt x="948" y="102"/>
                    <a:pt x="952" y="108"/>
                  </a:cubicBezTo>
                  <a:cubicBezTo>
                    <a:pt x="952" y="108"/>
                    <a:pt x="952" y="108"/>
                    <a:pt x="952" y="108"/>
                  </a:cubicBezTo>
                  <a:cubicBezTo>
                    <a:pt x="956" y="114"/>
                    <a:pt x="968" y="123"/>
                    <a:pt x="979" y="127"/>
                  </a:cubicBezTo>
                  <a:cubicBezTo>
                    <a:pt x="979" y="127"/>
                    <a:pt x="979" y="127"/>
                    <a:pt x="979" y="127"/>
                  </a:cubicBezTo>
                  <a:cubicBezTo>
                    <a:pt x="990" y="131"/>
                    <a:pt x="994" y="129"/>
                    <a:pt x="990" y="124"/>
                  </a:cubicBezTo>
                  <a:cubicBezTo>
                    <a:pt x="985" y="118"/>
                    <a:pt x="974" y="110"/>
                    <a:pt x="964" y="105"/>
                  </a:cubicBezTo>
                  <a:close/>
                  <a:moveTo>
                    <a:pt x="1001" y="123"/>
                  </a:moveTo>
                  <a:cubicBezTo>
                    <a:pt x="1001" y="123"/>
                    <a:pt x="1001" y="123"/>
                    <a:pt x="1001" y="123"/>
                  </a:cubicBezTo>
                  <a:cubicBezTo>
                    <a:pt x="992" y="118"/>
                    <a:pt x="989" y="119"/>
                    <a:pt x="993" y="125"/>
                  </a:cubicBezTo>
                  <a:cubicBezTo>
                    <a:pt x="993" y="125"/>
                    <a:pt x="993" y="125"/>
                    <a:pt x="993" y="125"/>
                  </a:cubicBezTo>
                  <a:cubicBezTo>
                    <a:pt x="997" y="131"/>
                    <a:pt x="1009" y="140"/>
                    <a:pt x="1018" y="144"/>
                  </a:cubicBezTo>
                  <a:cubicBezTo>
                    <a:pt x="1018" y="144"/>
                    <a:pt x="1018" y="144"/>
                    <a:pt x="1018" y="144"/>
                  </a:cubicBezTo>
                  <a:cubicBezTo>
                    <a:pt x="1028" y="149"/>
                    <a:pt x="1031" y="148"/>
                    <a:pt x="1026" y="142"/>
                  </a:cubicBezTo>
                  <a:cubicBezTo>
                    <a:pt x="1021" y="136"/>
                    <a:pt x="1010" y="129"/>
                    <a:pt x="1001" y="123"/>
                  </a:cubicBezTo>
                  <a:close/>
                  <a:moveTo>
                    <a:pt x="1035" y="143"/>
                  </a:moveTo>
                  <a:cubicBezTo>
                    <a:pt x="1035" y="143"/>
                    <a:pt x="1035" y="143"/>
                    <a:pt x="1035" y="143"/>
                  </a:cubicBezTo>
                  <a:cubicBezTo>
                    <a:pt x="1026" y="138"/>
                    <a:pt x="1024" y="137"/>
                    <a:pt x="1029" y="144"/>
                  </a:cubicBezTo>
                  <a:cubicBezTo>
                    <a:pt x="1029" y="144"/>
                    <a:pt x="1029" y="144"/>
                    <a:pt x="1029" y="144"/>
                  </a:cubicBezTo>
                  <a:cubicBezTo>
                    <a:pt x="1034" y="149"/>
                    <a:pt x="1045" y="158"/>
                    <a:pt x="1053" y="164"/>
                  </a:cubicBezTo>
                  <a:cubicBezTo>
                    <a:pt x="1053" y="164"/>
                    <a:pt x="1053" y="164"/>
                    <a:pt x="1053" y="164"/>
                  </a:cubicBezTo>
                  <a:cubicBezTo>
                    <a:pt x="1062" y="169"/>
                    <a:pt x="1064" y="168"/>
                    <a:pt x="1058" y="162"/>
                  </a:cubicBezTo>
                  <a:cubicBezTo>
                    <a:pt x="1053" y="157"/>
                    <a:pt x="1043" y="149"/>
                    <a:pt x="1035" y="143"/>
                  </a:cubicBezTo>
                  <a:close/>
                  <a:moveTo>
                    <a:pt x="1064" y="164"/>
                  </a:moveTo>
                  <a:cubicBezTo>
                    <a:pt x="1064" y="164"/>
                    <a:pt x="1064" y="164"/>
                    <a:pt x="1064" y="164"/>
                  </a:cubicBezTo>
                  <a:cubicBezTo>
                    <a:pt x="1057" y="159"/>
                    <a:pt x="1056" y="158"/>
                    <a:pt x="1061" y="164"/>
                  </a:cubicBezTo>
                  <a:cubicBezTo>
                    <a:pt x="1061" y="164"/>
                    <a:pt x="1061" y="164"/>
                    <a:pt x="1061" y="164"/>
                  </a:cubicBezTo>
                  <a:cubicBezTo>
                    <a:pt x="1066" y="170"/>
                    <a:pt x="1076" y="178"/>
                    <a:pt x="1083" y="184"/>
                  </a:cubicBezTo>
                  <a:cubicBezTo>
                    <a:pt x="1083" y="184"/>
                    <a:pt x="1083" y="184"/>
                    <a:pt x="1083" y="184"/>
                  </a:cubicBezTo>
                  <a:cubicBezTo>
                    <a:pt x="1091" y="189"/>
                    <a:pt x="1091" y="189"/>
                    <a:pt x="1086" y="184"/>
                  </a:cubicBezTo>
                  <a:cubicBezTo>
                    <a:pt x="1080" y="178"/>
                    <a:pt x="1070" y="170"/>
                    <a:pt x="1064" y="164"/>
                  </a:cubicBezTo>
                  <a:close/>
                  <a:moveTo>
                    <a:pt x="294" y="115"/>
                  </a:moveTo>
                  <a:cubicBezTo>
                    <a:pt x="294" y="115"/>
                    <a:pt x="294" y="115"/>
                    <a:pt x="294" y="115"/>
                  </a:cubicBezTo>
                  <a:cubicBezTo>
                    <a:pt x="282" y="119"/>
                    <a:pt x="270" y="128"/>
                    <a:pt x="266" y="135"/>
                  </a:cubicBezTo>
                  <a:cubicBezTo>
                    <a:pt x="266" y="135"/>
                    <a:pt x="266" y="135"/>
                    <a:pt x="266" y="135"/>
                  </a:cubicBezTo>
                  <a:cubicBezTo>
                    <a:pt x="262" y="143"/>
                    <a:pt x="268" y="146"/>
                    <a:pt x="280" y="142"/>
                  </a:cubicBezTo>
                  <a:cubicBezTo>
                    <a:pt x="280" y="142"/>
                    <a:pt x="280" y="142"/>
                    <a:pt x="280" y="142"/>
                  </a:cubicBezTo>
                  <a:cubicBezTo>
                    <a:pt x="292" y="138"/>
                    <a:pt x="305" y="129"/>
                    <a:pt x="308" y="121"/>
                  </a:cubicBezTo>
                  <a:cubicBezTo>
                    <a:pt x="312" y="113"/>
                    <a:pt x="305" y="111"/>
                    <a:pt x="294" y="115"/>
                  </a:cubicBezTo>
                  <a:close/>
                  <a:moveTo>
                    <a:pt x="340" y="101"/>
                  </a:moveTo>
                  <a:cubicBezTo>
                    <a:pt x="340" y="101"/>
                    <a:pt x="340" y="101"/>
                    <a:pt x="340" y="101"/>
                  </a:cubicBezTo>
                  <a:cubicBezTo>
                    <a:pt x="328" y="105"/>
                    <a:pt x="316" y="113"/>
                    <a:pt x="312" y="120"/>
                  </a:cubicBezTo>
                  <a:cubicBezTo>
                    <a:pt x="312" y="120"/>
                    <a:pt x="312" y="120"/>
                    <a:pt x="312" y="120"/>
                  </a:cubicBezTo>
                  <a:cubicBezTo>
                    <a:pt x="308" y="128"/>
                    <a:pt x="315" y="131"/>
                    <a:pt x="328" y="128"/>
                  </a:cubicBezTo>
                  <a:cubicBezTo>
                    <a:pt x="328" y="128"/>
                    <a:pt x="328" y="128"/>
                    <a:pt x="328" y="128"/>
                  </a:cubicBezTo>
                  <a:cubicBezTo>
                    <a:pt x="342" y="125"/>
                    <a:pt x="355" y="116"/>
                    <a:pt x="358" y="108"/>
                  </a:cubicBezTo>
                  <a:cubicBezTo>
                    <a:pt x="361" y="101"/>
                    <a:pt x="353" y="98"/>
                    <a:pt x="340" y="101"/>
                  </a:cubicBezTo>
                  <a:close/>
                  <a:moveTo>
                    <a:pt x="391" y="89"/>
                  </a:moveTo>
                  <a:cubicBezTo>
                    <a:pt x="391" y="89"/>
                    <a:pt x="391" y="89"/>
                    <a:pt x="391" y="89"/>
                  </a:cubicBezTo>
                  <a:cubicBezTo>
                    <a:pt x="377" y="92"/>
                    <a:pt x="365" y="100"/>
                    <a:pt x="362" y="107"/>
                  </a:cubicBezTo>
                  <a:cubicBezTo>
                    <a:pt x="362" y="107"/>
                    <a:pt x="362" y="107"/>
                    <a:pt x="362" y="107"/>
                  </a:cubicBezTo>
                  <a:cubicBezTo>
                    <a:pt x="359" y="115"/>
                    <a:pt x="367" y="119"/>
                    <a:pt x="381" y="116"/>
                  </a:cubicBezTo>
                  <a:cubicBezTo>
                    <a:pt x="381" y="116"/>
                    <a:pt x="381" y="116"/>
                    <a:pt x="381" y="116"/>
                  </a:cubicBezTo>
                  <a:cubicBezTo>
                    <a:pt x="395" y="113"/>
                    <a:pt x="408" y="105"/>
                    <a:pt x="410" y="97"/>
                  </a:cubicBezTo>
                  <a:cubicBezTo>
                    <a:pt x="413" y="90"/>
                    <a:pt x="404" y="87"/>
                    <a:pt x="391" y="89"/>
                  </a:cubicBezTo>
                  <a:close/>
                  <a:moveTo>
                    <a:pt x="729" y="71"/>
                  </a:moveTo>
                  <a:cubicBezTo>
                    <a:pt x="729" y="71"/>
                    <a:pt x="729" y="71"/>
                    <a:pt x="729" y="71"/>
                  </a:cubicBezTo>
                  <a:cubicBezTo>
                    <a:pt x="714" y="70"/>
                    <a:pt x="704" y="74"/>
                    <a:pt x="705" y="82"/>
                  </a:cubicBezTo>
                  <a:cubicBezTo>
                    <a:pt x="705" y="82"/>
                    <a:pt x="705" y="82"/>
                    <a:pt x="705" y="82"/>
                  </a:cubicBezTo>
                  <a:cubicBezTo>
                    <a:pt x="706" y="90"/>
                    <a:pt x="719" y="98"/>
                    <a:pt x="734" y="99"/>
                  </a:cubicBezTo>
                  <a:cubicBezTo>
                    <a:pt x="734" y="99"/>
                    <a:pt x="734" y="99"/>
                    <a:pt x="734" y="99"/>
                  </a:cubicBezTo>
                  <a:cubicBezTo>
                    <a:pt x="750" y="100"/>
                    <a:pt x="760" y="95"/>
                    <a:pt x="758" y="87"/>
                  </a:cubicBezTo>
                  <a:cubicBezTo>
                    <a:pt x="756" y="79"/>
                    <a:pt x="744" y="73"/>
                    <a:pt x="729" y="71"/>
                  </a:cubicBezTo>
                  <a:close/>
                  <a:moveTo>
                    <a:pt x="785" y="78"/>
                  </a:moveTo>
                  <a:cubicBezTo>
                    <a:pt x="785" y="78"/>
                    <a:pt x="785" y="78"/>
                    <a:pt x="785" y="78"/>
                  </a:cubicBezTo>
                  <a:cubicBezTo>
                    <a:pt x="771" y="76"/>
                    <a:pt x="761" y="80"/>
                    <a:pt x="763" y="88"/>
                  </a:cubicBezTo>
                  <a:cubicBezTo>
                    <a:pt x="763" y="88"/>
                    <a:pt x="763" y="88"/>
                    <a:pt x="763" y="88"/>
                  </a:cubicBezTo>
                  <a:cubicBezTo>
                    <a:pt x="764" y="95"/>
                    <a:pt x="778" y="103"/>
                    <a:pt x="792" y="106"/>
                  </a:cubicBezTo>
                  <a:cubicBezTo>
                    <a:pt x="792" y="106"/>
                    <a:pt x="792" y="106"/>
                    <a:pt x="792" y="106"/>
                  </a:cubicBezTo>
                  <a:cubicBezTo>
                    <a:pt x="807" y="107"/>
                    <a:pt x="816" y="103"/>
                    <a:pt x="814" y="95"/>
                  </a:cubicBezTo>
                  <a:cubicBezTo>
                    <a:pt x="812" y="87"/>
                    <a:pt x="799" y="80"/>
                    <a:pt x="785" y="78"/>
                  </a:cubicBezTo>
                  <a:close/>
                  <a:moveTo>
                    <a:pt x="839" y="87"/>
                  </a:moveTo>
                  <a:cubicBezTo>
                    <a:pt x="839" y="87"/>
                    <a:pt x="839" y="87"/>
                    <a:pt x="839" y="87"/>
                  </a:cubicBezTo>
                  <a:cubicBezTo>
                    <a:pt x="825" y="85"/>
                    <a:pt x="816" y="88"/>
                    <a:pt x="818" y="96"/>
                  </a:cubicBezTo>
                  <a:cubicBezTo>
                    <a:pt x="818" y="96"/>
                    <a:pt x="818" y="96"/>
                    <a:pt x="818" y="96"/>
                  </a:cubicBezTo>
                  <a:cubicBezTo>
                    <a:pt x="821" y="103"/>
                    <a:pt x="834" y="112"/>
                    <a:pt x="848" y="115"/>
                  </a:cubicBezTo>
                  <a:cubicBezTo>
                    <a:pt x="848" y="115"/>
                    <a:pt x="848" y="115"/>
                    <a:pt x="848" y="115"/>
                  </a:cubicBezTo>
                  <a:cubicBezTo>
                    <a:pt x="862" y="117"/>
                    <a:pt x="871" y="113"/>
                    <a:pt x="868" y="106"/>
                  </a:cubicBezTo>
                  <a:cubicBezTo>
                    <a:pt x="865" y="98"/>
                    <a:pt x="852" y="90"/>
                    <a:pt x="839" y="87"/>
                  </a:cubicBezTo>
                  <a:close/>
                  <a:moveTo>
                    <a:pt x="889" y="99"/>
                  </a:moveTo>
                  <a:cubicBezTo>
                    <a:pt x="889" y="99"/>
                    <a:pt x="889" y="99"/>
                    <a:pt x="889" y="99"/>
                  </a:cubicBezTo>
                  <a:cubicBezTo>
                    <a:pt x="876" y="96"/>
                    <a:pt x="869" y="99"/>
                    <a:pt x="872" y="106"/>
                  </a:cubicBezTo>
                  <a:cubicBezTo>
                    <a:pt x="872" y="106"/>
                    <a:pt x="872" y="106"/>
                    <a:pt x="872" y="106"/>
                  </a:cubicBezTo>
                  <a:cubicBezTo>
                    <a:pt x="875" y="114"/>
                    <a:pt x="888" y="123"/>
                    <a:pt x="901" y="126"/>
                  </a:cubicBezTo>
                  <a:cubicBezTo>
                    <a:pt x="901" y="126"/>
                    <a:pt x="901" y="126"/>
                    <a:pt x="901" y="126"/>
                  </a:cubicBezTo>
                  <a:cubicBezTo>
                    <a:pt x="914" y="129"/>
                    <a:pt x="922" y="126"/>
                    <a:pt x="918" y="118"/>
                  </a:cubicBezTo>
                  <a:cubicBezTo>
                    <a:pt x="914" y="110"/>
                    <a:pt x="902" y="102"/>
                    <a:pt x="889" y="99"/>
                  </a:cubicBezTo>
                  <a:close/>
                  <a:moveTo>
                    <a:pt x="937" y="113"/>
                  </a:moveTo>
                  <a:cubicBezTo>
                    <a:pt x="937" y="113"/>
                    <a:pt x="937" y="113"/>
                    <a:pt x="937" y="113"/>
                  </a:cubicBezTo>
                  <a:cubicBezTo>
                    <a:pt x="925" y="110"/>
                    <a:pt x="918" y="111"/>
                    <a:pt x="922" y="119"/>
                  </a:cubicBezTo>
                  <a:cubicBezTo>
                    <a:pt x="922" y="119"/>
                    <a:pt x="922" y="119"/>
                    <a:pt x="922" y="119"/>
                  </a:cubicBezTo>
                  <a:cubicBezTo>
                    <a:pt x="925" y="127"/>
                    <a:pt x="938" y="136"/>
                    <a:pt x="950" y="140"/>
                  </a:cubicBezTo>
                  <a:cubicBezTo>
                    <a:pt x="950" y="140"/>
                    <a:pt x="950" y="140"/>
                    <a:pt x="950" y="140"/>
                  </a:cubicBezTo>
                  <a:cubicBezTo>
                    <a:pt x="963" y="144"/>
                    <a:pt x="968" y="141"/>
                    <a:pt x="965" y="133"/>
                  </a:cubicBezTo>
                  <a:cubicBezTo>
                    <a:pt x="960" y="125"/>
                    <a:pt x="948" y="117"/>
                    <a:pt x="937" y="113"/>
                  </a:cubicBezTo>
                  <a:close/>
                  <a:moveTo>
                    <a:pt x="980" y="129"/>
                  </a:moveTo>
                  <a:cubicBezTo>
                    <a:pt x="980" y="129"/>
                    <a:pt x="980" y="129"/>
                    <a:pt x="980" y="129"/>
                  </a:cubicBezTo>
                  <a:cubicBezTo>
                    <a:pt x="969" y="125"/>
                    <a:pt x="964" y="127"/>
                    <a:pt x="968" y="134"/>
                  </a:cubicBezTo>
                  <a:cubicBezTo>
                    <a:pt x="968" y="134"/>
                    <a:pt x="968" y="134"/>
                    <a:pt x="968" y="134"/>
                  </a:cubicBezTo>
                  <a:cubicBezTo>
                    <a:pt x="972" y="141"/>
                    <a:pt x="984" y="151"/>
                    <a:pt x="995" y="155"/>
                  </a:cubicBezTo>
                  <a:cubicBezTo>
                    <a:pt x="995" y="155"/>
                    <a:pt x="995" y="155"/>
                    <a:pt x="995" y="155"/>
                  </a:cubicBezTo>
                  <a:cubicBezTo>
                    <a:pt x="1007" y="160"/>
                    <a:pt x="1011" y="157"/>
                    <a:pt x="1007" y="149"/>
                  </a:cubicBezTo>
                  <a:cubicBezTo>
                    <a:pt x="1002" y="142"/>
                    <a:pt x="991" y="133"/>
                    <a:pt x="980" y="129"/>
                  </a:cubicBezTo>
                  <a:close/>
                  <a:moveTo>
                    <a:pt x="1020" y="146"/>
                  </a:moveTo>
                  <a:cubicBezTo>
                    <a:pt x="1020" y="146"/>
                    <a:pt x="1020" y="146"/>
                    <a:pt x="1020" y="146"/>
                  </a:cubicBezTo>
                  <a:cubicBezTo>
                    <a:pt x="1010" y="142"/>
                    <a:pt x="1006" y="143"/>
                    <a:pt x="1010" y="150"/>
                  </a:cubicBezTo>
                  <a:cubicBezTo>
                    <a:pt x="1010" y="150"/>
                    <a:pt x="1010" y="150"/>
                    <a:pt x="1010" y="150"/>
                  </a:cubicBezTo>
                  <a:cubicBezTo>
                    <a:pt x="1014" y="158"/>
                    <a:pt x="1027" y="167"/>
                    <a:pt x="1036" y="172"/>
                  </a:cubicBezTo>
                  <a:cubicBezTo>
                    <a:pt x="1036" y="172"/>
                    <a:pt x="1036" y="172"/>
                    <a:pt x="1036" y="172"/>
                  </a:cubicBezTo>
                  <a:cubicBezTo>
                    <a:pt x="1046" y="177"/>
                    <a:pt x="1050" y="174"/>
                    <a:pt x="1045" y="167"/>
                  </a:cubicBezTo>
                  <a:cubicBezTo>
                    <a:pt x="1040" y="160"/>
                    <a:pt x="1029" y="152"/>
                    <a:pt x="1020" y="146"/>
                  </a:cubicBezTo>
                  <a:close/>
                  <a:moveTo>
                    <a:pt x="1055" y="165"/>
                  </a:moveTo>
                  <a:cubicBezTo>
                    <a:pt x="1055" y="165"/>
                    <a:pt x="1055" y="165"/>
                    <a:pt x="1055" y="165"/>
                  </a:cubicBezTo>
                  <a:cubicBezTo>
                    <a:pt x="1046" y="160"/>
                    <a:pt x="1043" y="161"/>
                    <a:pt x="1048" y="169"/>
                  </a:cubicBezTo>
                  <a:cubicBezTo>
                    <a:pt x="1048" y="169"/>
                    <a:pt x="1048" y="169"/>
                    <a:pt x="1048" y="169"/>
                  </a:cubicBezTo>
                  <a:cubicBezTo>
                    <a:pt x="1053" y="176"/>
                    <a:pt x="1064" y="185"/>
                    <a:pt x="1073" y="191"/>
                  </a:cubicBezTo>
                  <a:cubicBezTo>
                    <a:pt x="1073" y="191"/>
                    <a:pt x="1073" y="191"/>
                    <a:pt x="1073" y="191"/>
                  </a:cubicBezTo>
                  <a:cubicBezTo>
                    <a:pt x="1081" y="195"/>
                    <a:pt x="1083" y="193"/>
                    <a:pt x="1079" y="187"/>
                  </a:cubicBezTo>
                  <a:cubicBezTo>
                    <a:pt x="1073" y="180"/>
                    <a:pt x="1063" y="170"/>
                    <a:pt x="1055" y="165"/>
                  </a:cubicBezTo>
                  <a:close/>
                  <a:moveTo>
                    <a:pt x="1085" y="186"/>
                  </a:moveTo>
                  <a:cubicBezTo>
                    <a:pt x="1085" y="186"/>
                    <a:pt x="1085" y="186"/>
                    <a:pt x="1085" y="186"/>
                  </a:cubicBezTo>
                  <a:cubicBezTo>
                    <a:pt x="1078" y="180"/>
                    <a:pt x="1076" y="181"/>
                    <a:pt x="1081" y="188"/>
                  </a:cubicBezTo>
                  <a:cubicBezTo>
                    <a:pt x="1081" y="188"/>
                    <a:pt x="1081" y="188"/>
                    <a:pt x="1081" y="188"/>
                  </a:cubicBezTo>
                  <a:cubicBezTo>
                    <a:pt x="1086" y="195"/>
                    <a:pt x="1097" y="205"/>
                    <a:pt x="1104" y="210"/>
                  </a:cubicBezTo>
                  <a:cubicBezTo>
                    <a:pt x="1104" y="210"/>
                    <a:pt x="1104" y="210"/>
                    <a:pt x="1104" y="210"/>
                  </a:cubicBezTo>
                  <a:cubicBezTo>
                    <a:pt x="1111" y="215"/>
                    <a:pt x="1112" y="214"/>
                    <a:pt x="1107" y="207"/>
                  </a:cubicBezTo>
                  <a:cubicBezTo>
                    <a:pt x="1101" y="200"/>
                    <a:pt x="1092" y="191"/>
                    <a:pt x="1085" y="186"/>
                  </a:cubicBezTo>
                  <a:close/>
                  <a:moveTo>
                    <a:pt x="1110" y="207"/>
                  </a:moveTo>
                  <a:cubicBezTo>
                    <a:pt x="1110" y="207"/>
                    <a:pt x="1110" y="207"/>
                    <a:pt x="1110" y="207"/>
                  </a:cubicBezTo>
                  <a:cubicBezTo>
                    <a:pt x="1104" y="202"/>
                    <a:pt x="1104" y="202"/>
                    <a:pt x="1109" y="209"/>
                  </a:cubicBezTo>
                  <a:cubicBezTo>
                    <a:pt x="1109" y="209"/>
                    <a:pt x="1109" y="209"/>
                    <a:pt x="1109" y="209"/>
                  </a:cubicBezTo>
                  <a:cubicBezTo>
                    <a:pt x="1115" y="215"/>
                    <a:pt x="1124" y="225"/>
                    <a:pt x="1130" y="231"/>
                  </a:cubicBezTo>
                  <a:cubicBezTo>
                    <a:pt x="1130" y="231"/>
                    <a:pt x="1130" y="231"/>
                    <a:pt x="1130" y="231"/>
                  </a:cubicBezTo>
                  <a:cubicBezTo>
                    <a:pt x="1136" y="236"/>
                    <a:pt x="1136" y="235"/>
                    <a:pt x="1130" y="229"/>
                  </a:cubicBezTo>
                  <a:cubicBezTo>
                    <a:pt x="1125" y="222"/>
                    <a:pt x="1116" y="213"/>
                    <a:pt x="1110" y="207"/>
                  </a:cubicBezTo>
                  <a:close/>
                  <a:moveTo>
                    <a:pt x="328" y="130"/>
                  </a:moveTo>
                  <a:cubicBezTo>
                    <a:pt x="328" y="130"/>
                    <a:pt x="328" y="130"/>
                    <a:pt x="328" y="130"/>
                  </a:cubicBezTo>
                  <a:cubicBezTo>
                    <a:pt x="314" y="134"/>
                    <a:pt x="302" y="144"/>
                    <a:pt x="298" y="152"/>
                  </a:cubicBezTo>
                  <a:cubicBezTo>
                    <a:pt x="298" y="152"/>
                    <a:pt x="298" y="152"/>
                    <a:pt x="298" y="152"/>
                  </a:cubicBezTo>
                  <a:cubicBezTo>
                    <a:pt x="295" y="162"/>
                    <a:pt x="302" y="166"/>
                    <a:pt x="316" y="163"/>
                  </a:cubicBezTo>
                  <a:cubicBezTo>
                    <a:pt x="316" y="163"/>
                    <a:pt x="316" y="163"/>
                    <a:pt x="316" y="163"/>
                  </a:cubicBezTo>
                  <a:cubicBezTo>
                    <a:pt x="330" y="160"/>
                    <a:pt x="343" y="150"/>
                    <a:pt x="346" y="141"/>
                  </a:cubicBezTo>
                  <a:cubicBezTo>
                    <a:pt x="349" y="131"/>
                    <a:pt x="341" y="127"/>
                    <a:pt x="328" y="130"/>
                  </a:cubicBezTo>
                  <a:close/>
                  <a:moveTo>
                    <a:pt x="380" y="119"/>
                  </a:moveTo>
                  <a:cubicBezTo>
                    <a:pt x="380" y="119"/>
                    <a:pt x="380" y="119"/>
                    <a:pt x="380" y="119"/>
                  </a:cubicBezTo>
                  <a:cubicBezTo>
                    <a:pt x="366" y="122"/>
                    <a:pt x="353" y="130"/>
                    <a:pt x="350" y="140"/>
                  </a:cubicBezTo>
                  <a:cubicBezTo>
                    <a:pt x="350" y="140"/>
                    <a:pt x="350" y="140"/>
                    <a:pt x="350" y="140"/>
                  </a:cubicBezTo>
                  <a:cubicBezTo>
                    <a:pt x="347" y="149"/>
                    <a:pt x="356" y="154"/>
                    <a:pt x="370" y="152"/>
                  </a:cubicBezTo>
                  <a:cubicBezTo>
                    <a:pt x="370" y="152"/>
                    <a:pt x="370" y="152"/>
                    <a:pt x="370" y="152"/>
                  </a:cubicBezTo>
                  <a:cubicBezTo>
                    <a:pt x="385" y="149"/>
                    <a:pt x="398" y="139"/>
                    <a:pt x="401" y="130"/>
                  </a:cubicBezTo>
                  <a:cubicBezTo>
                    <a:pt x="403" y="120"/>
                    <a:pt x="394" y="116"/>
                    <a:pt x="380" y="119"/>
                  </a:cubicBezTo>
                  <a:close/>
                  <a:moveTo>
                    <a:pt x="849" y="117"/>
                  </a:moveTo>
                  <a:cubicBezTo>
                    <a:pt x="849" y="117"/>
                    <a:pt x="849" y="117"/>
                    <a:pt x="849" y="117"/>
                  </a:cubicBezTo>
                  <a:cubicBezTo>
                    <a:pt x="835" y="115"/>
                    <a:pt x="825" y="119"/>
                    <a:pt x="828" y="128"/>
                  </a:cubicBezTo>
                  <a:cubicBezTo>
                    <a:pt x="828" y="128"/>
                    <a:pt x="828" y="128"/>
                    <a:pt x="828" y="128"/>
                  </a:cubicBezTo>
                  <a:cubicBezTo>
                    <a:pt x="830" y="138"/>
                    <a:pt x="844" y="147"/>
                    <a:pt x="858" y="150"/>
                  </a:cubicBezTo>
                  <a:cubicBezTo>
                    <a:pt x="858" y="150"/>
                    <a:pt x="858" y="150"/>
                    <a:pt x="858" y="150"/>
                  </a:cubicBezTo>
                  <a:cubicBezTo>
                    <a:pt x="873" y="152"/>
                    <a:pt x="882" y="147"/>
                    <a:pt x="879" y="138"/>
                  </a:cubicBezTo>
                  <a:cubicBezTo>
                    <a:pt x="876" y="129"/>
                    <a:pt x="863" y="120"/>
                    <a:pt x="849" y="117"/>
                  </a:cubicBezTo>
                  <a:close/>
                  <a:moveTo>
                    <a:pt x="902" y="129"/>
                  </a:moveTo>
                  <a:cubicBezTo>
                    <a:pt x="902" y="129"/>
                    <a:pt x="902" y="129"/>
                    <a:pt x="902" y="129"/>
                  </a:cubicBezTo>
                  <a:cubicBezTo>
                    <a:pt x="888" y="126"/>
                    <a:pt x="880" y="130"/>
                    <a:pt x="883" y="139"/>
                  </a:cubicBezTo>
                  <a:cubicBezTo>
                    <a:pt x="883" y="139"/>
                    <a:pt x="883" y="139"/>
                    <a:pt x="883" y="139"/>
                  </a:cubicBezTo>
                  <a:cubicBezTo>
                    <a:pt x="886" y="148"/>
                    <a:pt x="900" y="158"/>
                    <a:pt x="913" y="161"/>
                  </a:cubicBezTo>
                  <a:cubicBezTo>
                    <a:pt x="913" y="161"/>
                    <a:pt x="913" y="161"/>
                    <a:pt x="913" y="161"/>
                  </a:cubicBezTo>
                  <a:cubicBezTo>
                    <a:pt x="927" y="164"/>
                    <a:pt x="935" y="159"/>
                    <a:pt x="931" y="150"/>
                  </a:cubicBezTo>
                  <a:cubicBezTo>
                    <a:pt x="928" y="141"/>
                    <a:pt x="915" y="132"/>
                    <a:pt x="902" y="129"/>
                  </a:cubicBezTo>
                  <a:close/>
                  <a:moveTo>
                    <a:pt x="951" y="142"/>
                  </a:moveTo>
                  <a:cubicBezTo>
                    <a:pt x="951" y="142"/>
                    <a:pt x="951" y="142"/>
                    <a:pt x="951" y="142"/>
                  </a:cubicBezTo>
                  <a:cubicBezTo>
                    <a:pt x="939" y="138"/>
                    <a:pt x="932" y="142"/>
                    <a:pt x="935" y="151"/>
                  </a:cubicBezTo>
                  <a:cubicBezTo>
                    <a:pt x="935" y="151"/>
                    <a:pt x="935" y="151"/>
                    <a:pt x="935" y="151"/>
                  </a:cubicBezTo>
                  <a:cubicBezTo>
                    <a:pt x="939" y="160"/>
                    <a:pt x="951" y="171"/>
                    <a:pt x="964" y="174"/>
                  </a:cubicBezTo>
                  <a:cubicBezTo>
                    <a:pt x="964" y="174"/>
                    <a:pt x="964" y="174"/>
                    <a:pt x="964" y="174"/>
                  </a:cubicBezTo>
                  <a:cubicBezTo>
                    <a:pt x="977" y="178"/>
                    <a:pt x="983" y="173"/>
                    <a:pt x="980" y="164"/>
                  </a:cubicBezTo>
                  <a:cubicBezTo>
                    <a:pt x="976" y="155"/>
                    <a:pt x="964" y="146"/>
                    <a:pt x="951" y="142"/>
                  </a:cubicBezTo>
                  <a:close/>
                  <a:moveTo>
                    <a:pt x="997" y="157"/>
                  </a:moveTo>
                  <a:cubicBezTo>
                    <a:pt x="997" y="157"/>
                    <a:pt x="997" y="157"/>
                    <a:pt x="997" y="157"/>
                  </a:cubicBezTo>
                  <a:cubicBezTo>
                    <a:pt x="986" y="154"/>
                    <a:pt x="979" y="157"/>
                    <a:pt x="983" y="165"/>
                  </a:cubicBezTo>
                  <a:cubicBezTo>
                    <a:pt x="983" y="165"/>
                    <a:pt x="983" y="165"/>
                    <a:pt x="983" y="165"/>
                  </a:cubicBezTo>
                  <a:cubicBezTo>
                    <a:pt x="987" y="175"/>
                    <a:pt x="1000" y="185"/>
                    <a:pt x="1011" y="189"/>
                  </a:cubicBezTo>
                  <a:cubicBezTo>
                    <a:pt x="1011" y="189"/>
                    <a:pt x="1011" y="189"/>
                    <a:pt x="1011" y="189"/>
                  </a:cubicBezTo>
                  <a:cubicBezTo>
                    <a:pt x="1023" y="193"/>
                    <a:pt x="1028" y="189"/>
                    <a:pt x="1024" y="180"/>
                  </a:cubicBezTo>
                  <a:cubicBezTo>
                    <a:pt x="1019" y="171"/>
                    <a:pt x="1008" y="162"/>
                    <a:pt x="997" y="157"/>
                  </a:cubicBezTo>
                  <a:close/>
                  <a:moveTo>
                    <a:pt x="1038" y="174"/>
                  </a:moveTo>
                  <a:cubicBezTo>
                    <a:pt x="1038" y="174"/>
                    <a:pt x="1038" y="174"/>
                    <a:pt x="1038" y="174"/>
                  </a:cubicBezTo>
                  <a:cubicBezTo>
                    <a:pt x="1028" y="170"/>
                    <a:pt x="1023" y="173"/>
                    <a:pt x="1027" y="181"/>
                  </a:cubicBezTo>
                  <a:cubicBezTo>
                    <a:pt x="1027" y="181"/>
                    <a:pt x="1027" y="181"/>
                    <a:pt x="1027" y="181"/>
                  </a:cubicBezTo>
                  <a:cubicBezTo>
                    <a:pt x="1031" y="190"/>
                    <a:pt x="1043" y="201"/>
                    <a:pt x="1053" y="205"/>
                  </a:cubicBezTo>
                  <a:cubicBezTo>
                    <a:pt x="1053" y="205"/>
                    <a:pt x="1053" y="205"/>
                    <a:pt x="1053" y="205"/>
                  </a:cubicBezTo>
                  <a:cubicBezTo>
                    <a:pt x="1064" y="209"/>
                    <a:pt x="1068" y="206"/>
                    <a:pt x="1063" y="198"/>
                  </a:cubicBezTo>
                  <a:cubicBezTo>
                    <a:pt x="1058" y="189"/>
                    <a:pt x="1047" y="179"/>
                    <a:pt x="1038" y="174"/>
                  </a:cubicBezTo>
                  <a:close/>
                  <a:moveTo>
                    <a:pt x="1074" y="193"/>
                  </a:moveTo>
                  <a:cubicBezTo>
                    <a:pt x="1074" y="193"/>
                    <a:pt x="1074" y="193"/>
                    <a:pt x="1074" y="193"/>
                  </a:cubicBezTo>
                  <a:cubicBezTo>
                    <a:pt x="1065" y="188"/>
                    <a:pt x="1062" y="191"/>
                    <a:pt x="1066" y="199"/>
                  </a:cubicBezTo>
                  <a:cubicBezTo>
                    <a:pt x="1066" y="199"/>
                    <a:pt x="1066" y="199"/>
                    <a:pt x="1066" y="199"/>
                  </a:cubicBezTo>
                  <a:cubicBezTo>
                    <a:pt x="1071" y="208"/>
                    <a:pt x="1082" y="218"/>
                    <a:pt x="1091" y="223"/>
                  </a:cubicBezTo>
                  <a:cubicBezTo>
                    <a:pt x="1091" y="223"/>
                    <a:pt x="1091" y="223"/>
                    <a:pt x="1091" y="223"/>
                  </a:cubicBezTo>
                  <a:cubicBezTo>
                    <a:pt x="1100" y="228"/>
                    <a:pt x="1102" y="224"/>
                    <a:pt x="1098" y="216"/>
                  </a:cubicBezTo>
                  <a:cubicBezTo>
                    <a:pt x="1093" y="207"/>
                    <a:pt x="1083" y="198"/>
                    <a:pt x="1074" y="193"/>
                  </a:cubicBezTo>
                  <a:close/>
                  <a:moveTo>
                    <a:pt x="1105" y="212"/>
                  </a:moveTo>
                  <a:cubicBezTo>
                    <a:pt x="1105" y="212"/>
                    <a:pt x="1105" y="212"/>
                    <a:pt x="1105" y="212"/>
                  </a:cubicBezTo>
                  <a:cubicBezTo>
                    <a:pt x="1098" y="207"/>
                    <a:pt x="1095" y="209"/>
                    <a:pt x="1100" y="217"/>
                  </a:cubicBezTo>
                  <a:cubicBezTo>
                    <a:pt x="1100" y="217"/>
                    <a:pt x="1100" y="217"/>
                    <a:pt x="1100" y="217"/>
                  </a:cubicBezTo>
                  <a:cubicBezTo>
                    <a:pt x="1106" y="226"/>
                    <a:pt x="1116" y="236"/>
                    <a:pt x="1123" y="241"/>
                  </a:cubicBezTo>
                  <a:cubicBezTo>
                    <a:pt x="1123" y="241"/>
                    <a:pt x="1123" y="241"/>
                    <a:pt x="1123" y="241"/>
                  </a:cubicBezTo>
                  <a:cubicBezTo>
                    <a:pt x="1131" y="246"/>
                    <a:pt x="1132" y="243"/>
                    <a:pt x="1127" y="236"/>
                  </a:cubicBezTo>
                  <a:cubicBezTo>
                    <a:pt x="1122" y="228"/>
                    <a:pt x="1113" y="218"/>
                    <a:pt x="1105" y="212"/>
                  </a:cubicBezTo>
                  <a:close/>
                  <a:moveTo>
                    <a:pt x="1132" y="233"/>
                  </a:moveTo>
                  <a:cubicBezTo>
                    <a:pt x="1132" y="233"/>
                    <a:pt x="1132" y="233"/>
                    <a:pt x="1132" y="233"/>
                  </a:cubicBezTo>
                  <a:cubicBezTo>
                    <a:pt x="1125" y="227"/>
                    <a:pt x="1125" y="229"/>
                    <a:pt x="1129" y="237"/>
                  </a:cubicBezTo>
                  <a:cubicBezTo>
                    <a:pt x="1129" y="237"/>
                    <a:pt x="1129" y="237"/>
                    <a:pt x="1129" y="237"/>
                  </a:cubicBezTo>
                  <a:cubicBezTo>
                    <a:pt x="1135" y="245"/>
                    <a:pt x="1144" y="255"/>
                    <a:pt x="1150" y="261"/>
                  </a:cubicBezTo>
                  <a:cubicBezTo>
                    <a:pt x="1150" y="261"/>
                    <a:pt x="1150" y="261"/>
                    <a:pt x="1150" y="261"/>
                  </a:cubicBezTo>
                  <a:cubicBezTo>
                    <a:pt x="1157" y="266"/>
                    <a:pt x="1157" y="264"/>
                    <a:pt x="1152" y="256"/>
                  </a:cubicBezTo>
                  <a:cubicBezTo>
                    <a:pt x="1146" y="248"/>
                    <a:pt x="1138" y="238"/>
                    <a:pt x="1132" y="233"/>
                  </a:cubicBezTo>
                  <a:close/>
                  <a:moveTo>
                    <a:pt x="1153" y="254"/>
                  </a:moveTo>
                  <a:cubicBezTo>
                    <a:pt x="1153" y="254"/>
                    <a:pt x="1153" y="254"/>
                    <a:pt x="1153" y="254"/>
                  </a:cubicBezTo>
                  <a:cubicBezTo>
                    <a:pt x="1148" y="249"/>
                    <a:pt x="1148" y="250"/>
                    <a:pt x="1153" y="257"/>
                  </a:cubicBezTo>
                  <a:cubicBezTo>
                    <a:pt x="1153" y="257"/>
                    <a:pt x="1153" y="257"/>
                    <a:pt x="1153" y="257"/>
                  </a:cubicBezTo>
                  <a:cubicBezTo>
                    <a:pt x="1159" y="265"/>
                    <a:pt x="1167" y="276"/>
                    <a:pt x="1172" y="281"/>
                  </a:cubicBezTo>
                  <a:cubicBezTo>
                    <a:pt x="1172" y="281"/>
                    <a:pt x="1172" y="281"/>
                    <a:pt x="1172" y="281"/>
                  </a:cubicBezTo>
                  <a:cubicBezTo>
                    <a:pt x="1177" y="286"/>
                    <a:pt x="1176" y="284"/>
                    <a:pt x="1171" y="277"/>
                  </a:cubicBezTo>
                  <a:cubicBezTo>
                    <a:pt x="1165" y="270"/>
                    <a:pt x="1158" y="260"/>
                    <a:pt x="1153" y="254"/>
                  </a:cubicBezTo>
                  <a:close/>
                  <a:moveTo>
                    <a:pt x="264" y="179"/>
                  </a:moveTo>
                  <a:cubicBezTo>
                    <a:pt x="264" y="179"/>
                    <a:pt x="264" y="179"/>
                    <a:pt x="264" y="179"/>
                  </a:cubicBezTo>
                  <a:cubicBezTo>
                    <a:pt x="252" y="183"/>
                    <a:pt x="239" y="193"/>
                    <a:pt x="236" y="204"/>
                  </a:cubicBezTo>
                  <a:cubicBezTo>
                    <a:pt x="236" y="204"/>
                    <a:pt x="236" y="204"/>
                    <a:pt x="236" y="204"/>
                  </a:cubicBezTo>
                  <a:cubicBezTo>
                    <a:pt x="232" y="214"/>
                    <a:pt x="238" y="219"/>
                    <a:pt x="252" y="216"/>
                  </a:cubicBezTo>
                  <a:cubicBezTo>
                    <a:pt x="252" y="216"/>
                    <a:pt x="252" y="216"/>
                    <a:pt x="252" y="216"/>
                  </a:cubicBezTo>
                  <a:cubicBezTo>
                    <a:pt x="265" y="212"/>
                    <a:pt x="278" y="202"/>
                    <a:pt x="281" y="191"/>
                  </a:cubicBezTo>
                  <a:cubicBezTo>
                    <a:pt x="284" y="180"/>
                    <a:pt x="277" y="176"/>
                    <a:pt x="264" y="179"/>
                  </a:cubicBezTo>
                  <a:close/>
                  <a:moveTo>
                    <a:pt x="315" y="166"/>
                  </a:moveTo>
                  <a:cubicBezTo>
                    <a:pt x="315" y="166"/>
                    <a:pt x="315" y="166"/>
                    <a:pt x="315" y="166"/>
                  </a:cubicBezTo>
                  <a:cubicBezTo>
                    <a:pt x="301" y="169"/>
                    <a:pt x="288" y="179"/>
                    <a:pt x="285" y="190"/>
                  </a:cubicBezTo>
                  <a:cubicBezTo>
                    <a:pt x="285" y="190"/>
                    <a:pt x="285" y="190"/>
                    <a:pt x="285" y="190"/>
                  </a:cubicBezTo>
                  <a:cubicBezTo>
                    <a:pt x="282" y="200"/>
                    <a:pt x="290" y="206"/>
                    <a:pt x="304" y="203"/>
                  </a:cubicBezTo>
                  <a:cubicBezTo>
                    <a:pt x="304" y="203"/>
                    <a:pt x="304" y="203"/>
                    <a:pt x="304" y="203"/>
                  </a:cubicBezTo>
                  <a:cubicBezTo>
                    <a:pt x="318" y="200"/>
                    <a:pt x="332" y="189"/>
                    <a:pt x="335" y="179"/>
                  </a:cubicBezTo>
                  <a:cubicBezTo>
                    <a:pt x="337" y="168"/>
                    <a:pt x="329" y="163"/>
                    <a:pt x="315" y="166"/>
                  </a:cubicBezTo>
                  <a:close/>
                  <a:moveTo>
                    <a:pt x="370" y="154"/>
                  </a:moveTo>
                  <a:cubicBezTo>
                    <a:pt x="370" y="154"/>
                    <a:pt x="370" y="154"/>
                    <a:pt x="370" y="154"/>
                  </a:cubicBezTo>
                  <a:cubicBezTo>
                    <a:pt x="355" y="157"/>
                    <a:pt x="342" y="167"/>
                    <a:pt x="339" y="178"/>
                  </a:cubicBezTo>
                  <a:cubicBezTo>
                    <a:pt x="339" y="178"/>
                    <a:pt x="339" y="178"/>
                    <a:pt x="339" y="178"/>
                  </a:cubicBezTo>
                  <a:cubicBezTo>
                    <a:pt x="336" y="188"/>
                    <a:pt x="345" y="195"/>
                    <a:pt x="360" y="192"/>
                  </a:cubicBezTo>
                  <a:cubicBezTo>
                    <a:pt x="360" y="192"/>
                    <a:pt x="360" y="192"/>
                    <a:pt x="360" y="192"/>
                  </a:cubicBezTo>
                  <a:cubicBezTo>
                    <a:pt x="375" y="190"/>
                    <a:pt x="389" y="179"/>
                    <a:pt x="392" y="168"/>
                  </a:cubicBezTo>
                  <a:cubicBezTo>
                    <a:pt x="394" y="157"/>
                    <a:pt x="384" y="151"/>
                    <a:pt x="370" y="154"/>
                  </a:cubicBezTo>
                  <a:close/>
                  <a:moveTo>
                    <a:pt x="859" y="153"/>
                  </a:moveTo>
                  <a:cubicBezTo>
                    <a:pt x="859" y="153"/>
                    <a:pt x="859" y="153"/>
                    <a:pt x="859" y="153"/>
                  </a:cubicBezTo>
                  <a:cubicBezTo>
                    <a:pt x="844" y="150"/>
                    <a:pt x="834" y="156"/>
                    <a:pt x="836" y="167"/>
                  </a:cubicBezTo>
                  <a:cubicBezTo>
                    <a:pt x="836" y="167"/>
                    <a:pt x="836" y="167"/>
                    <a:pt x="836" y="167"/>
                  </a:cubicBezTo>
                  <a:cubicBezTo>
                    <a:pt x="839" y="178"/>
                    <a:pt x="853" y="188"/>
                    <a:pt x="868" y="191"/>
                  </a:cubicBezTo>
                  <a:cubicBezTo>
                    <a:pt x="868" y="191"/>
                    <a:pt x="868" y="191"/>
                    <a:pt x="868" y="191"/>
                  </a:cubicBezTo>
                  <a:cubicBezTo>
                    <a:pt x="883" y="193"/>
                    <a:pt x="893" y="187"/>
                    <a:pt x="890" y="176"/>
                  </a:cubicBezTo>
                  <a:cubicBezTo>
                    <a:pt x="887" y="165"/>
                    <a:pt x="874" y="155"/>
                    <a:pt x="859" y="153"/>
                  </a:cubicBezTo>
                  <a:close/>
                  <a:moveTo>
                    <a:pt x="914" y="164"/>
                  </a:moveTo>
                  <a:cubicBezTo>
                    <a:pt x="914" y="164"/>
                    <a:pt x="914" y="164"/>
                    <a:pt x="914" y="164"/>
                  </a:cubicBezTo>
                  <a:cubicBezTo>
                    <a:pt x="900" y="161"/>
                    <a:pt x="891" y="166"/>
                    <a:pt x="894" y="177"/>
                  </a:cubicBezTo>
                  <a:cubicBezTo>
                    <a:pt x="894" y="177"/>
                    <a:pt x="894" y="177"/>
                    <a:pt x="894" y="177"/>
                  </a:cubicBezTo>
                  <a:cubicBezTo>
                    <a:pt x="897" y="187"/>
                    <a:pt x="911" y="199"/>
                    <a:pt x="925" y="202"/>
                  </a:cubicBezTo>
                  <a:cubicBezTo>
                    <a:pt x="925" y="202"/>
                    <a:pt x="925" y="202"/>
                    <a:pt x="925" y="202"/>
                  </a:cubicBezTo>
                  <a:cubicBezTo>
                    <a:pt x="939" y="205"/>
                    <a:pt x="947" y="199"/>
                    <a:pt x="944" y="188"/>
                  </a:cubicBezTo>
                  <a:cubicBezTo>
                    <a:pt x="941" y="177"/>
                    <a:pt x="928" y="167"/>
                    <a:pt x="914" y="164"/>
                  </a:cubicBezTo>
                  <a:close/>
                  <a:moveTo>
                    <a:pt x="965" y="177"/>
                  </a:moveTo>
                  <a:cubicBezTo>
                    <a:pt x="965" y="177"/>
                    <a:pt x="965" y="177"/>
                    <a:pt x="965" y="177"/>
                  </a:cubicBezTo>
                  <a:cubicBezTo>
                    <a:pt x="953" y="173"/>
                    <a:pt x="945" y="179"/>
                    <a:pt x="948" y="189"/>
                  </a:cubicBezTo>
                  <a:cubicBezTo>
                    <a:pt x="948" y="189"/>
                    <a:pt x="948" y="189"/>
                    <a:pt x="948" y="189"/>
                  </a:cubicBezTo>
                  <a:cubicBezTo>
                    <a:pt x="952" y="200"/>
                    <a:pt x="965" y="211"/>
                    <a:pt x="978" y="214"/>
                  </a:cubicBezTo>
                  <a:cubicBezTo>
                    <a:pt x="978" y="214"/>
                    <a:pt x="978" y="214"/>
                    <a:pt x="978" y="214"/>
                  </a:cubicBezTo>
                  <a:cubicBezTo>
                    <a:pt x="991" y="218"/>
                    <a:pt x="998" y="212"/>
                    <a:pt x="994" y="201"/>
                  </a:cubicBezTo>
                  <a:cubicBezTo>
                    <a:pt x="990" y="191"/>
                    <a:pt x="978" y="181"/>
                    <a:pt x="965" y="177"/>
                  </a:cubicBezTo>
                  <a:close/>
                  <a:moveTo>
                    <a:pt x="1012" y="192"/>
                  </a:moveTo>
                  <a:cubicBezTo>
                    <a:pt x="1012" y="192"/>
                    <a:pt x="1012" y="192"/>
                    <a:pt x="1012" y="192"/>
                  </a:cubicBezTo>
                  <a:cubicBezTo>
                    <a:pt x="1001" y="188"/>
                    <a:pt x="994" y="192"/>
                    <a:pt x="998" y="203"/>
                  </a:cubicBezTo>
                  <a:cubicBezTo>
                    <a:pt x="998" y="203"/>
                    <a:pt x="998" y="203"/>
                    <a:pt x="998" y="203"/>
                  </a:cubicBezTo>
                  <a:cubicBezTo>
                    <a:pt x="1002" y="213"/>
                    <a:pt x="1014" y="224"/>
                    <a:pt x="1026" y="228"/>
                  </a:cubicBezTo>
                  <a:cubicBezTo>
                    <a:pt x="1026" y="228"/>
                    <a:pt x="1026" y="228"/>
                    <a:pt x="1026" y="228"/>
                  </a:cubicBezTo>
                  <a:cubicBezTo>
                    <a:pt x="1038" y="232"/>
                    <a:pt x="1043" y="227"/>
                    <a:pt x="1040" y="217"/>
                  </a:cubicBezTo>
                  <a:cubicBezTo>
                    <a:pt x="1036" y="206"/>
                    <a:pt x="1024" y="196"/>
                    <a:pt x="1012" y="192"/>
                  </a:cubicBezTo>
                  <a:close/>
                  <a:moveTo>
                    <a:pt x="1055" y="208"/>
                  </a:moveTo>
                  <a:cubicBezTo>
                    <a:pt x="1055" y="208"/>
                    <a:pt x="1055" y="208"/>
                    <a:pt x="1055" y="208"/>
                  </a:cubicBezTo>
                  <a:cubicBezTo>
                    <a:pt x="1044" y="204"/>
                    <a:pt x="1039" y="208"/>
                    <a:pt x="1043" y="218"/>
                  </a:cubicBezTo>
                  <a:cubicBezTo>
                    <a:pt x="1043" y="218"/>
                    <a:pt x="1043" y="218"/>
                    <a:pt x="1043" y="218"/>
                  </a:cubicBezTo>
                  <a:cubicBezTo>
                    <a:pt x="1047" y="228"/>
                    <a:pt x="1059" y="239"/>
                    <a:pt x="1070" y="244"/>
                  </a:cubicBezTo>
                  <a:cubicBezTo>
                    <a:pt x="1070" y="244"/>
                    <a:pt x="1070" y="244"/>
                    <a:pt x="1070" y="244"/>
                  </a:cubicBezTo>
                  <a:cubicBezTo>
                    <a:pt x="1081" y="248"/>
                    <a:pt x="1085" y="243"/>
                    <a:pt x="1081" y="233"/>
                  </a:cubicBezTo>
                  <a:cubicBezTo>
                    <a:pt x="1076" y="223"/>
                    <a:pt x="1065" y="212"/>
                    <a:pt x="1055" y="208"/>
                  </a:cubicBezTo>
                  <a:close/>
                  <a:moveTo>
                    <a:pt x="1124" y="244"/>
                  </a:moveTo>
                  <a:cubicBezTo>
                    <a:pt x="1124" y="244"/>
                    <a:pt x="1124" y="244"/>
                    <a:pt x="1124" y="244"/>
                  </a:cubicBezTo>
                  <a:cubicBezTo>
                    <a:pt x="1117" y="239"/>
                    <a:pt x="1114" y="242"/>
                    <a:pt x="1119" y="252"/>
                  </a:cubicBezTo>
                  <a:cubicBezTo>
                    <a:pt x="1119" y="252"/>
                    <a:pt x="1119" y="252"/>
                    <a:pt x="1119" y="252"/>
                  </a:cubicBezTo>
                  <a:cubicBezTo>
                    <a:pt x="1123" y="261"/>
                    <a:pt x="1134" y="273"/>
                    <a:pt x="1141" y="278"/>
                  </a:cubicBezTo>
                  <a:cubicBezTo>
                    <a:pt x="1141" y="278"/>
                    <a:pt x="1141" y="278"/>
                    <a:pt x="1141" y="278"/>
                  </a:cubicBezTo>
                  <a:cubicBezTo>
                    <a:pt x="1149" y="282"/>
                    <a:pt x="1151" y="278"/>
                    <a:pt x="1146" y="269"/>
                  </a:cubicBezTo>
                  <a:cubicBezTo>
                    <a:pt x="1142" y="259"/>
                    <a:pt x="1132" y="249"/>
                    <a:pt x="1124" y="244"/>
                  </a:cubicBezTo>
                  <a:close/>
                  <a:moveTo>
                    <a:pt x="1152" y="263"/>
                  </a:moveTo>
                  <a:cubicBezTo>
                    <a:pt x="1152" y="263"/>
                    <a:pt x="1152" y="263"/>
                    <a:pt x="1152" y="263"/>
                  </a:cubicBezTo>
                  <a:cubicBezTo>
                    <a:pt x="1145" y="258"/>
                    <a:pt x="1144" y="261"/>
                    <a:pt x="1149" y="270"/>
                  </a:cubicBezTo>
                  <a:cubicBezTo>
                    <a:pt x="1149" y="270"/>
                    <a:pt x="1149" y="270"/>
                    <a:pt x="1149" y="270"/>
                  </a:cubicBezTo>
                  <a:cubicBezTo>
                    <a:pt x="1153" y="279"/>
                    <a:pt x="1163" y="291"/>
                    <a:pt x="1169" y="296"/>
                  </a:cubicBezTo>
                  <a:cubicBezTo>
                    <a:pt x="1169" y="296"/>
                    <a:pt x="1169" y="296"/>
                    <a:pt x="1169" y="296"/>
                  </a:cubicBezTo>
                  <a:cubicBezTo>
                    <a:pt x="1176" y="300"/>
                    <a:pt x="1176" y="297"/>
                    <a:pt x="1171" y="288"/>
                  </a:cubicBezTo>
                  <a:cubicBezTo>
                    <a:pt x="1166" y="279"/>
                    <a:pt x="1158" y="268"/>
                    <a:pt x="1152" y="263"/>
                  </a:cubicBezTo>
                  <a:close/>
                  <a:moveTo>
                    <a:pt x="1173" y="283"/>
                  </a:moveTo>
                  <a:cubicBezTo>
                    <a:pt x="1173" y="283"/>
                    <a:pt x="1173" y="283"/>
                    <a:pt x="1173" y="283"/>
                  </a:cubicBezTo>
                  <a:cubicBezTo>
                    <a:pt x="1168" y="278"/>
                    <a:pt x="1168" y="280"/>
                    <a:pt x="1173" y="289"/>
                  </a:cubicBezTo>
                  <a:cubicBezTo>
                    <a:pt x="1173" y="289"/>
                    <a:pt x="1173" y="289"/>
                    <a:pt x="1173" y="289"/>
                  </a:cubicBezTo>
                  <a:cubicBezTo>
                    <a:pt x="1178" y="298"/>
                    <a:pt x="1186" y="309"/>
                    <a:pt x="1192" y="314"/>
                  </a:cubicBezTo>
                  <a:cubicBezTo>
                    <a:pt x="1192" y="314"/>
                    <a:pt x="1192" y="314"/>
                    <a:pt x="1192" y="314"/>
                  </a:cubicBezTo>
                  <a:cubicBezTo>
                    <a:pt x="1197" y="319"/>
                    <a:pt x="1196" y="316"/>
                    <a:pt x="1191" y="307"/>
                  </a:cubicBezTo>
                  <a:cubicBezTo>
                    <a:pt x="1186" y="299"/>
                    <a:pt x="1178" y="289"/>
                    <a:pt x="1173" y="283"/>
                  </a:cubicBezTo>
                  <a:close/>
                  <a:moveTo>
                    <a:pt x="251" y="219"/>
                  </a:moveTo>
                  <a:cubicBezTo>
                    <a:pt x="251" y="219"/>
                    <a:pt x="251" y="219"/>
                    <a:pt x="251" y="219"/>
                  </a:cubicBezTo>
                  <a:cubicBezTo>
                    <a:pt x="238" y="223"/>
                    <a:pt x="225" y="235"/>
                    <a:pt x="222" y="246"/>
                  </a:cubicBezTo>
                  <a:cubicBezTo>
                    <a:pt x="222" y="246"/>
                    <a:pt x="222" y="246"/>
                    <a:pt x="222" y="246"/>
                  </a:cubicBezTo>
                  <a:cubicBezTo>
                    <a:pt x="218" y="258"/>
                    <a:pt x="225" y="265"/>
                    <a:pt x="239" y="261"/>
                  </a:cubicBezTo>
                  <a:cubicBezTo>
                    <a:pt x="239" y="261"/>
                    <a:pt x="239" y="261"/>
                    <a:pt x="239" y="261"/>
                  </a:cubicBezTo>
                  <a:cubicBezTo>
                    <a:pt x="252" y="258"/>
                    <a:pt x="265" y="246"/>
                    <a:pt x="269" y="234"/>
                  </a:cubicBezTo>
                  <a:cubicBezTo>
                    <a:pt x="271" y="222"/>
                    <a:pt x="264" y="216"/>
                    <a:pt x="251" y="219"/>
                  </a:cubicBezTo>
                  <a:close/>
                  <a:moveTo>
                    <a:pt x="303" y="206"/>
                  </a:moveTo>
                  <a:cubicBezTo>
                    <a:pt x="303" y="206"/>
                    <a:pt x="303" y="206"/>
                    <a:pt x="303" y="206"/>
                  </a:cubicBezTo>
                  <a:cubicBezTo>
                    <a:pt x="289" y="210"/>
                    <a:pt x="276" y="221"/>
                    <a:pt x="272" y="233"/>
                  </a:cubicBezTo>
                  <a:cubicBezTo>
                    <a:pt x="272" y="233"/>
                    <a:pt x="272" y="233"/>
                    <a:pt x="272" y="233"/>
                  </a:cubicBezTo>
                  <a:cubicBezTo>
                    <a:pt x="270" y="245"/>
                    <a:pt x="278" y="252"/>
                    <a:pt x="292" y="249"/>
                  </a:cubicBezTo>
                  <a:cubicBezTo>
                    <a:pt x="292" y="249"/>
                    <a:pt x="292" y="249"/>
                    <a:pt x="292" y="249"/>
                  </a:cubicBezTo>
                  <a:cubicBezTo>
                    <a:pt x="307" y="246"/>
                    <a:pt x="321" y="234"/>
                    <a:pt x="324" y="222"/>
                  </a:cubicBezTo>
                  <a:cubicBezTo>
                    <a:pt x="326" y="210"/>
                    <a:pt x="317" y="203"/>
                    <a:pt x="303" y="206"/>
                  </a:cubicBezTo>
                  <a:close/>
                  <a:moveTo>
                    <a:pt x="359" y="195"/>
                  </a:moveTo>
                  <a:cubicBezTo>
                    <a:pt x="359" y="195"/>
                    <a:pt x="359" y="195"/>
                    <a:pt x="359" y="195"/>
                  </a:cubicBezTo>
                  <a:cubicBezTo>
                    <a:pt x="344" y="198"/>
                    <a:pt x="331" y="209"/>
                    <a:pt x="328" y="221"/>
                  </a:cubicBezTo>
                  <a:cubicBezTo>
                    <a:pt x="328" y="221"/>
                    <a:pt x="328" y="221"/>
                    <a:pt x="328" y="221"/>
                  </a:cubicBezTo>
                  <a:cubicBezTo>
                    <a:pt x="325" y="233"/>
                    <a:pt x="335" y="241"/>
                    <a:pt x="350" y="239"/>
                  </a:cubicBezTo>
                  <a:cubicBezTo>
                    <a:pt x="350" y="239"/>
                    <a:pt x="350" y="239"/>
                    <a:pt x="350" y="239"/>
                  </a:cubicBezTo>
                  <a:cubicBezTo>
                    <a:pt x="366" y="236"/>
                    <a:pt x="380" y="225"/>
                    <a:pt x="383" y="212"/>
                  </a:cubicBezTo>
                  <a:cubicBezTo>
                    <a:pt x="385" y="200"/>
                    <a:pt x="375" y="193"/>
                    <a:pt x="359" y="195"/>
                  </a:cubicBezTo>
                  <a:close/>
                  <a:moveTo>
                    <a:pt x="482" y="180"/>
                  </a:moveTo>
                  <a:cubicBezTo>
                    <a:pt x="482" y="180"/>
                    <a:pt x="482" y="180"/>
                    <a:pt x="482" y="180"/>
                  </a:cubicBezTo>
                  <a:cubicBezTo>
                    <a:pt x="466" y="182"/>
                    <a:pt x="452" y="192"/>
                    <a:pt x="450" y="204"/>
                  </a:cubicBezTo>
                  <a:cubicBezTo>
                    <a:pt x="450" y="204"/>
                    <a:pt x="450" y="204"/>
                    <a:pt x="450" y="204"/>
                  </a:cubicBezTo>
                  <a:cubicBezTo>
                    <a:pt x="448" y="216"/>
                    <a:pt x="460" y="226"/>
                    <a:pt x="477" y="224"/>
                  </a:cubicBezTo>
                  <a:cubicBezTo>
                    <a:pt x="477" y="224"/>
                    <a:pt x="477" y="224"/>
                    <a:pt x="477" y="224"/>
                  </a:cubicBezTo>
                  <a:cubicBezTo>
                    <a:pt x="495" y="222"/>
                    <a:pt x="509" y="211"/>
                    <a:pt x="510" y="199"/>
                  </a:cubicBezTo>
                  <a:cubicBezTo>
                    <a:pt x="511" y="187"/>
                    <a:pt x="499" y="179"/>
                    <a:pt x="482" y="180"/>
                  </a:cubicBezTo>
                  <a:close/>
                  <a:moveTo>
                    <a:pt x="547" y="176"/>
                  </a:moveTo>
                  <a:cubicBezTo>
                    <a:pt x="547" y="176"/>
                    <a:pt x="547" y="176"/>
                    <a:pt x="547" y="176"/>
                  </a:cubicBezTo>
                  <a:cubicBezTo>
                    <a:pt x="530" y="177"/>
                    <a:pt x="516" y="186"/>
                    <a:pt x="515" y="199"/>
                  </a:cubicBezTo>
                  <a:cubicBezTo>
                    <a:pt x="515" y="199"/>
                    <a:pt x="515" y="199"/>
                    <a:pt x="515" y="199"/>
                  </a:cubicBezTo>
                  <a:cubicBezTo>
                    <a:pt x="515" y="211"/>
                    <a:pt x="527" y="221"/>
                    <a:pt x="545" y="220"/>
                  </a:cubicBezTo>
                  <a:cubicBezTo>
                    <a:pt x="545" y="220"/>
                    <a:pt x="545" y="220"/>
                    <a:pt x="545" y="220"/>
                  </a:cubicBezTo>
                  <a:cubicBezTo>
                    <a:pt x="563" y="219"/>
                    <a:pt x="577" y="209"/>
                    <a:pt x="577" y="196"/>
                  </a:cubicBezTo>
                  <a:cubicBezTo>
                    <a:pt x="577" y="184"/>
                    <a:pt x="564" y="175"/>
                    <a:pt x="547" y="176"/>
                  </a:cubicBezTo>
                  <a:close/>
                  <a:moveTo>
                    <a:pt x="926" y="205"/>
                  </a:moveTo>
                  <a:cubicBezTo>
                    <a:pt x="926" y="205"/>
                    <a:pt x="926" y="205"/>
                    <a:pt x="926" y="205"/>
                  </a:cubicBezTo>
                  <a:cubicBezTo>
                    <a:pt x="911" y="202"/>
                    <a:pt x="902" y="209"/>
                    <a:pt x="905" y="221"/>
                  </a:cubicBezTo>
                  <a:cubicBezTo>
                    <a:pt x="905" y="221"/>
                    <a:pt x="905" y="221"/>
                    <a:pt x="905" y="221"/>
                  </a:cubicBezTo>
                  <a:cubicBezTo>
                    <a:pt x="907" y="233"/>
                    <a:pt x="921" y="245"/>
                    <a:pt x="936" y="248"/>
                  </a:cubicBezTo>
                  <a:cubicBezTo>
                    <a:pt x="936" y="248"/>
                    <a:pt x="936" y="248"/>
                    <a:pt x="936" y="248"/>
                  </a:cubicBezTo>
                  <a:cubicBezTo>
                    <a:pt x="951" y="250"/>
                    <a:pt x="959" y="243"/>
                    <a:pt x="957" y="231"/>
                  </a:cubicBezTo>
                  <a:cubicBezTo>
                    <a:pt x="953" y="219"/>
                    <a:pt x="940" y="208"/>
                    <a:pt x="926" y="205"/>
                  </a:cubicBezTo>
                  <a:close/>
                  <a:moveTo>
                    <a:pt x="979" y="217"/>
                  </a:moveTo>
                  <a:cubicBezTo>
                    <a:pt x="979" y="217"/>
                    <a:pt x="979" y="217"/>
                    <a:pt x="979" y="217"/>
                  </a:cubicBezTo>
                  <a:cubicBezTo>
                    <a:pt x="965" y="214"/>
                    <a:pt x="958" y="220"/>
                    <a:pt x="960" y="232"/>
                  </a:cubicBezTo>
                  <a:cubicBezTo>
                    <a:pt x="960" y="232"/>
                    <a:pt x="960" y="232"/>
                    <a:pt x="960" y="232"/>
                  </a:cubicBezTo>
                  <a:cubicBezTo>
                    <a:pt x="964" y="244"/>
                    <a:pt x="977" y="256"/>
                    <a:pt x="991" y="260"/>
                  </a:cubicBezTo>
                  <a:cubicBezTo>
                    <a:pt x="991" y="260"/>
                    <a:pt x="991" y="260"/>
                    <a:pt x="991" y="260"/>
                  </a:cubicBezTo>
                  <a:cubicBezTo>
                    <a:pt x="1004" y="263"/>
                    <a:pt x="1012" y="256"/>
                    <a:pt x="1008" y="244"/>
                  </a:cubicBezTo>
                  <a:cubicBezTo>
                    <a:pt x="1004" y="232"/>
                    <a:pt x="992" y="221"/>
                    <a:pt x="979" y="217"/>
                  </a:cubicBezTo>
                  <a:close/>
                  <a:moveTo>
                    <a:pt x="1027" y="231"/>
                  </a:moveTo>
                  <a:cubicBezTo>
                    <a:pt x="1027" y="231"/>
                    <a:pt x="1027" y="231"/>
                    <a:pt x="1027" y="231"/>
                  </a:cubicBezTo>
                  <a:cubicBezTo>
                    <a:pt x="1015" y="228"/>
                    <a:pt x="1008" y="233"/>
                    <a:pt x="1012" y="245"/>
                  </a:cubicBezTo>
                  <a:cubicBezTo>
                    <a:pt x="1012" y="245"/>
                    <a:pt x="1012" y="245"/>
                    <a:pt x="1012" y="245"/>
                  </a:cubicBezTo>
                  <a:cubicBezTo>
                    <a:pt x="1016" y="257"/>
                    <a:pt x="1028" y="269"/>
                    <a:pt x="1040" y="273"/>
                  </a:cubicBezTo>
                  <a:cubicBezTo>
                    <a:pt x="1040" y="273"/>
                    <a:pt x="1040" y="273"/>
                    <a:pt x="1040" y="273"/>
                  </a:cubicBezTo>
                  <a:cubicBezTo>
                    <a:pt x="1053" y="276"/>
                    <a:pt x="1059" y="270"/>
                    <a:pt x="1055" y="258"/>
                  </a:cubicBezTo>
                  <a:cubicBezTo>
                    <a:pt x="1051" y="247"/>
                    <a:pt x="1039" y="235"/>
                    <a:pt x="1027" y="231"/>
                  </a:cubicBezTo>
                  <a:close/>
                  <a:moveTo>
                    <a:pt x="1071" y="247"/>
                  </a:moveTo>
                  <a:cubicBezTo>
                    <a:pt x="1071" y="247"/>
                    <a:pt x="1071" y="247"/>
                    <a:pt x="1071" y="247"/>
                  </a:cubicBezTo>
                  <a:cubicBezTo>
                    <a:pt x="1060" y="243"/>
                    <a:pt x="1055" y="248"/>
                    <a:pt x="1058" y="259"/>
                  </a:cubicBezTo>
                  <a:cubicBezTo>
                    <a:pt x="1058" y="259"/>
                    <a:pt x="1058" y="259"/>
                    <a:pt x="1058" y="259"/>
                  </a:cubicBezTo>
                  <a:cubicBezTo>
                    <a:pt x="1062" y="271"/>
                    <a:pt x="1074" y="283"/>
                    <a:pt x="1085" y="287"/>
                  </a:cubicBezTo>
                  <a:cubicBezTo>
                    <a:pt x="1085" y="287"/>
                    <a:pt x="1085" y="287"/>
                    <a:pt x="1085" y="287"/>
                  </a:cubicBezTo>
                  <a:cubicBezTo>
                    <a:pt x="1096" y="291"/>
                    <a:pt x="1101" y="284"/>
                    <a:pt x="1097" y="273"/>
                  </a:cubicBezTo>
                  <a:cubicBezTo>
                    <a:pt x="1093" y="262"/>
                    <a:pt x="1081" y="251"/>
                    <a:pt x="1071" y="247"/>
                  </a:cubicBezTo>
                  <a:close/>
                  <a:moveTo>
                    <a:pt x="1109" y="263"/>
                  </a:moveTo>
                  <a:cubicBezTo>
                    <a:pt x="1109" y="263"/>
                    <a:pt x="1109" y="263"/>
                    <a:pt x="1109" y="263"/>
                  </a:cubicBezTo>
                  <a:cubicBezTo>
                    <a:pt x="1100" y="259"/>
                    <a:pt x="1096" y="264"/>
                    <a:pt x="1100" y="275"/>
                  </a:cubicBezTo>
                  <a:cubicBezTo>
                    <a:pt x="1100" y="275"/>
                    <a:pt x="1100" y="275"/>
                    <a:pt x="1100" y="275"/>
                  </a:cubicBezTo>
                  <a:cubicBezTo>
                    <a:pt x="1104" y="286"/>
                    <a:pt x="1115" y="298"/>
                    <a:pt x="1124" y="302"/>
                  </a:cubicBezTo>
                  <a:cubicBezTo>
                    <a:pt x="1124" y="302"/>
                    <a:pt x="1124" y="302"/>
                    <a:pt x="1124" y="302"/>
                  </a:cubicBezTo>
                  <a:cubicBezTo>
                    <a:pt x="1134" y="306"/>
                    <a:pt x="1137" y="300"/>
                    <a:pt x="1133" y="290"/>
                  </a:cubicBezTo>
                  <a:cubicBezTo>
                    <a:pt x="1129" y="279"/>
                    <a:pt x="1118" y="268"/>
                    <a:pt x="1109" y="263"/>
                  </a:cubicBezTo>
                  <a:close/>
                  <a:moveTo>
                    <a:pt x="1143" y="280"/>
                  </a:moveTo>
                  <a:cubicBezTo>
                    <a:pt x="1143" y="280"/>
                    <a:pt x="1143" y="280"/>
                    <a:pt x="1143" y="280"/>
                  </a:cubicBezTo>
                  <a:cubicBezTo>
                    <a:pt x="1135" y="276"/>
                    <a:pt x="1131" y="280"/>
                    <a:pt x="1136" y="291"/>
                  </a:cubicBezTo>
                  <a:cubicBezTo>
                    <a:pt x="1136" y="291"/>
                    <a:pt x="1136" y="291"/>
                    <a:pt x="1136" y="291"/>
                  </a:cubicBezTo>
                  <a:cubicBezTo>
                    <a:pt x="1140" y="302"/>
                    <a:pt x="1150" y="314"/>
                    <a:pt x="1158" y="318"/>
                  </a:cubicBezTo>
                  <a:cubicBezTo>
                    <a:pt x="1158" y="318"/>
                    <a:pt x="1158" y="318"/>
                    <a:pt x="1158" y="318"/>
                  </a:cubicBezTo>
                  <a:cubicBezTo>
                    <a:pt x="1166" y="322"/>
                    <a:pt x="1169" y="317"/>
                    <a:pt x="1164" y="307"/>
                  </a:cubicBezTo>
                  <a:cubicBezTo>
                    <a:pt x="1160" y="296"/>
                    <a:pt x="1151" y="285"/>
                    <a:pt x="1143" y="280"/>
                  </a:cubicBezTo>
                  <a:close/>
                  <a:moveTo>
                    <a:pt x="1170" y="298"/>
                  </a:moveTo>
                  <a:cubicBezTo>
                    <a:pt x="1170" y="298"/>
                    <a:pt x="1170" y="298"/>
                    <a:pt x="1170" y="298"/>
                  </a:cubicBezTo>
                  <a:cubicBezTo>
                    <a:pt x="1164" y="294"/>
                    <a:pt x="1162" y="298"/>
                    <a:pt x="1166" y="308"/>
                  </a:cubicBezTo>
                  <a:cubicBezTo>
                    <a:pt x="1166" y="308"/>
                    <a:pt x="1166" y="308"/>
                    <a:pt x="1166" y="308"/>
                  </a:cubicBezTo>
                  <a:cubicBezTo>
                    <a:pt x="1171" y="318"/>
                    <a:pt x="1180" y="330"/>
                    <a:pt x="1187" y="335"/>
                  </a:cubicBezTo>
                  <a:cubicBezTo>
                    <a:pt x="1187" y="335"/>
                    <a:pt x="1187" y="335"/>
                    <a:pt x="1187" y="335"/>
                  </a:cubicBezTo>
                  <a:cubicBezTo>
                    <a:pt x="1193" y="339"/>
                    <a:pt x="1195" y="334"/>
                    <a:pt x="1190" y="324"/>
                  </a:cubicBezTo>
                  <a:cubicBezTo>
                    <a:pt x="1185" y="314"/>
                    <a:pt x="1177" y="303"/>
                    <a:pt x="1170" y="298"/>
                  </a:cubicBezTo>
                  <a:close/>
                  <a:moveTo>
                    <a:pt x="1193" y="317"/>
                  </a:moveTo>
                  <a:cubicBezTo>
                    <a:pt x="1193" y="317"/>
                    <a:pt x="1193" y="317"/>
                    <a:pt x="1193" y="317"/>
                  </a:cubicBezTo>
                  <a:cubicBezTo>
                    <a:pt x="1188" y="312"/>
                    <a:pt x="1187" y="316"/>
                    <a:pt x="1192" y="326"/>
                  </a:cubicBezTo>
                  <a:cubicBezTo>
                    <a:pt x="1192" y="326"/>
                    <a:pt x="1192" y="326"/>
                    <a:pt x="1192" y="326"/>
                  </a:cubicBezTo>
                  <a:cubicBezTo>
                    <a:pt x="1196" y="335"/>
                    <a:pt x="1204" y="347"/>
                    <a:pt x="1209" y="352"/>
                  </a:cubicBezTo>
                  <a:cubicBezTo>
                    <a:pt x="1209" y="352"/>
                    <a:pt x="1209" y="352"/>
                    <a:pt x="1209" y="352"/>
                  </a:cubicBezTo>
                  <a:cubicBezTo>
                    <a:pt x="1215" y="356"/>
                    <a:pt x="1214" y="352"/>
                    <a:pt x="1210" y="342"/>
                  </a:cubicBezTo>
                  <a:cubicBezTo>
                    <a:pt x="1205" y="333"/>
                    <a:pt x="1198" y="322"/>
                    <a:pt x="1193" y="317"/>
                  </a:cubicBezTo>
                  <a:close/>
                  <a:moveTo>
                    <a:pt x="1210" y="336"/>
                  </a:moveTo>
                  <a:cubicBezTo>
                    <a:pt x="1210" y="336"/>
                    <a:pt x="1210" y="336"/>
                    <a:pt x="1210" y="336"/>
                  </a:cubicBezTo>
                  <a:cubicBezTo>
                    <a:pt x="1206" y="331"/>
                    <a:pt x="1207" y="334"/>
                    <a:pt x="1211" y="344"/>
                  </a:cubicBezTo>
                  <a:cubicBezTo>
                    <a:pt x="1211" y="344"/>
                    <a:pt x="1211" y="344"/>
                    <a:pt x="1211" y="344"/>
                  </a:cubicBezTo>
                  <a:cubicBezTo>
                    <a:pt x="1216" y="353"/>
                    <a:pt x="1223" y="365"/>
                    <a:pt x="1227" y="369"/>
                  </a:cubicBezTo>
                  <a:cubicBezTo>
                    <a:pt x="1227" y="369"/>
                    <a:pt x="1227" y="369"/>
                    <a:pt x="1227" y="369"/>
                  </a:cubicBezTo>
                  <a:cubicBezTo>
                    <a:pt x="1230" y="374"/>
                    <a:pt x="1229" y="370"/>
                    <a:pt x="1224" y="361"/>
                  </a:cubicBezTo>
                  <a:cubicBezTo>
                    <a:pt x="1220" y="351"/>
                    <a:pt x="1213" y="341"/>
                    <a:pt x="1210" y="336"/>
                  </a:cubicBezTo>
                  <a:close/>
                  <a:moveTo>
                    <a:pt x="189" y="278"/>
                  </a:moveTo>
                  <a:cubicBezTo>
                    <a:pt x="189" y="278"/>
                    <a:pt x="189" y="278"/>
                    <a:pt x="189" y="278"/>
                  </a:cubicBezTo>
                  <a:cubicBezTo>
                    <a:pt x="177" y="282"/>
                    <a:pt x="165" y="294"/>
                    <a:pt x="161" y="307"/>
                  </a:cubicBezTo>
                  <a:cubicBezTo>
                    <a:pt x="161" y="307"/>
                    <a:pt x="161" y="307"/>
                    <a:pt x="161" y="307"/>
                  </a:cubicBezTo>
                  <a:cubicBezTo>
                    <a:pt x="158" y="320"/>
                    <a:pt x="164" y="327"/>
                    <a:pt x="176" y="324"/>
                  </a:cubicBezTo>
                  <a:cubicBezTo>
                    <a:pt x="176" y="324"/>
                    <a:pt x="176" y="324"/>
                    <a:pt x="176" y="324"/>
                  </a:cubicBezTo>
                  <a:cubicBezTo>
                    <a:pt x="189" y="321"/>
                    <a:pt x="201" y="308"/>
                    <a:pt x="205" y="294"/>
                  </a:cubicBezTo>
                  <a:cubicBezTo>
                    <a:pt x="208" y="281"/>
                    <a:pt x="201" y="275"/>
                    <a:pt x="189" y="278"/>
                  </a:cubicBezTo>
                  <a:close/>
                  <a:moveTo>
                    <a:pt x="238" y="265"/>
                  </a:moveTo>
                  <a:cubicBezTo>
                    <a:pt x="238" y="265"/>
                    <a:pt x="238" y="265"/>
                    <a:pt x="238" y="265"/>
                  </a:cubicBezTo>
                  <a:cubicBezTo>
                    <a:pt x="225" y="268"/>
                    <a:pt x="212" y="281"/>
                    <a:pt x="208" y="294"/>
                  </a:cubicBezTo>
                  <a:cubicBezTo>
                    <a:pt x="208" y="294"/>
                    <a:pt x="208" y="294"/>
                    <a:pt x="208" y="294"/>
                  </a:cubicBezTo>
                  <a:cubicBezTo>
                    <a:pt x="205" y="307"/>
                    <a:pt x="213" y="315"/>
                    <a:pt x="226" y="312"/>
                  </a:cubicBezTo>
                  <a:cubicBezTo>
                    <a:pt x="226" y="312"/>
                    <a:pt x="226" y="312"/>
                    <a:pt x="226" y="312"/>
                  </a:cubicBezTo>
                  <a:cubicBezTo>
                    <a:pt x="240" y="309"/>
                    <a:pt x="253" y="296"/>
                    <a:pt x="257" y="282"/>
                  </a:cubicBezTo>
                  <a:cubicBezTo>
                    <a:pt x="259" y="269"/>
                    <a:pt x="251" y="262"/>
                    <a:pt x="238" y="265"/>
                  </a:cubicBezTo>
                  <a:close/>
                  <a:moveTo>
                    <a:pt x="292" y="253"/>
                  </a:moveTo>
                  <a:cubicBezTo>
                    <a:pt x="277" y="256"/>
                    <a:pt x="264" y="268"/>
                    <a:pt x="261" y="281"/>
                  </a:cubicBezTo>
                  <a:cubicBezTo>
                    <a:pt x="261" y="281"/>
                    <a:pt x="261" y="281"/>
                    <a:pt x="261" y="281"/>
                  </a:cubicBezTo>
                  <a:cubicBezTo>
                    <a:pt x="258" y="295"/>
                    <a:pt x="267" y="304"/>
                    <a:pt x="282" y="301"/>
                  </a:cubicBezTo>
                  <a:cubicBezTo>
                    <a:pt x="282" y="301"/>
                    <a:pt x="282" y="301"/>
                    <a:pt x="282" y="301"/>
                  </a:cubicBezTo>
                  <a:cubicBezTo>
                    <a:pt x="297" y="298"/>
                    <a:pt x="310" y="285"/>
                    <a:pt x="313" y="271"/>
                  </a:cubicBezTo>
                  <a:cubicBezTo>
                    <a:pt x="316" y="258"/>
                    <a:pt x="306" y="250"/>
                    <a:pt x="292" y="253"/>
                  </a:cubicBezTo>
                  <a:close/>
                  <a:moveTo>
                    <a:pt x="350" y="242"/>
                  </a:moveTo>
                  <a:cubicBezTo>
                    <a:pt x="350" y="242"/>
                    <a:pt x="350" y="242"/>
                    <a:pt x="350" y="242"/>
                  </a:cubicBezTo>
                  <a:cubicBezTo>
                    <a:pt x="334" y="245"/>
                    <a:pt x="320" y="257"/>
                    <a:pt x="318" y="271"/>
                  </a:cubicBezTo>
                  <a:cubicBezTo>
                    <a:pt x="318" y="271"/>
                    <a:pt x="318" y="271"/>
                    <a:pt x="318" y="271"/>
                  </a:cubicBezTo>
                  <a:cubicBezTo>
                    <a:pt x="315" y="284"/>
                    <a:pt x="325" y="293"/>
                    <a:pt x="341" y="291"/>
                  </a:cubicBezTo>
                  <a:cubicBezTo>
                    <a:pt x="341" y="291"/>
                    <a:pt x="341" y="291"/>
                    <a:pt x="341" y="291"/>
                  </a:cubicBezTo>
                  <a:cubicBezTo>
                    <a:pt x="357" y="288"/>
                    <a:pt x="372" y="275"/>
                    <a:pt x="374" y="262"/>
                  </a:cubicBezTo>
                  <a:cubicBezTo>
                    <a:pt x="376" y="248"/>
                    <a:pt x="365" y="240"/>
                    <a:pt x="350" y="242"/>
                  </a:cubicBezTo>
                  <a:close/>
                  <a:moveTo>
                    <a:pt x="412" y="234"/>
                  </a:moveTo>
                  <a:cubicBezTo>
                    <a:pt x="412" y="234"/>
                    <a:pt x="412" y="234"/>
                    <a:pt x="412" y="234"/>
                  </a:cubicBezTo>
                  <a:cubicBezTo>
                    <a:pt x="395" y="236"/>
                    <a:pt x="381" y="247"/>
                    <a:pt x="379" y="261"/>
                  </a:cubicBezTo>
                  <a:cubicBezTo>
                    <a:pt x="379" y="261"/>
                    <a:pt x="379" y="261"/>
                    <a:pt x="379" y="261"/>
                  </a:cubicBezTo>
                  <a:cubicBezTo>
                    <a:pt x="377" y="275"/>
                    <a:pt x="388" y="285"/>
                    <a:pt x="405" y="283"/>
                  </a:cubicBezTo>
                  <a:cubicBezTo>
                    <a:pt x="405" y="283"/>
                    <a:pt x="405" y="283"/>
                    <a:pt x="405" y="283"/>
                  </a:cubicBezTo>
                  <a:cubicBezTo>
                    <a:pt x="422" y="281"/>
                    <a:pt x="437" y="268"/>
                    <a:pt x="439" y="255"/>
                  </a:cubicBezTo>
                  <a:cubicBezTo>
                    <a:pt x="440" y="241"/>
                    <a:pt x="428" y="232"/>
                    <a:pt x="412" y="234"/>
                  </a:cubicBezTo>
                  <a:close/>
                  <a:moveTo>
                    <a:pt x="477" y="227"/>
                  </a:moveTo>
                  <a:cubicBezTo>
                    <a:pt x="477" y="227"/>
                    <a:pt x="477" y="227"/>
                    <a:pt x="477" y="227"/>
                  </a:cubicBezTo>
                  <a:cubicBezTo>
                    <a:pt x="460" y="229"/>
                    <a:pt x="445" y="240"/>
                    <a:pt x="444" y="254"/>
                  </a:cubicBezTo>
                  <a:cubicBezTo>
                    <a:pt x="444" y="254"/>
                    <a:pt x="444" y="254"/>
                    <a:pt x="444" y="254"/>
                  </a:cubicBezTo>
                  <a:cubicBezTo>
                    <a:pt x="442" y="268"/>
                    <a:pt x="454" y="278"/>
                    <a:pt x="472" y="277"/>
                  </a:cubicBezTo>
                  <a:cubicBezTo>
                    <a:pt x="472" y="277"/>
                    <a:pt x="472" y="277"/>
                    <a:pt x="472" y="277"/>
                  </a:cubicBezTo>
                  <a:cubicBezTo>
                    <a:pt x="490" y="275"/>
                    <a:pt x="505" y="262"/>
                    <a:pt x="506" y="249"/>
                  </a:cubicBezTo>
                  <a:cubicBezTo>
                    <a:pt x="507" y="235"/>
                    <a:pt x="495" y="226"/>
                    <a:pt x="477" y="227"/>
                  </a:cubicBezTo>
                  <a:close/>
                  <a:moveTo>
                    <a:pt x="545" y="223"/>
                  </a:moveTo>
                  <a:cubicBezTo>
                    <a:pt x="545" y="223"/>
                    <a:pt x="545" y="223"/>
                    <a:pt x="545" y="223"/>
                  </a:cubicBezTo>
                  <a:cubicBezTo>
                    <a:pt x="527" y="224"/>
                    <a:pt x="513" y="236"/>
                    <a:pt x="511" y="249"/>
                  </a:cubicBezTo>
                  <a:cubicBezTo>
                    <a:pt x="511" y="249"/>
                    <a:pt x="511" y="249"/>
                    <a:pt x="511" y="249"/>
                  </a:cubicBezTo>
                  <a:cubicBezTo>
                    <a:pt x="510" y="263"/>
                    <a:pt x="524" y="274"/>
                    <a:pt x="542" y="273"/>
                  </a:cubicBezTo>
                  <a:cubicBezTo>
                    <a:pt x="542" y="273"/>
                    <a:pt x="542" y="273"/>
                    <a:pt x="542" y="273"/>
                  </a:cubicBezTo>
                  <a:cubicBezTo>
                    <a:pt x="560" y="272"/>
                    <a:pt x="575" y="260"/>
                    <a:pt x="576" y="246"/>
                  </a:cubicBezTo>
                  <a:cubicBezTo>
                    <a:pt x="576" y="233"/>
                    <a:pt x="562" y="223"/>
                    <a:pt x="545" y="223"/>
                  </a:cubicBezTo>
                  <a:close/>
                  <a:moveTo>
                    <a:pt x="613" y="222"/>
                  </a:moveTo>
                  <a:cubicBezTo>
                    <a:pt x="613" y="222"/>
                    <a:pt x="613" y="222"/>
                    <a:pt x="613" y="222"/>
                  </a:cubicBezTo>
                  <a:cubicBezTo>
                    <a:pt x="595" y="222"/>
                    <a:pt x="581" y="232"/>
                    <a:pt x="581" y="246"/>
                  </a:cubicBezTo>
                  <a:cubicBezTo>
                    <a:pt x="581" y="246"/>
                    <a:pt x="581" y="246"/>
                    <a:pt x="581" y="246"/>
                  </a:cubicBezTo>
                  <a:cubicBezTo>
                    <a:pt x="581" y="260"/>
                    <a:pt x="595" y="272"/>
                    <a:pt x="613" y="271"/>
                  </a:cubicBezTo>
                  <a:cubicBezTo>
                    <a:pt x="613" y="271"/>
                    <a:pt x="613" y="271"/>
                    <a:pt x="613" y="271"/>
                  </a:cubicBezTo>
                  <a:cubicBezTo>
                    <a:pt x="632" y="271"/>
                    <a:pt x="646" y="259"/>
                    <a:pt x="646" y="246"/>
                  </a:cubicBezTo>
                  <a:cubicBezTo>
                    <a:pt x="645" y="232"/>
                    <a:pt x="631" y="222"/>
                    <a:pt x="613" y="222"/>
                  </a:cubicBezTo>
                  <a:close/>
                  <a:moveTo>
                    <a:pt x="878" y="241"/>
                  </a:moveTo>
                  <a:cubicBezTo>
                    <a:pt x="878" y="241"/>
                    <a:pt x="878" y="241"/>
                    <a:pt x="878" y="241"/>
                  </a:cubicBezTo>
                  <a:cubicBezTo>
                    <a:pt x="862" y="239"/>
                    <a:pt x="851" y="247"/>
                    <a:pt x="853" y="261"/>
                  </a:cubicBezTo>
                  <a:cubicBezTo>
                    <a:pt x="853" y="261"/>
                    <a:pt x="853" y="261"/>
                    <a:pt x="853" y="261"/>
                  </a:cubicBezTo>
                  <a:cubicBezTo>
                    <a:pt x="856" y="275"/>
                    <a:pt x="870" y="287"/>
                    <a:pt x="886" y="290"/>
                  </a:cubicBezTo>
                  <a:cubicBezTo>
                    <a:pt x="886" y="290"/>
                    <a:pt x="886" y="290"/>
                    <a:pt x="886" y="290"/>
                  </a:cubicBezTo>
                  <a:cubicBezTo>
                    <a:pt x="902" y="292"/>
                    <a:pt x="913" y="282"/>
                    <a:pt x="910" y="269"/>
                  </a:cubicBezTo>
                  <a:cubicBezTo>
                    <a:pt x="908" y="255"/>
                    <a:pt x="894" y="244"/>
                    <a:pt x="878" y="241"/>
                  </a:cubicBezTo>
                  <a:close/>
                  <a:moveTo>
                    <a:pt x="937" y="251"/>
                  </a:moveTo>
                  <a:cubicBezTo>
                    <a:pt x="937" y="251"/>
                    <a:pt x="937" y="251"/>
                    <a:pt x="937" y="251"/>
                  </a:cubicBezTo>
                  <a:cubicBezTo>
                    <a:pt x="922" y="249"/>
                    <a:pt x="913" y="256"/>
                    <a:pt x="915" y="270"/>
                  </a:cubicBezTo>
                  <a:cubicBezTo>
                    <a:pt x="915" y="270"/>
                    <a:pt x="915" y="270"/>
                    <a:pt x="915" y="270"/>
                  </a:cubicBezTo>
                  <a:cubicBezTo>
                    <a:pt x="918" y="283"/>
                    <a:pt x="932" y="297"/>
                    <a:pt x="947" y="299"/>
                  </a:cubicBezTo>
                  <a:cubicBezTo>
                    <a:pt x="947" y="299"/>
                    <a:pt x="947" y="299"/>
                    <a:pt x="947" y="299"/>
                  </a:cubicBezTo>
                  <a:cubicBezTo>
                    <a:pt x="962" y="302"/>
                    <a:pt x="971" y="293"/>
                    <a:pt x="968" y="280"/>
                  </a:cubicBezTo>
                  <a:cubicBezTo>
                    <a:pt x="965" y="266"/>
                    <a:pt x="952" y="254"/>
                    <a:pt x="937" y="251"/>
                  </a:cubicBezTo>
                  <a:close/>
                  <a:moveTo>
                    <a:pt x="992" y="263"/>
                  </a:moveTo>
                  <a:cubicBezTo>
                    <a:pt x="992" y="263"/>
                    <a:pt x="992" y="263"/>
                    <a:pt x="992" y="263"/>
                  </a:cubicBezTo>
                  <a:cubicBezTo>
                    <a:pt x="978" y="260"/>
                    <a:pt x="969" y="267"/>
                    <a:pt x="972" y="280"/>
                  </a:cubicBezTo>
                  <a:cubicBezTo>
                    <a:pt x="972" y="280"/>
                    <a:pt x="972" y="280"/>
                    <a:pt x="972" y="280"/>
                  </a:cubicBezTo>
                  <a:cubicBezTo>
                    <a:pt x="976" y="294"/>
                    <a:pt x="988" y="307"/>
                    <a:pt x="1003" y="310"/>
                  </a:cubicBezTo>
                  <a:cubicBezTo>
                    <a:pt x="1003" y="310"/>
                    <a:pt x="1003" y="310"/>
                    <a:pt x="1003" y="310"/>
                  </a:cubicBezTo>
                  <a:cubicBezTo>
                    <a:pt x="1016" y="313"/>
                    <a:pt x="1024" y="305"/>
                    <a:pt x="1021" y="292"/>
                  </a:cubicBezTo>
                  <a:cubicBezTo>
                    <a:pt x="1018" y="278"/>
                    <a:pt x="1005" y="266"/>
                    <a:pt x="992" y="263"/>
                  </a:cubicBezTo>
                  <a:close/>
                  <a:moveTo>
                    <a:pt x="1041" y="276"/>
                  </a:moveTo>
                  <a:cubicBezTo>
                    <a:pt x="1041" y="276"/>
                    <a:pt x="1041" y="276"/>
                    <a:pt x="1041" y="276"/>
                  </a:cubicBezTo>
                  <a:cubicBezTo>
                    <a:pt x="1029" y="273"/>
                    <a:pt x="1022" y="280"/>
                    <a:pt x="1025" y="293"/>
                  </a:cubicBezTo>
                  <a:cubicBezTo>
                    <a:pt x="1025" y="293"/>
                    <a:pt x="1025" y="293"/>
                    <a:pt x="1025" y="293"/>
                  </a:cubicBezTo>
                  <a:cubicBezTo>
                    <a:pt x="1028" y="306"/>
                    <a:pt x="1041" y="319"/>
                    <a:pt x="1053" y="322"/>
                  </a:cubicBezTo>
                  <a:cubicBezTo>
                    <a:pt x="1053" y="322"/>
                    <a:pt x="1053" y="322"/>
                    <a:pt x="1053" y="322"/>
                  </a:cubicBezTo>
                  <a:cubicBezTo>
                    <a:pt x="1066" y="325"/>
                    <a:pt x="1073" y="317"/>
                    <a:pt x="1069" y="305"/>
                  </a:cubicBezTo>
                  <a:cubicBezTo>
                    <a:pt x="1066" y="292"/>
                    <a:pt x="1054" y="280"/>
                    <a:pt x="1041" y="276"/>
                  </a:cubicBezTo>
                  <a:close/>
                  <a:moveTo>
                    <a:pt x="1159" y="321"/>
                  </a:moveTo>
                  <a:cubicBezTo>
                    <a:pt x="1159" y="321"/>
                    <a:pt x="1159" y="321"/>
                    <a:pt x="1159" y="321"/>
                  </a:cubicBezTo>
                  <a:cubicBezTo>
                    <a:pt x="1151" y="317"/>
                    <a:pt x="1148" y="323"/>
                    <a:pt x="1151" y="335"/>
                  </a:cubicBezTo>
                  <a:cubicBezTo>
                    <a:pt x="1151" y="335"/>
                    <a:pt x="1151" y="335"/>
                    <a:pt x="1151" y="335"/>
                  </a:cubicBezTo>
                  <a:cubicBezTo>
                    <a:pt x="1156" y="347"/>
                    <a:pt x="1165" y="359"/>
                    <a:pt x="1173" y="363"/>
                  </a:cubicBezTo>
                  <a:cubicBezTo>
                    <a:pt x="1173" y="363"/>
                    <a:pt x="1173" y="363"/>
                    <a:pt x="1173" y="363"/>
                  </a:cubicBezTo>
                  <a:cubicBezTo>
                    <a:pt x="1182" y="367"/>
                    <a:pt x="1184" y="361"/>
                    <a:pt x="1181" y="349"/>
                  </a:cubicBezTo>
                  <a:cubicBezTo>
                    <a:pt x="1176" y="337"/>
                    <a:pt x="1167" y="325"/>
                    <a:pt x="1159" y="321"/>
                  </a:cubicBezTo>
                  <a:close/>
                  <a:moveTo>
                    <a:pt x="1188" y="338"/>
                  </a:moveTo>
                  <a:cubicBezTo>
                    <a:pt x="1188" y="338"/>
                    <a:pt x="1188" y="338"/>
                    <a:pt x="1188" y="338"/>
                  </a:cubicBezTo>
                  <a:cubicBezTo>
                    <a:pt x="1181" y="333"/>
                    <a:pt x="1179" y="338"/>
                    <a:pt x="1183" y="350"/>
                  </a:cubicBezTo>
                  <a:cubicBezTo>
                    <a:pt x="1183" y="350"/>
                    <a:pt x="1183" y="350"/>
                    <a:pt x="1183" y="350"/>
                  </a:cubicBezTo>
                  <a:cubicBezTo>
                    <a:pt x="1187" y="362"/>
                    <a:pt x="1196" y="374"/>
                    <a:pt x="1202" y="378"/>
                  </a:cubicBezTo>
                  <a:cubicBezTo>
                    <a:pt x="1202" y="378"/>
                    <a:pt x="1202" y="378"/>
                    <a:pt x="1202" y="378"/>
                  </a:cubicBezTo>
                  <a:cubicBezTo>
                    <a:pt x="1209" y="382"/>
                    <a:pt x="1211" y="376"/>
                    <a:pt x="1207" y="365"/>
                  </a:cubicBezTo>
                  <a:cubicBezTo>
                    <a:pt x="1202" y="354"/>
                    <a:pt x="1195" y="342"/>
                    <a:pt x="1188" y="338"/>
                  </a:cubicBezTo>
                  <a:close/>
                  <a:moveTo>
                    <a:pt x="1211" y="354"/>
                  </a:moveTo>
                  <a:cubicBezTo>
                    <a:pt x="1211" y="354"/>
                    <a:pt x="1211" y="354"/>
                    <a:pt x="1211" y="354"/>
                  </a:cubicBezTo>
                  <a:cubicBezTo>
                    <a:pt x="1205" y="350"/>
                    <a:pt x="1204" y="355"/>
                    <a:pt x="1208" y="366"/>
                  </a:cubicBezTo>
                  <a:cubicBezTo>
                    <a:pt x="1208" y="366"/>
                    <a:pt x="1208" y="366"/>
                    <a:pt x="1208" y="366"/>
                  </a:cubicBezTo>
                  <a:cubicBezTo>
                    <a:pt x="1213" y="377"/>
                    <a:pt x="1220" y="389"/>
                    <a:pt x="1225" y="393"/>
                  </a:cubicBezTo>
                  <a:cubicBezTo>
                    <a:pt x="1225" y="393"/>
                    <a:pt x="1225" y="393"/>
                    <a:pt x="1225" y="393"/>
                  </a:cubicBezTo>
                  <a:cubicBezTo>
                    <a:pt x="1231" y="397"/>
                    <a:pt x="1231" y="392"/>
                    <a:pt x="1227" y="381"/>
                  </a:cubicBezTo>
                  <a:cubicBezTo>
                    <a:pt x="1222" y="370"/>
                    <a:pt x="1216" y="359"/>
                    <a:pt x="1211" y="354"/>
                  </a:cubicBezTo>
                  <a:close/>
                  <a:moveTo>
                    <a:pt x="1228" y="372"/>
                  </a:moveTo>
                  <a:cubicBezTo>
                    <a:pt x="1228" y="372"/>
                    <a:pt x="1228" y="372"/>
                    <a:pt x="1228" y="372"/>
                  </a:cubicBezTo>
                  <a:cubicBezTo>
                    <a:pt x="1224" y="367"/>
                    <a:pt x="1224" y="372"/>
                    <a:pt x="1228" y="382"/>
                  </a:cubicBezTo>
                  <a:cubicBezTo>
                    <a:pt x="1228" y="382"/>
                    <a:pt x="1228" y="382"/>
                    <a:pt x="1228" y="382"/>
                  </a:cubicBezTo>
                  <a:cubicBezTo>
                    <a:pt x="1233" y="392"/>
                    <a:pt x="1239" y="405"/>
                    <a:pt x="1243" y="408"/>
                  </a:cubicBezTo>
                  <a:cubicBezTo>
                    <a:pt x="1243" y="408"/>
                    <a:pt x="1243" y="408"/>
                    <a:pt x="1243" y="408"/>
                  </a:cubicBezTo>
                  <a:cubicBezTo>
                    <a:pt x="1247" y="412"/>
                    <a:pt x="1246" y="407"/>
                    <a:pt x="1242" y="397"/>
                  </a:cubicBezTo>
                  <a:cubicBezTo>
                    <a:pt x="1238" y="387"/>
                    <a:pt x="1231" y="377"/>
                    <a:pt x="1228" y="372"/>
                  </a:cubicBezTo>
                  <a:close/>
                  <a:moveTo>
                    <a:pt x="92" y="354"/>
                  </a:moveTo>
                  <a:cubicBezTo>
                    <a:pt x="92" y="354"/>
                    <a:pt x="92" y="354"/>
                    <a:pt x="92" y="354"/>
                  </a:cubicBezTo>
                  <a:cubicBezTo>
                    <a:pt x="82" y="358"/>
                    <a:pt x="73" y="370"/>
                    <a:pt x="69" y="384"/>
                  </a:cubicBezTo>
                  <a:cubicBezTo>
                    <a:pt x="69" y="384"/>
                    <a:pt x="69" y="384"/>
                    <a:pt x="69" y="384"/>
                  </a:cubicBezTo>
                  <a:cubicBezTo>
                    <a:pt x="66" y="397"/>
                    <a:pt x="70" y="405"/>
                    <a:pt x="79" y="402"/>
                  </a:cubicBezTo>
                  <a:cubicBezTo>
                    <a:pt x="79" y="402"/>
                    <a:pt x="79" y="402"/>
                    <a:pt x="79" y="402"/>
                  </a:cubicBezTo>
                  <a:cubicBezTo>
                    <a:pt x="89" y="398"/>
                    <a:pt x="100" y="385"/>
                    <a:pt x="103" y="371"/>
                  </a:cubicBezTo>
                  <a:cubicBezTo>
                    <a:pt x="106" y="358"/>
                    <a:pt x="101" y="351"/>
                    <a:pt x="92" y="354"/>
                  </a:cubicBezTo>
                  <a:close/>
                  <a:moveTo>
                    <a:pt x="131" y="341"/>
                  </a:moveTo>
                  <a:cubicBezTo>
                    <a:pt x="131" y="341"/>
                    <a:pt x="131" y="341"/>
                    <a:pt x="131" y="341"/>
                  </a:cubicBezTo>
                  <a:cubicBezTo>
                    <a:pt x="120" y="344"/>
                    <a:pt x="109" y="357"/>
                    <a:pt x="106" y="371"/>
                  </a:cubicBezTo>
                  <a:cubicBezTo>
                    <a:pt x="106" y="371"/>
                    <a:pt x="106" y="371"/>
                    <a:pt x="106" y="371"/>
                  </a:cubicBezTo>
                  <a:cubicBezTo>
                    <a:pt x="102" y="384"/>
                    <a:pt x="108" y="392"/>
                    <a:pt x="119" y="389"/>
                  </a:cubicBezTo>
                  <a:cubicBezTo>
                    <a:pt x="119" y="389"/>
                    <a:pt x="119" y="389"/>
                    <a:pt x="119" y="389"/>
                  </a:cubicBezTo>
                  <a:cubicBezTo>
                    <a:pt x="130" y="386"/>
                    <a:pt x="142" y="372"/>
                    <a:pt x="145" y="359"/>
                  </a:cubicBezTo>
                  <a:cubicBezTo>
                    <a:pt x="148" y="345"/>
                    <a:pt x="142" y="337"/>
                    <a:pt x="131" y="341"/>
                  </a:cubicBezTo>
                  <a:close/>
                  <a:moveTo>
                    <a:pt x="176" y="328"/>
                  </a:moveTo>
                  <a:cubicBezTo>
                    <a:pt x="176" y="328"/>
                    <a:pt x="176" y="328"/>
                    <a:pt x="176" y="328"/>
                  </a:cubicBezTo>
                  <a:cubicBezTo>
                    <a:pt x="163" y="331"/>
                    <a:pt x="151" y="344"/>
                    <a:pt x="148" y="358"/>
                  </a:cubicBezTo>
                  <a:cubicBezTo>
                    <a:pt x="148" y="358"/>
                    <a:pt x="148" y="358"/>
                    <a:pt x="148" y="358"/>
                  </a:cubicBezTo>
                  <a:cubicBezTo>
                    <a:pt x="145" y="372"/>
                    <a:pt x="152" y="381"/>
                    <a:pt x="165" y="378"/>
                  </a:cubicBezTo>
                  <a:cubicBezTo>
                    <a:pt x="165" y="378"/>
                    <a:pt x="165" y="378"/>
                    <a:pt x="165" y="378"/>
                  </a:cubicBezTo>
                  <a:cubicBezTo>
                    <a:pt x="177" y="375"/>
                    <a:pt x="189" y="361"/>
                    <a:pt x="193" y="347"/>
                  </a:cubicBezTo>
                  <a:cubicBezTo>
                    <a:pt x="195" y="333"/>
                    <a:pt x="188" y="324"/>
                    <a:pt x="176" y="328"/>
                  </a:cubicBezTo>
                  <a:close/>
                  <a:moveTo>
                    <a:pt x="226" y="316"/>
                  </a:moveTo>
                  <a:cubicBezTo>
                    <a:pt x="226" y="316"/>
                    <a:pt x="226" y="316"/>
                    <a:pt x="226" y="316"/>
                  </a:cubicBezTo>
                  <a:cubicBezTo>
                    <a:pt x="212" y="319"/>
                    <a:pt x="200" y="332"/>
                    <a:pt x="196" y="346"/>
                  </a:cubicBezTo>
                  <a:cubicBezTo>
                    <a:pt x="196" y="346"/>
                    <a:pt x="196" y="346"/>
                    <a:pt x="196" y="346"/>
                  </a:cubicBezTo>
                  <a:cubicBezTo>
                    <a:pt x="194" y="360"/>
                    <a:pt x="202" y="370"/>
                    <a:pt x="216" y="367"/>
                  </a:cubicBezTo>
                  <a:cubicBezTo>
                    <a:pt x="216" y="367"/>
                    <a:pt x="216" y="367"/>
                    <a:pt x="216" y="367"/>
                  </a:cubicBezTo>
                  <a:cubicBezTo>
                    <a:pt x="229" y="364"/>
                    <a:pt x="242" y="350"/>
                    <a:pt x="246" y="336"/>
                  </a:cubicBezTo>
                  <a:cubicBezTo>
                    <a:pt x="248" y="321"/>
                    <a:pt x="239" y="313"/>
                    <a:pt x="226" y="316"/>
                  </a:cubicBezTo>
                  <a:close/>
                  <a:moveTo>
                    <a:pt x="281" y="304"/>
                  </a:moveTo>
                  <a:cubicBezTo>
                    <a:pt x="281" y="304"/>
                    <a:pt x="281" y="304"/>
                    <a:pt x="281" y="304"/>
                  </a:cubicBezTo>
                  <a:cubicBezTo>
                    <a:pt x="266" y="308"/>
                    <a:pt x="252" y="320"/>
                    <a:pt x="250" y="335"/>
                  </a:cubicBezTo>
                  <a:cubicBezTo>
                    <a:pt x="250" y="335"/>
                    <a:pt x="250" y="335"/>
                    <a:pt x="250" y="335"/>
                  </a:cubicBezTo>
                  <a:cubicBezTo>
                    <a:pt x="247" y="349"/>
                    <a:pt x="256" y="360"/>
                    <a:pt x="272" y="357"/>
                  </a:cubicBezTo>
                  <a:cubicBezTo>
                    <a:pt x="272" y="357"/>
                    <a:pt x="272" y="357"/>
                    <a:pt x="272" y="357"/>
                  </a:cubicBezTo>
                  <a:cubicBezTo>
                    <a:pt x="287" y="354"/>
                    <a:pt x="301" y="340"/>
                    <a:pt x="304" y="326"/>
                  </a:cubicBezTo>
                  <a:cubicBezTo>
                    <a:pt x="306" y="311"/>
                    <a:pt x="296" y="302"/>
                    <a:pt x="281" y="304"/>
                  </a:cubicBezTo>
                  <a:close/>
                  <a:moveTo>
                    <a:pt x="341" y="295"/>
                  </a:moveTo>
                  <a:cubicBezTo>
                    <a:pt x="341" y="295"/>
                    <a:pt x="341" y="295"/>
                    <a:pt x="341" y="295"/>
                  </a:cubicBezTo>
                  <a:cubicBezTo>
                    <a:pt x="324" y="297"/>
                    <a:pt x="311" y="310"/>
                    <a:pt x="308" y="325"/>
                  </a:cubicBezTo>
                  <a:cubicBezTo>
                    <a:pt x="308" y="325"/>
                    <a:pt x="308" y="325"/>
                    <a:pt x="308" y="325"/>
                  </a:cubicBezTo>
                  <a:cubicBezTo>
                    <a:pt x="306" y="340"/>
                    <a:pt x="316" y="350"/>
                    <a:pt x="333" y="348"/>
                  </a:cubicBezTo>
                  <a:cubicBezTo>
                    <a:pt x="333" y="348"/>
                    <a:pt x="333" y="348"/>
                    <a:pt x="333" y="348"/>
                  </a:cubicBezTo>
                  <a:cubicBezTo>
                    <a:pt x="349" y="346"/>
                    <a:pt x="364" y="332"/>
                    <a:pt x="366" y="317"/>
                  </a:cubicBezTo>
                  <a:cubicBezTo>
                    <a:pt x="368" y="302"/>
                    <a:pt x="356" y="292"/>
                    <a:pt x="341" y="295"/>
                  </a:cubicBezTo>
                  <a:close/>
                  <a:moveTo>
                    <a:pt x="405" y="287"/>
                  </a:moveTo>
                  <a:cubicBezTo>
                    <a:pt x="405" y="287"/>
                    <a:pt x="405" y="287"/>
                    <a:pt x="405" y="287"/>
                  </a:cubicBezTo>
                  <a:cubicBezTo>
                    <a:pt x="388" y="289"/>
                    <a:pt x="373" y="302"/>
                    <a:pt x="371" y="317"/>
                  </a:cubicBezTo>
                  <a:cubicBezTo>
                    <a:pt x="371" y="317"/>
                    <a:pt x="371" y="317"/>
                    <a:pt x="371" y="317"/>
                  </a:cubicBezTo>
                  <a:cubicBezTo>
                    <a:pt x="369" y="332"/>
                    <a:pt x="381" y="342"/>
                    <a:pt x="398" y="341"/>
                  </a:cubicBezTo>
                  <a:cubicBezTo>
                    <a:pt x="398" y="341"/>
                    <a:pt x="398" y="341"/>
                    <a:pt x="398" y="341"/>
                  </a:cubicBezTo>
                  <a:cubicBezTo>
                    <a:pt x="416" y="339"/>
                    <a:pt x="431" y="326"/>
                    <a:pt x="433" y="310"/>
                  </a:cubicBezTo>
                  <a:cubicBezTo>
                    <a:pt x="434" y="295"/>
                    <a:pt x="422" y="286"/>
                    <a:pt x="405" y="287"/>
                  </a:cubicBezTo>
                  <a:close/>
                  <a:moveTo>
                    <a:pt x="472" y="281"/>
                  </a:moveTo>
                  <a:cubicBezTo>
                    <a:pt x="472" y="281"/>
                    <a:pt x="472" y="281"/>
                    <a:pt x="472" y="281"/>
                  </a:cubicBezTo>
                  <a:cubicBezTo>
                    <a:pt x="454" y="282"/>
                    <a:pt x="439" y="295"/>
                    <a:pt x="438" y="310"/>
                  </a:cubicBezTo>
                  <a:cubicBezTo>
                    <a:pt x="438" y="310"/>
                    <a:pt x="438" y="310"/>
                    <a:pt x="438" y="310"/>
                  </a:cubicBezTo>
                  <a:cubicBezTo>
                    <a:pt x="436" y="325"/>
                    <a:pt x="449" y="336"/>
                    <a:pt x="468" y="335"/>
                  </a:cubicBezTo>
                  <a:cubicBezTo>
                    <a:pt x="468" y="335"/>
                    <a:pt x="468" y="335"/>
                    <a:pt x="468" y="335"/>
                  </a:cubicBezTo>
                  <a:cubicBezTo>
                    <a:pt x="486" y="334"/>
                    <a:pt x="501" y="320"/>
                    <a:pt x="502" y="305"/>
                  </a:cubicBezTo>
                  <a:cubicBezTo>
                    <a:pt x="503" y="290"/>
                    <a:pt x="490" y="279"/>
                    <a:pt x="472" y="281"/>
                  </a:cubicBezTo>
                  <a:close/>
                  <a:moveTo>
                    <a:pt x="613" y="275"/>
                  </a:moveTo>
                  <a:cubicBezTo>
                    <a:pt x="613" y="275"/>
                    <a:pt x="613" y="275"/>
                    <a:pt x="613" y="275"/>
                  </a:cubicBezTo>
                  <a:cubicBezTo>
                    <a:pt x="595" y="275"/>
                    <a:pt x="580" y="287"/>
                    <a:pt x="579" y="303"/>
                  </a:cubicBezTo>
                  <a:cubicBezTo>
                    <a:pt x="579" y="303"/>
                    <a:pt x="579" y="303"/>
                    <a:pt x="579" y="303"/>
                  </a:cubicBezTo>
                  <a:cubicBezTo>
                    <a:pt x="579" y="318"/>
                    <a:pt x="594" y="330"/>
                    <a:pt x="613" y="330"/>
                  </a:cubicBezTo>
                  <a:cubicBezTo>
                    <a:pt x="613" y="330"/>
                    <a:pt x="613" y="330"/>
                    <a:pt x="613" y="330"/>
                  </a:cubicBezTo>
                  <a:cubicBezTo>
                    <a:pt x="632" y="330"/>
                    <a:pt x="647" y="318"/>
                    <a:pt x="647" y="302"/>
                  </a:cubicBezTo>
                  <a:cubicBezTo>
                    <a:pt x="646" y="287"/>
                    <a:pt x="632" y="275"/>
                    <a:pt x="613" y="275"/>
                  </a:cubicBezTo>
                  <a:close/>
                  <a:moveTo>
                    <a:pt x="684" y="276"/>
                  </a:moveTo>
                  <a:cubicBezTo>
                    <a:pt x="684" y="276"/>
                    <a:pt x="684" y="276"/>
                    <a:pt x="684" y="276"/>
                  </a:cubicBezTo>
                  <a:cubicBezTo>
                    <a:pt x="666" y="276"/>
                    <a:pt x="652" y="287"/>
                    <a:pt x="652" y="302"/>
                  </a:cubicBezTo>
                  <a:cubicBezTo>
                    <a:pt x="652" y="302"/>
                    <a:pt x="652" y="302"/>
                    <a:pt x="652" y="302"/>
                  </a:cubicBezTo>
                  <a:cubicBezTo>
                    <a:pt x="653" y="318"/>
                    <a:pt x="668" y="330"/>
                    <a:pt x="687" y="331"/>
                  </a:cubicBezTo>
                  <a:cubicBezTo>
                    <a:pt x="687" y="331"/>
                    <a:pt x="687" y="331"/>
                    <a:pt x="687" y="331"/>
                  </a:cubicBezTo>
                  <a:cubicBezTo>
                    <a:pt x="706" y="332"/>
                    <a:pt x="719" y="320"/>
                    <a:pt x="719" y="305"/>
                  </a:cubicBezTo>
                  <a:cubicBezTo>
                    <a:pt x="718" y="289"/>
                    <a:pt x="703" y="277"/>
                    <a:pt x="684" y="276"/>
                  </a:cubicBezTo>
                  <a:close/>
                  <a:moveTo>
                    <a:pt x="887" y="293"/>
                  </a:moveTo>
                  <a:cubicBezTo>
                    <a:pt x="887" y="293"/>
                    <a:pt x="887" y="293"/>
                    <a:pt x="887" y="293"/>
                  </a:cubicBezTo>
                  <a:cubicBezTo>
                    <a:pt x="871" y="291"/>
                    <a:pt x="860" y="301"/>
                    <a:pt x="861" y="316"/>
                  </a:cubicBezTo>
                  <a:cubicBezTo>
                    <a:pt x="861" y="316"/>
                    <a:pt x="861" y="316"/>
                    <a:pt x="861" y="316"/>
                  </a:cubicBezTo>
                  <a:cubicBezTo>
                    <a:pt x="863" y="331"/>
                    <a:pt x="878" y="345"/>
                    <a:pt x="895" y="347"/>
                  </a:cubicBezTo>
                  <a:cubicBezTo>
                    <a:pt x="895" y="347"/>
                    <a:pt x="895" y="347"/>
                    <a:pt x="895" y="347"/>
                  </a:cubicBezTo>
                  <a:cubicBezTo>
                    <a:pt x="911" y="349"/>
                    <a:pt x="922" y="339"/>
                    <a:pt x="920" y="324"/>
                  </a:cubicBezTo>
                  <a:cubicBezTo>
                    <a:pt x="917" y="309"/>
                    <a:pt x="903" y="296"/>
                    <a:pt x="887" y="293"/>
                  </a:cubicBezTo>
                  <a:close/>
                  <a:moveTo>
                    <a:pt x="947" y="303"/>
                  </a:moveTo>
                  <a:cubicBezTo>
                    <a:pt x="947" y="303"/>
                    <a:pt x="947" y="303"/>
                    <a:pt x="947" y="303"/>
                  </a:cubicBezTo>
                  <a:cubicBezTo>
                    <a:pt x="932" y="301"/>
                    <a:pt x="922" y="310"/>
                    <a:pt x="924" y="324"/>
                  </a:cubicBezTo>
                  <a:cubicBezTo>
                    <a:pt x="924" y="324"/>
                    <a:pt x="924" y="324"/>
                    <a:pt x="924" y="324"/>
                  </a:cubicBezTo>
                  <a:cubicBezTo>
                    <a:pt x="927" y="339"/>
                    <a:pt x="941" y="353"/>
                    <a:pt x="956" y="356"/>
                  </a:cubicBezTo>
                  <a:cubicBezTo>
                    <a:pt x="956" y="356"/>
                    <a:pt x="956" y="356"/>
                    <a:pt x="956" y="356"/>
                  </a:cubicBezTo>
                  <a:cubicBezTo>
                    <a:pt x="972" y="358"/>
                    <a:pt x="981" y="348"/>
                    <a:pt x="979" y="333"/>
                  </a:cubicBezTo>
                  <a:cubicBezTo>
                    <a:pt x="976" y="319"/>
                    <a:pt x="963" y="306"/>
                    <a:pt x="947" y="303"/>
                  </a:cubicBezTo>
                  <a:close/>
                  <a:moveTo>
                    <a:pt x="1003" y="314"/>
                  </a:moveTo>
                  <a:cubicBezTo>
                    <a:pt x="1003" y="314"/>
                    <a:pt x="1003" y="314"/>
                    <a:pt x="1003" y="314"/>
                  </a:cubicBezTo>
                  <a:cubicBezTo>
                    <a:pt x="989" y="311"/>
                    <a:pt x="981" y="319"/>
                    <a:pt x="983" y="334"/>
                  </a:cubicBezTo>
                  <a:cubicBezTo>
                    <a:pt x="983" y="334"/>
                    <a:pt x="983" y="334"/>
                    <a:pt x="983" y="334"/>
                  </a:cubicBezTo>
                  <a:cubicBezTo>
                    <a:pt x="986" y="349"/>
                    <a:pt x="1000" y="362"/>
                    <a:pt x="1013" y="366"/>
                  </a:cubicBezTo>
                  <a:cubicBezTo>
                    <a:pt x="1013" y="366"/>
                    <a:pt x="1013" y="366"/>
                    <a:pt x="1013" y="366"/>
                  </a:cubicBezTo>
                  <a:cubicBezTo>
                    <a:pt x="1028" y="368"/>
                    <a:pt x="1035" y="359"/>
                    <a:pt x="1033" y="344"/>
                  </a:cubicBezTo>
                  <a:cubicBezTo>
                    <a:pt x="1030" y="330"/>
                    <a:pt x="1017" y="317"/>
                    <a:pt x="1003" y="314"/>
                  </a:cubicBezTo>
                  <a:close/>
                  <a:moveTo>
                    <a:pt x="1054" y="326"/>
                  </a:moveTo>
                  <a:cubicBezTo>
                    <a:pt x="1054" y="326"/>
                    <a:pt x="1054" y="326"/>
                    <a:pt x="1054" y="326"/>
                  </a:cubicBezTo>
                  <a:cubicBezTo>
                    <a:pt x="1042" y="323"/>
                    <a:pt x="1034" y="331"/>
                    <a:pt x="1037" y="345"/>
                  </a:cubicBezTo>
                  <a:cubicBezTo>
                    <a:pt x="1037" y="345"/>
                    <a:pt x="1037" y="345"/>
                    <a:pt x="1037" y="345"/>
                  </a:cubicBezTo>
                  <a:cubicBezTo>
                    <a:pt x="1040" y="360"/>
                    <a:pt x="1052" y="373"/>
                    <a:pt x="1065" y="376"/>
                  </a:cubicBezTo>
                  <a:cubicBezTo>
                    <a:pt x="1065" y="376"/>
                    <a:pt x="1065" y="376"/>
                    <a:pt x="1065" y="376"/>
                  </a:cubicBezTo>
                  <a:cubicBezTo>
                    <a:pt x="1078" y="379"/>
                    <a:pt x="1085" y="370"/>
                    <a:pt x="1082" y="356"/>
                  </a:cubicBezTo>
                  <a:cubicBezTo>
                    <a:pt x="1079" y="342"/>
                    <a:pt x="1067" y="329"/>
                    <a:pt x="1054" y="326"/>
                  </a:cubicBezTo>
                  <a:close/>
                  <a:moveTo>
                    <a:pt x="1100" y="339"/>
                  </a:moveTo>
                  <a:cubicBezTo>
                    <a:pt x="1100" y="339"/>
                    <a:pt x="1100" y="339"/>
                    <a:pt x="1100" y="339"/>
                  </a:cubicBezTo>
                  <a:cubicBezTo>
                    <a:pt x="1088" y="336"/>
                    <a:pt x="1082" y="343"/>
                    <a:pt x="1085" y="357"/>
                  </a:cubicBezTo>
                  <a:cubicBezTo>
                    <a:pt x="1085" y="357"/>
                    <a:pt x="1085" y="357"/>
                    <a:pt x="1085" y="357"/>
                  </a:cubicBezTo>
                  <a:cubicBezTo>
                    <a:pt x="1089" y="371"/>
                    <a:pt x="1100" y="385"/>
                    <a:pt x="1111" y="388"/>
                  </a:cubicBezTo>
                  <a:cubicBezTo>
                    <a:pt x="1111" y="388"/>
                    <a:pt x="1111" y="388"/>
                    <a:pt x="1111" y="388"/>
                  </a:cubicBezTo>
                  <a:cubicBezTo>
                    <a:pt x="1123" y="390"/>
                    <a:pt x="1129" y="382"/>
                    <a:pt x="1125" y="369"/>
                  </a:cubicBezTo>
                  <a:cubicBezTo>
                    <a:pt x="1122" y="355"/>
                    <a:pt x="1111" y="342"/>
                    <a:pt x="1100" y="339"/>
                  </a:cubicBezTo>
                  <a:close/>
                  <a:moveTo>
                    <a:pt x="1140" y="352"/>
                  </a:moveTo>
                  <a:cubicBezTo>
                    <a:pt x="1140" y="352"/>
                    <a:pt x="1140" y="352"/>
                    <a:pt x="1140" y="352"/>
                  </a:cubicBezTo>
                  <a:cubicBezTo>
                    <a:pt x="1130" y="349"/>
                    <a:pt x="1125" y="356"/>
                    <a:pt x="1128" y="369"/>
                  </a:cubicBezTo>
                  <a:cubicBezTo>
                    <a:pt x="1128" y="369"/>
                    <a:pt x="1128" y="369"/>
                    <a:pt x="1128" y="369"/>
                  </a:cubicBezTo>
                  <a:cubicBezTo>
                    <a:pt x="1131" y="383"/>
                    <a:pt x="1142" y="396"/>
                    <a:pt x="1152" y="400"/>
                  </a:cubicBezTo>
                  <a:cubicBezTo>
                    <a:pt x="1152" y="400"/>
                    <a:pt x="1152" y="400"/>
                    <a:pt x="1152" y="400"/>
                  </a:cubicBezTo>
                  <a:cubicBezTo>
                    <a:pt x="1162" y="403"/>
                    <a:pt x="1166" y="394"/>
                    <a:pt x="1163" y="382"/>
                  </a:cubicBezTo>
                  <a:cubicBezTo>
                    <a:pt x="1159" y="369"/>
                    <a:pt x="1150" y="356"/>
                    <a:pt x="1140" y="352"/>
                  </a:cubicBezTo>
                  <a:close/>
                  <a:moveTo>
                    <a:pt x="1174" y="366"/>
                  </a:moveTo>
                  <a:cubicBezTo>
                    <a:pt x="1174" y="366"/>
                    <a:pt x="1174" y="366"/>
                    <a:pt x="1174" y="366"/>
                  </a:cubicBezTo>
                  <a:cubicBezTo>
                    <a:pt x="1166" y="363"/>
                    <a:pt x="1162" y="370"/>
                    <a:pt x="1165" y="383"/>
                  </a:cubicBezTo>
                  <a:cubicBezTo>
                    <a:pt x="1165" y="383"/>
                    <a:pt x="1165" y="383"/>
                    <a:pt x="1165" y="383"/>
                  </a:cubicBezTo>
                  <a:cubicBezTo>
                    <a:pt x="1169" y="396"/>
                    <a:pt x="1179" y="409"/>
                    <a:pt x="1187" y="412"/>
                  </a:cubicBezTo>
                  <a:cubicBezTo>
                    <a:pt x="1187" y="412"/>
                    <a:pt x="1187" y="412"/>
                    <a:pt x="1187" y="412"/>
                  </a:cubicBezTo>
                  <a:cubicBezTo>
                    <a:pt x="1195" y="415"/>
                    <a:pt x="1198" y="408"/>
                    <a:pt x="1195" y="395"/>
                  </a:cubicBezTo>
                  <a:cubicBezTo>
                    <a:pt x="1191" y="383"/>
                    <a:pt x="1182" y="371"/>
                    <a:pt x="1174" y="366"/>
                  </a:cubicBezTo>
                  <a:close/>
                  <a:moveTo>
                    <a:pt x="1203" y="381"/>
                  </a:moveTo>
                  <a:cubicBezTo>
                    <a:pt x="1203" y="381"/>
                    <a:pt x="1203" y="381"/>
                    <a:pt x="1203" y="381"/>
                  </a:cubicBezTo>
                  <a:cubicBezTo>
                    <a:pt x="1196" y="378"/>
                    <a:pt x="1194" y="383"/>
                    <a:pt x="1197" y="396"/>
                  </a:cubicBezTo>
                  <a:cubicBezTo>
                    <a:pt x="1197" y="396"/>
                    <a:pt x="1197" y="396"/>
                    <a:pt x="1197" y="396"/>
                  </a:cubicBezTo>
                  <a:cubicBezTo>
                    <a:pt x="1201" y="409"/>
                    <a:pt x="1209" y="421"/>
                    <a:pt x="1216" y="425"/>
                  </a:cubicBezTo>
                  <a:cubicBezTo>
                    <a:pt x="1216" y="425"/>
                    <a:pt x="1216" y="425"/>
                    <a:pt x="1216" y="425"/>
                  </a:cubicBezTo>
                  <a:cubicBezTo>
                    <a:pt x="1223" y="428"/>
                    <a:pt x="1225" y="421"/>
                    <a:pt x="1221" y="409"/>
                  </a:cubicBezTo>
                  <a:cubicBezTo>
                    <a:pt x="1217" y="397"/>
                    <a:pt x="1210" y="385"/>
                    <a:pt x="1203" y="381"/>
                  </a:cubicBezTo>
                  <a:close/>
                  <a:moveTo>
                    <a:pt x="1244" y="411"/>
                  </a:moveTo>
                  <a:cubicBezTo>
                    <a:pt x="1244" y="411"/>
                    <a:pt x="1244" y="411"/>
                    <a:pt x="1244" y="411"/>
                  </a:cubicBezTo>
                  <a:cubicBezTo>
                    <a:pt x="1240" y="407"/>
                    <a:pt x="1240" y="413"/>
                    <a:pt x="1243" y="424"/>
                  </a:cubicBezTo>
                  <a:cubicBezTo>
                    <a:pt x="1243" y="424"/>
                    <a:pt x="1243" y="424"/>
                    <a:pt x="1243" y="424"/>
                  </a:cubicBezTo>
                  <a:cubicBezTo>
                    <a:pt x="1247" y="436"/>
                    <a:pt x="1253" y="448"/>
                    <a:pt x="1257" y="451"/>
                  </a:cubicBezTo>
                  <a:cubicBezTo>
                    <a:pt x="1257" y="451"/>
                    <a:pt x="1257" y="451"/>
                    <a:pt x="1257" y="451"/>
                  </a:cubicBezTo>
                  <a:cubicBezTo>
                    <a:pt x="1261" y="454"/>
                    <a:pt x="1261" y="448"/>
                    <a:pt x="1257" y="437"/>
                  </a:cubicBezTo>
                  <a:cubicBezTo>
                    <a:pt x="1254" y="426"/>
                    <a:pt x="1248" y="415"/>
                    <a:pt x="1244" y="411"/>
                  </a:cubicBezTo>
                  <a:close/>
                  <a:moveTo>
                    <a:pt x="1256" y="427"/>
                  </a:moveTo>
                  <a:cubicBezTo>
                    <a:pt x="1256" y="427"/>
                    <a:pt x="1256" y="427"/>
                    <a:pt x="1256" y="427"/>
                  </a:cubicBezTo>
                  <a:cubicBezTo>
                    <a:pt x="1254" y="423"/>
                    <a:pt x="1254" y="428"/>
                    <a:pt x="1258" y="438"/>
                  </a:cubicBezTo>
                  <a:cubicBezTo>
                    <a:pt x="1258" y="438"/>
                    <a:pt x="1258" y="438"/>
                    <a:pt x="1258" y="438"/>
                  </a:cubicBezTo>
                  <a:cubicBezTo>
                    <a:pt x="1262" y="449"/>
                    <a:pt x="1267" y="461"/>
                    <a:pt x="1269" y="464"/>
                  </a:cubicBezTo>
                  <a:cubicBezTo>
                    <a:pt x="1269" y="464"/>
                    <a:pt x="1269" y="464"/>
                    <a:pt x="1269" y="464"/>
                  </a:cubicBezTo>
                  <a:cubicBezTo>
                    <a:pt x="1271" y="468"/>
                    <a:pt x="1270" y="462"/>
                    <a:pt x="1266" y="452"/>
                  </a:cubicBezTo>
                  <a:cubicBezTo>
                    <a:pt x="1263" y="442"/>
                    <a:pt x="1258" y="431"/>
                    <a:pt x="1256" y="427"/>
                  </a:cubicBezTo>
                  <a:close/>
                  <a:moveTo>
                    <a:pt x="79" y="405"/>
                  </a:moveTo>
                  <a:cubicBezTo>
                    <a:pt x="79" y="405"/>
                    <a:pt x="79" y="405"/>
                    <a:pt x="79" y="405"/>
                  </a:cubicBezTo>
                  <a:cubicBezTo>
                    <a:pt x="69" y="409"/>
                    <a:pt x="60" y="421"/>
                    <a:pt x="57" y="435"/>
                  </a:cubicBezTo>
                  <a:cubicBezTo>
                    <a:pt x="57" y="435"/>
                    <a:pt x="57" y="435"/>
                    <a:pt x="57" y="435"/>
                  </a:cubicBezTo>
                  <a:cubicBezTo>
                    <a:pt x="54" y="449"/>
                    <a:pt x="59" y="458"/>
                    <a:pt x="68" y="456"/>
                  </a:cubicBezTo>
                  <a:cubicBezTo>
                    <a:pt x="68" y="456"/>
                    <a:pt x="68" y="456"/>
                    <a:pt x="68" y="456"/>
                  </a:cubicBezTo>
                  <a:cubicBezTo>
                    <a:pt x="78" y="453"/>
                    <a:pt x="88" y="439"/>
                    <a:pt x="91" y="425"/>
                  </a:cubicBezTo>
                  <a:cubicBezTo>
                    <a:pt x="94" y="410"/>
                    <a:pt x="88" y="403"/>
                    <a:pt x="79" y="405"/>
                  </a:cubicBezTo>
                  <a:close/>
                  <a:moveTo>
                    <a:pt x="118" y="393"/>
                  </a:moveTo>
                  <a:cubicBezTo>
                    <a:pt x="118" y="393"/>
                    <a:pt x="118" y="393"/>
                    <a:pt x="118" y="393"/>
                  </a:cubicBezTo>
                  <a:cubicBezTo>
                    <a:pt x="107" y="397"/>
                    <a:pt x="98" y="410"/>
                    <a:pt x="94" y="424"/>
                  </a:cubicBezTo>
                  <a:cubicBezTo>
                    <a:pt x="94" y="424"/>
                    <a:pt x="94" y="424"/>
                    <a:pt x="94" y="424"/>
                  </a:cubicBezTo>
                  <a:cubicBezTo>
                    <a:pt x="91" y="439"/>
                    <a:pt x="97" y="448"/>
                    <a:pt x="109" y="446"/>
                  </a:cubicBezTo>
                  <a:cubicBezTo>
                    <a:pt x="109" y="446"/>
                    <a:pt x="109" y="446"/>
                    <a:pt x="109" y="446"/>
                  </a:cubicBezTo>
                  <a:cubicBezTo>
                    <a:pt x="120" y="443"/>
                    <a:pt x="131" y="429"/>
                    <a:pt x="134" y="414"/>
                  </a:cubicBezTo>
                  <a:cubicBezTo>
                    <a:pt x="136" y="399"/>
                    <a:pt x="129" y="390"/>
                    <a:pt x="118" y="393"/>
                  </a:cubicBezTo>
                  <a:close/>
                  <a:moveTo>
                    <a:pt x="164" y="382"/>
                  </a:moveTo>
                  <a:cubicBezTo>
                    <a:pt x="164" y="382"/>
                    <a:pt x="164" y="382"/>
                    <a:pt x="164" y="382"/>
                  </a:cubicBezTo>
                  <a:cubicBezTo>
                    <a:pt x="151" y="385"/>
                    <a:pt x="140" y="398"/>
                    <a:pt x="137" y="413"/>
                  </a:cubicBezTo>
                  <a:cubicBezTo>
                    <a:pt x="137" y="413"/>
                    <a:pt x="137" y="413"/>
                    <a:pt x="137" y="413"/>
                  </a:cubicBezTo>
                  <a:cubicBezTo>
                    <a:pt x="134" y="428"/>
                    <a:pt x="142" y="439"/>
                    <a:pt x="154" y="436"/>
                  </a:cubicBezTo>
                  <a:cubicBezTo>
                    <a:pt x="154" y="436"/>
                    <a:pt x="154" y="436"/>
                    <a:pt x="154" y="436"/>
                  </a:cubicBezTo>
                  <a:cubicBezTo>
                    <a:pt x="167" y="433"/>
                    <a:pt x="179" y="419"/>
                    <a:pt x="182" y="404"/>
                  </a:cubicBezTo>
                  <a:cubicBezTo>
                    <a:pt x="184" y="388"/>
                    <a:pt x="176" y="379"/>
                    <a:pt x="164" y="382"/>
                  </a:cubicBezTo>
                  <a:close/>
                  <a:moveTo>
                    <a:pt x="215" y="371"/>
                  </a:moveTo>
                  <a:cubicBezTo>
                    <a:pt x="215" y="371"/>
                    <a:pt x="215" y="371"/>
                    <a:pt x="215" y="371"/>
                  </a:cubicBezTo>
                  <a:cubicBezTo>
                    <a:pt x="201" y="374"/>
                    <a:pt x="189" y="388"/>
                    <a:pt x="186" y="403"/>
                  </a:cubicBezTo>
                  <a:cubicBezTo>
                    <a:pt x="186" y="403"/>
                    <a:pt x="186" y="403"/>
                    <a:pt x="186" y="403"/>
                  </a:cubicBezTo>
                  <a:cubicBezTo>
                    <a:pt x="184" y="419"/>
                    <a:pt x="192" y="429"/>
                    <a:pt x="206" y="427"/>
                  </a:cubicBezTo>
                  <a:cubicBezTo>
                    <a:pt x="206" y="427"/>
                    <a:pt x="206" y="427"/>
                    <a:pt x="206" y="427"/>
                  </a:cubicBezTo>
                  <a:cubicBezTo>
                    <a:pt x="220" y="424"/>
                    <a:pt x="233" y="410"/>
                    <a:pt x="236" y="394"/>
                  </a:cubicBezTo>
                  <a:cubicBezTo>
                    <a:pt x="238" y="379"/>
                    <a:pt x="229" y="369"/>
                    <a:pt x="215" y="371"/>
                  </a:cubicBezTo>
                  <a:close/>
                  <a:moveTo>
                    <a:pt x="271" y="361"/>
                  </a:moveTo>
                  <a:cubicBezTo>
                    <a:pt x="271" y="361"/>
                    <a:pt x="271" y="361"/>
                    <a:pt x="271" y="361"/>
                  </a:cubicBezTo>
                  <a:cubicBezTo>
                    <a:pt x="256" y="364"/>
                    <a:pt x="243" y="378"/>
                    <a:pt x="240" y="394"/>
                  </a:cubicBezTo>
                  <a:cubicBezTo>
                    <a:pt x="240" y="394"/>
                    <a:pt x="240" y="394"/>
                    <a:pt x="240" y="394"/>
                  </a:cubicBezTo>
                  <a:cubicBezTo>
                    <a:pt x="238" y="409"/>
                    <a:pt x="248" y="420"/>
                    <a:pt x="263" y="418"/>
                  </a:cubicBezTo>
                  <a:cubicBezTo>
                    <a:pt x="263" y="418"/>
                    <a:pt x="263" y="418"/>
                    <a:pt x="263" y="418"/>
                  </a:cubicBezTo>
                  <a:cubicBezTo>
                    <a:pt x="278" y="416"/>
                    <a:pt x="293" y="401"/>
                    <a:pt x="295" y="385"/>
                  </a:cubicBezTo>
                  <a:cubicBezTo>
                    <a:pt x="296" y="369"/>
                    <a:pt x="286" y="359"/>
                    <a:pt x="271" y="361"/>
                  </a:cubicBezTo>
                  <a:close/>
                  <a:moveTo>
                    <a:pt x="467" y="340"/>
                  </a:moveTo>
                  <a:cubicBezTo>
                    <a:pt x="467" y="340"/>
                    <a:pt x="467" y="340"/>
                    <a:pt x="467" y="340"/>
                  </a:cubicBezTo>
                  <a:cubicBezTo>
                    <a:pt x="449" y="341"/>
                    <a:pt x="434" y="354"/>
                    <a:pt x="432" y="371"/>
                  </a:cubicBezTo>
                  <a:cubicBezTo>
                    <a:pt x="432" y="371"/>
                    <a:pt x="432" y="371"/>
                    <a:pt x="432" y="371"/>
                  </a:cubicBezTo>
                  <a:cubicBezTo>
                    <a:pt x="431" y="387"/>
                    <a:pt x="444" y="400"/>
                    <a:pt x="463" y="399"/>
                  </a:cubicBezTo>
                  <a:cubicBezTo>
                    <a:pt x="463" y="399"/>
                    <a:pt x="463" y="399"/>
                    <a:pt x="463" y="399"/>
                  </a:cubicBezTo>
                  <a:cubicBezTo>
                    <a:pt x="482" y="398"/>
                    <a:pt x="497" y="383"/>
                    <a:pt x="499" y="367"/>
                  </a:cubicBezTo>
                  <a:cubicBezTo>
                    <a:pt x="499" y="350"/>
                    <a:pt x="486" y="338"/>
                    <a:pt x="467" y="340"/>
                  </a:cubicBezTo>
                  <a:close/>
                  <a:moveTo>
                    <a:pt x="613" y="335"/>
                  </a:moveTo>
                  <a:cubicBezTo>
                    <a:pt x="613" y="335"/>
                    <a:pt x="613" y="335"/>
                    <a:pt x="613" y="335"/>
                  </a:cubicBezTo>
                  <a:cubicBezTo>
                    <a:pt x="594" y="335"/>
                    <a:pt x="579" y="348"/>
                    <a:pt x="578" y="364"/>
                  </a:cubicBezTo>
                  <a:cubicBezTo>
                    <a:pt x="578" y="364"/>
                    <a:pt x="578" y="364"/>
                    <a:pt x="578" y="364"/>
                  </a:cubicBezTo>
                  <a:cubicBezTo>
                    <a:pt x="578" y="381"/>
                    <a:pt x="593" y="394"/>
                    <a:pt x="613" y="394"/>
                  </a:cubicBezTo>
                  <a:cubicBezTo>
                    <a:pt x="613" y="394"/>
                    <a:pt x="613" y="394"/>
                    <a:pt x="613" y="394"/>
                  </a:cubicBezTo>
                  <a:cubicBezTo>
                    <a:pt x="633" y="394"/>
                    <a:pt x="648" y="381"/>
                    <a:pt x="648" y="364"/>
                  </a:cubicBezTo>
                  <a:cubicBezTo>
                    <a:pt x="647" y="347"/>
                    <a:pt x="632" y="335"/>
                    <a:pt x="613" y="335"/>
                  </a:cubicBezTo>
                  <a:close/>
                  <a:moveTo>
                    <a:pt x="687" y="336"/>
                  </a:moveTo>
                  <a:cubicBezTo>
                    <a:pt x="687" y="336"/>
                    <a:pt x="687" y="336"/>
                    <a:pt x="687" y="336"/>
                  </a:cubicBezTo>
                  <a:cubicBezTo>
                    <a:pt x="668" y="335"/>
                    <a:pt x="653" y="347"/>
                    <a:pt x="653" y="364"/>
                  </a:cubicBezTo>
                  <a:cubicBezTo>
                    <a:pt x="653" y="364"/>
                    <a:pt x="653" y="364"/>
                    <a:pt x="653" y="364"/>
                  </a:cubicBezTo>
                  <a:cubicBezTo>
                    <a:pt x="654" y="381"/>
                    <a:pt x="669" y="394"/>
                    <a:pt x="689" y="395"/>
                  </a:cubicBezTo>
                  <a:cubicBezTo>
                    <a:pt x="689" y="395"/>
                    <a:pt x="689" y="395"/>
                    <a:pt x="689" y="395"/>
                  </a:cubicBezTo>
                  <a:cubicBezTo>
                    <a:pt x="708" y="396"/>
                    <a:pt x="722" y="383"/>
                    <a:pt x="722" y="366"/>
                  </a:cubicBezTo>
                  <a:cubicBezTo>
                    <a:pt x="721" y="349"/>
                    <a:pt x="706" y="337"/>
                    <a:pt x="687" y="336"/>
                  </a:cubicBezTo>
                  <a:close/>
                  <a:moveTo>
                    <a:pt x="957" y="360"/>
                  </a:moveTo>
                  <a:cubicBezTo>
                    <a:pt x="957" y="360"/>
                    <a:pt x="957" y="360"/>
                    <a:pt x="957" y="360"/>
                  </a:cubicBezTo>
                  <a:cubicBezTo>
                    <a:pt x="942" y="358"/>
                    <a:pt x="931" y="368"/>
                    <a:pt x="933" y="384"/>
                  </a:cubicBezTo>
                  <a:cubicBezTo>
                    <a:pt x="933" y="384"/>
                    <a:pt x="933" y="384"/>
                    <a:pt x="933" y="384"/>
                  </a:cubicBezTo>
                  <a:cubicBezTo>
                    <a:pt x="935" y="400"/>
                    <a:pt x="949" y="415"/>
                    <a:pt x="965" y="417"/>
                  </a:cubicBezTo>
                  <a:cubicBezTo>
                    <a:pt x="965" y="417"/>
                    <a:pt x="965" y="417"/>
                    <a:pt x="965" y="417"/>
                  </a:cubicBezTo>
                  <a:cubicBezTo>
                    <a:pt x="981" y="419"/>
                    <a:pt x="990" y="408"/>
                    <a:pt x="988" y="392"/>
                  </a:cubicBezTo>
                  <a:cubicBezTo>
                    <a:pt x="986" y="376"/>
                    <a:pt x="973" y="362"/>
                    <a:pt x="957" y="360"/>
                  </a:cubicBezTo>
                  <a:close/>
                  <a:moveTo>
                    <a:pt x="1014" y="370"/>
                  </a:moveTo>
                  <a:cubicBezTo>
                    <a:pt x="1014" y="370"/>
                    <a:pt x="1014" y="370"/>
                    <a:pt x="1014" y="370"/>
                  </a:cubicBezTo>
                  <a:cubicBezTo>
                    <a:pt x="1000" y="367"/>
                    <a:pt x="991" y="377"/>
                    <a:pt x="993" y="393"/>
                  </a:cubicBezTo>
                  <a:cubicBezTo>
                    <a:pt x="993" y="393"/>
                    <a:pt x="993" y="393"/>
                    <a:pt x="993" y="393"/>
                  </a:cubicBezTo>
                  <a:cubicBezTo>
                    <a:pt x="995" y="409"/>
                    <a:pt x="1009" y="423"/>
                    <a:pt x="1023" y="426"/>
                  </a:cubicBezTo>
                  <a:cubicBezTo>
                    <a:pt x="1023" y="426"/>
                    <a:pt x="1023" y="426"/>
                    <a:pt x="1023" y="426"/>
                  </a:cubicBezTo>
                  <a:cubicBezTo>
                    <a:pt x="1037" y="427"/>
                    <a:pt x="1046" y="417"/>
                    <a:pt x="1043" y="402"/>
                  </a:cubicBezTo>
                  <a:cubicBezTo>
                    <a:pt x="1041" y="386"/>
                    <a:pt x="1028" y="372"/>
                    <a:pt x="1014" y="370"/>
                  </a:cubicBezTo>
                  <a:close/>
                  <a:moveTo>
                    <a:pt x="1153" y="403"/>
                  </a:moveTo>
                  <a:cubicBezTo>
                    <a:pt x="1153" y="403"/>
                    <a:pt x="1153" y="403"/>
                    <a:pt x="1153" y="403"/>
                  </a:cubicBezTo>
                  <a:cubicBezTo>
                    <a:pt x="1143" y="400"/>
                    <a:pt x="1137" y="409"/>
                    <a:pt x="1140" y="423"/>
                  </a:cubicBezTo>
                  <a:cubicBezTo>
                    <a:pt x="1140" y="423"/>
                    <a:pt x="1140" y="423"/>
                    <a:pt x="1140" y="423"/>
                  </a:cubicBezTo>
                  <a:cubicBezTo>
                    <a:pt x="1143" y="438"/>
                    <a:pt x="1153" y="452"/>
                    <a:pt x="1163" y="454"/>
                  </a:cubicBezTo>
                  <a:cubicBezTo>
                    <a:pt x="1163" y="454"/>
                    <a:pt x="1163" y="454"/>
                    <a:pt x="1163" y="454"/>
                  </a:cubicBezTo>
                  <a:cubicBezTo>
                    <a:pt x="1173" y="457"/>
                    <a:pt x="1178" y="447"/>
                    <a:pt x="1175" y="434"/>
                  </a:cubicBezTo>
                  <a:cubicBezTo>
                    <a:pt x="1172" y="419"/>
                    <a:pt x="1163" y="406"/>
                    <a:pt x="1153" y="403"/>
                  </a:cubicBezTo>
                  <a:close/>
                  <a:moveTo>
                    <a:pt x="1188" y="416"/>
                  </a:moveTo>
                  <a:cubicBezTo>
                    <a:pt x="1188" y="416"/>
                    <a:pt x="1188" y="416"/>
                    <a:pt x="1188" y="416"/>
                  </a:cubicBezTo>
                  <a:cubicBezTo>
                    <a:pt x="1179" y="413"/>
                    <a:pt x="1175" y="421"/>
                    <a:pt x="1178" y="434"/>
                  </a:cubicBezTo>
                  <a:cubicBezTo>
                    <a:pt x="1178" y="434"/>
                    <a:pt x="1178" y="434"/>
                    <a:pt x="1178" y="434"/>
                  </a:cubicBezTo>
                  <a:cubicBezTo>
                    <a:pt x="1181" y="448"/>
                    <a:pt x="1190" y="462"/>
                    <a:pt x="1198" y="464"/>
                  </a:cubicBezTo>
                  <a:cubicBezTo>
                    <a:pt x="1198" y="464"/>
                    <a:pt x="1198" y="464"/>
                    <a:pt x="1198" y="464"/>
                  </a:cubicBezTo>
                  <a:cubicBezTo>
                    <a:pt x="1207" y="467"/>
                    <a:pt x="1210" y="459"/>
                    <a:pt x="1208" y="445"/>
                  </a:cubicBezTo>
                  <a:cubicBezTo>
                    <a:pt x="1204" y="432"/>
                    <a:pt x="1196" y="419"/>
                    <a:pt x="1188" y="416"/>
                  </a:cubicBezTo>
                  <a:close/>
                  <a:moveTo>
                    <a:pt x="1217" y="428"/>
                  </a:moveTo>
                  <a:cubicBezTo>
                    <a:pt x="1217" y="428"/>
                    <a:pt x="1217" y="428"/>
                    <a:pt x="1217" y="428"/>
                  </a:cubicBezTo>
                  <a:cubicBezTo>
                    <a:pt x="1210" y="425"/>
                    <a:pt x="1207" y="432"/>
                    <a:pt x="1210" y="446"/>
                  </a:cubicBezTo>
                  <a:cubicBezTo>
                    <a:pt x="1210" y="446"/>
                    <a:pt x="1210" y="446"/>
                    <a:pt x="1210" y="446"/>
                  </a:cubicBezTo>
                  <a:cubicBezTo>
                    <a:pt x="1213" y="459"/>
                    <a:pt x="1221" y="472"/>
                    <a:pt x="1228" y="475"/>
                  </a:cubicBezTo>
                  <a:cubicBezTo>
                    <a:pt x="1228" y="475"/>
                    <a:pt x="1228" y="475"/>
                    <a:pt x="1228" y="475"/>
                  </a:cubicBezTo>
                  <a:cubicBezTo>
                    <a:pt x="1235" y="478"/>
                    <a:pt x="1237" y="469"/>
                    <a:pt x="1234" y="457"/>
                  </a:cubicBezTo>
                  <a:cubicBezTo>
                    <a:pt x="1231" y="444"/>
                    <a:pt x="1224" y="431"/>
                    <a:pt x="1217" y="428"/>
                  </a:cubicBezTo>
                  <a:close/>
                  <a:moveTo>
                    <a:pt x="1240" y="441"/>
                  </a:moveTo>
                  <a:cubicBezTo>
                    <a:pt x="1240" y="441"/>
                    <a:pt x="1240" y="441"/>
                    <a:pt x="1240" y="441"/>
                  </a:cubicBezTo>
                  <a:cubicBezTo>
                    <a:pt x="1235" y="438"/>
                    <a:pt x="1233" y="445"/>
                    <a:pt x="1236" y="458"/>
                  </a:cubicBezTo>
                  <a:cubicBezTo>
                    <a:pt x="1236" y="458"/>
                    <a:pt x="1236" y="458"/>
                    <a:pt x="1236" y="458"/>
                  </a:cubicBezTo>
                  <a:cubicBezTo>
                    <a:pt x="1239" y="470"/>
                    <a:pt x="1246" y="483"/>
                    <a:pt x="1251" y="486"/>
                  </a:cubicBezTo>
                  <a:cubicBezTo>
                    <a:pt x="1251" y="486"/>
                    <a:pt x="1251" y="486"/>
                    <a:pt x="1251" y="486"/>
                  </a:cubicBezTo>
                  <a:cubicBezTo>
                    <a:pt x="1256" y="489"/>
                    <a:pt x="1258" y="481"/>
                    <a:pt x="1255" y="469"/>
                  </a:cubicBezTo>
                  <a:cubicBezTo>
                    <a:pt x="1252" y="456"/>
                    <a:pt x="1246" y="445"/>
                    <a:pt x="1240" y="441"/>
                  </a:cubicBezTo>
                  <a:close/>
                  <a:moveTo>
                    <a:pt x="1258" y="454"/>
                  </a:moveTo>
                  <a:cubicBezTo>
                    <a:pt x="1258" y="454"/>
                    <a:pt x="1258" y="454"/>
                    <a:pt x="1258" y="454"/>
                  </a:cubicBezTo>
                  <a:cubicBezTo>
                    <a:pt x="1254" y="451"/>
                    <a:pt x="1254" y="457"/>
                    <a:pt x="1256" y="469"/>
                  </a:cubicBezTo>
                  <a:cubicBezTo>
                    <a:pt x="1256" y="469"/>
                    <a:pt x="1256" y="469"/>
                    <a:pt x="1256" y="469"/>
                  </a:cubicBezTo>
                  <a:cubicBezTo>
                    <a:pt x="1260" y="482"/>
                    <a:pt x="1266" y="493"/>
                    <a:pt x="1269" y="497"/>
                  </a:cubicBezTo>
                  <a:cubicBezTo>
                    <a:pt x="1269" y="497"/>
                    <a:pt x="1269" y="497"/>
                    <a:pt x="1269" y="497"/>
                  </a:cubicBezTo>
                  <a:cubicBezTo>
                    <a:pt x="1273" y="499"/>
                    <a:pt x="1273" y="492"/>
                    <a:pt x="1270" y="481"/>
                  </a:cubicBezTo>
                  <a:cubicBezTo>
                    <a:pt x="1267" y="469"/>
                    <a:pt x="1262" y="458"/>
                    <a:pt x="1258" y="454"/>
                  </a:cubicBezTo>
                  <a:close/>
                  <a:moveTo>
                    <a:pt x="1270" y="467"/>
                  </a:moveTo>
                  <a:cubicBezTo>
                    <a:pt x="1270" y="467"/>
                    <a:pt x="1270" y="467"/>
                    <a:pt x="1270" y="467"/>
                  </a:cubicBezTo>
                  <a:cubicBezTo>
                    <a:pt x="1268" y="464"/>
                    <a:pt x="1268" y="470"/>
                    <a:pt x="1271" y="481"/>
                  </a:cubicBezTo>
                  <a:cubicBezTo>
                    <a:pt x="1271" y="481"/>
                    <a:pt x="1271" y="481"/>
                    <a:pt x="1271" y="481"/>
                  </a:cubicBezTo>
                  <a:cubicBezTo>
                    <a:pt x="1275" y="493"/>
                    <a:pt x="1279" y="504"/>
                    <a:pt x="1281" y="507"/>
                  </a:cubicBezTo>
                  <a:cubicBezTo>
                    <a:pt x="1281" y="507"/>
                    <a:pt x="1281" y="507"/>
                    <a:pt x="1281" y="507"/>
                  </a:cubicBezTo>
                  <a:cubicBezTo>
                    <a:pt x="1284" y="510"/>
                    <a:pt x="1282" y="503"/>
                    <a:pt x="1280" y="493"/>
                  </a:cubicBezTo>
                  <a:cubicBezTo>
                    <a:pt x="1276" y="481"/>
                    <a:pt x="1273" y="471"/>
                    <a:pt x="1270" y="467"/>
                  </a:cubicBezTo>
                  <a:close/>
                  <a:moveTo>
                    <a:pt x="68" y="460"/>
                  </a:moveTo>
                  <a:cubicBezTo>
                    <a:pt x="68" y="460"/>
                    <a:pt x="68" y="460"/>
                    <a:pt x="68" y="460"/>
                  </a:cubicBezTo>
                  <a:cubicBezTo>
                    <a:pt x="58" y="462"/>
                    <a:pt x="49" y="476"/>
                    <a:pt x="47" y="490"/>
                  </a:cubicBezTo>
                  <a:cubicBezTo>
                    <a:pt x="47" y="490"/>
                    <a:pt x="47" y="490"/>
                    <a:pt x="47" y="490"/>
                  </a:cubicBezTo>
                  <a:cubicBezTo>
                    <a:pt x="45" y="505"/>
                    <a:pt x="50" y="515"/>
                    <a:pt x="59" y="513"/>
                  </a:cubicBezTo>
                  <a:cubicBezTo>
                    <a:pt x="59" y="513"/>
                    <a:pt x="59" y="513"/>
                    <a:pt x="59" y="513"/>
                  </a:cubicBezTo>
                  <a:cubicBezTo>
                    <a:pt x="69" y="511"/>
                    <a:pt x="79" y="497"/>
                    <a:pt x="81" y="482"/>
                  </a:cubicBezTo>
                  <a:cubicBezTo>
                    <a:pt x="84" y="467"/>
                    <a:pt x="77" y="457"/>
                    <a:pt x="68" y="460"/>
                  </a:cubicBezTo>
                  <a:close/>
                  <a:moveTo>
                    <a:pt x="108" y="450"/>
                  </a:moveTo>
                  <a:cubicBezTo>
                    <a:pt x="108" y="450"/>
                    <a:pt x="108" y="450"/>
                    <a:pt x="108" y="450"/>
                  </a:cubicBezTo>
                  <a:cubicBezTo>
                    <a:pt x="97" y="453"/>
                    <a:pt x="87" y="466"/>
                    <a:pt x="84" y="481"/>
                  </a:cubicBezTo>
                  <a:cubicBezTo>
                    <a:pt x="84" y="481"/>
                    <a:pt x="84" y="481"/>
                    <a:pt x="84" y="481"/>
                  </a:cubicBezTo>
                  <a:cubicBezTo>
                    <a:pt x="82" y="497"/>
                    <a:pt x="89" y="507"/>
                    <a:pt x="100" y="505"/>
                  </a:cubicBezTo>
                  <a:cubicBezTo>
                    <a:pt x="100" y="505"/>
                    <a:pt x="100" y="505"/>
                    <a:pt x="100" y="505"/>
                  </a:cubicBezTo>
                  <a:cubicBezTo>
                    <a:pt x="111" y="503"/>
                    <a:pt x="122" y="489"/>
                    <a:pt x="124" y="473"/>
                  </a:cubicBezTo>
                  <a:cubicBezTo>
                    <a:pt x="126" y="458"/>
                    <a:pt x="119" y="447"/>
                    <a:pt x="108" y="450"/>
                  </a:cubicBezTo>
                  <a:close/>
                  <a:moveTo>
                    <a:pt x="154" y="440"/>
                  </a:moveTo>
                  <a:cubicBezTo>
                    <a:pt x="154" y="440"/>
                    <a:pt x="154" y="440"/>
                    <a:pt x="154" y="440"/>
                  </a:cubicBezTo>
                  <a:cubicBezTo>
                    <a:pt x="141" y="443"/>
                    <a:pt x="130" y="457"/>
                    <a:pt x="128" y="473"/>
                  </a:cubicBezTo>
                  <a:cubicBezTo>
                    <a:pt x="128" y="473"/>
                    <a:pt x="128" y="473"/>
                    <a:pt x="128" y="473"/>
                  </a:cubicBezTo>
                  <a:cubicBezTo>
                    <a:pt x="126" y="488"/>
                    <a:pt x="134" y="500"/>
                    <a:pt x="146" y="498"/>
                  </a:cubicBezTo>
                  <a:cubicBezTo>
                    <a:pt x="146" y="498"/>
                    <a:pt x="146" y="498"/>
                    <a:pt x="146" y="498"/>
                  </a:cubicBezTo>
                  <a:cubicBezTo>
                    <a:pt x="159" y="496"/>
                    <a:pt x="171" y="481"/>
                    <a:pt x="173" y="465"/>
                  </a:cubicBezTo>
                  <a:cubicBezTo>
                    <a:pt x="175" y="448"/>
                    <a:pt x="166" y="438"/>
                    <a:pt x="154" y="440"/>
                  </a:cubicBezTo>
                  <a:close/>
                  <a:moveTo>
                    <a:pt x="205" y="431"/>
                  </a:moveTo>
                  <a:cubicBezTo>
                    <a:pt x="205" y="431"/>
                    <a:pt x="205" y="431"/>
                    <a:pt x="205" y="431"/>
                  </a:cubicBezTo>
                  <a:cubicBezTo>
                    <a:pt x="191" y="434"/>
                    <a:pt x="179" y="448"/>
                    <a:pt x="177" y="464"/>
                  </a:cubicBezTo>
                  <a:cubicBezTo>
                    <a:pt x="177" y="464"/>
                    <a:pt x="177" y="464"/>
                    <a:pt x="177" y="464"/>
                  </a:cubicBezTo>
                  <a:cubicBezTo>
                    <a:pt x="175" y="481"/>
                    <a:pt x="184" y="492"/>
                    <a:pt x="198" y="491"/>
                  </a:cubicBezTo>
                  <a:cubicBezTo>
                    <a:pt x="198" y="491"/>
                    <a:pt x="198" y="491"/>
                    <a:pt x="198" y="491"/>
                  </a:cubicBezTo>
                  <a:cubicBezTo>
                    <a:pt x="212" y="489"/>
                    <a:pt x="226" y="474"/>
                    <a:pt x="227" y="457"/>
                  </a:cubicBezTo>
                  <a:cubicBezTo>
                    <a:pt x="229" y="440"/>
                    <a:pt x="219" y="429"/>
                    <a:pt x="205" y="431"/>
                  </a:cubicBezTo>
                  <a:close/>
                  <a:moveTo>
                    <a:pt x="262" y="423"/>
                  </a:moveTo>
                  <a:cubicBezTo>
                    <a:pt x="262" y="423"/>
                    <a:pt x="262" y="423"/>
                    <a:pt x="262" y="423"/>
                  </a:cubicBezTo>
                  <a:cubicBezTo>
                    <a:pt x="247" y="425"/>
                    <a:pt x="234" y="440"/>
                    <a:pt x="232" y="456"/>
                  </a:cubicBezTo>
                  <a:cubicBezTo>
                    <a:pt x="232" y="456"/>
                    <a:pt x="232" y="456"/>
                    <a:pt x="232" y="456"/>
                  </a:cubicBezTo>
                  <a:cubicBezTo>
                    <a:pt x="230" y="473"/>
                    <a:pt x="240" y="485"/>
                    <a:pt x="256" y="484"/>
                  </a:cubicBezTo>
                  <a:cubicBezTo>
                    <a:pt x="256" y="484"/>
                    <a:pt x="256" y="484"/>
                    <a:pt x="256" y="484"/>
                  </a:cubicBezTo>
                  <a:cubicBezTo>
                    <a:pt x="271" y="482"/>
                    <a:pt x="285" y="467"/>
                    <a:pt x="287" y="450"/>
                  </a:cubicBezTo>
                  <a:cubicBezTo>
                    <a:pt x="289" y="432"/>
                    <a:pt x="278" y="421"/>
                    <a:pt x="262" y="423"/>
                  </a:cubicBezTo>
                  <a:close/>
                  <a:moveTo>
                    <a:pt x="392" y="409"/>
                  </a:moveTo>
                  <a:cubicBezTo>
                    <a:pt x="392" y="409"/>
                    <a:pt x="392" y="409"/>
                    <a:pt x="392" y="409"/>
                  </a:cubicBezTo>
                  <a:cubicBezTo>
                    <a:pt x="374" y="411"/>
                    <a:pt x="359" y="425"/>
                    <a:pt x="357" y="443"/>
                  </a:cubicBezTo>
                  <a:cubicBezTo>
                    <a:pt x="357" y="443"/>
                    <a:pt x="357" y="443"/>
                    <a:pt x="357" y="443"/>
                  </a:cubicBezTo>
                  <a:cubicBezTo>
                    <a:pt x="356" y="460"/>
                    <a:pt x="369" y="473"/>
                    <a:pt x="387" y="472"/>
                  </a:cubicBezTo>
                  <a:cubicBezTo>
                    <a:pt x="387" y="472"/>
                    <a:pt x="387" y="472"/>
                    <a:pt x="387" y="472"/>
                  </a:cubicBezTo>
                  <a:cubicBezTo>
                    <a:pt x="405" y="470"/>
                    <a:pt x="420" y="456"/>
                    <a:pt x="422" y="438"/>
                  </a:cubicBezTo>
                  <a:cubicBezTo>
                    <a:pt x="423" y="420"/>
                    <a:pt x="410" y="408"/>
                    <a:pt x="392" y="409"/>
                  </a:cubicBezTo>
                  <a:close/>
                  <a:moveTo>
                    <a:pt x="463" y="404"/>
                  </a:moveTo>
                  <a:cubicBezTo>
                    <a:pt x="463" y="404"/>
                    <a:pt x="463" y="404"/>
                    <a:pt x="463" y="404"/>
                  </a:cubicBezTo>
                  <a:cubicBezTo>
                    <a:pt x="444" y="405"/>
                    <a:pt x="429" y="420"/>
                    <a:pt x="427" y="437"/>
                  </a:cubicBezTo>
                  <a:cubicBezTo>
                    <a:pt x="427" y="437"/>
                    <a:pt x="427" y="437"/>
                    <a:pt x="427" y="437"/>
                  </a:cubicBezTo>
                  <a:cubicBezTo>
                    <a:pt x="427" y="456"/>
                    <a:pt x="440" y="469"/>
                    <a:pt x="459" y="468"/>
                  </a:cubicBezTo>
                  <a:cubicBezTo>
                    <a:pt x="459" y="468"/>
                    <a:pt x="459" y="468"/>
                    <a:pt x="459" y="468"/>
                  </a:cubicBezTo>
                  <a:cubicBezTo>
                    <a:pt x="478" y="467"/>
                    <a:pt x="494" y="451"/>
                    <a:pt x="495" y="434"/>
                  </a:cubicBezTo>
                  <a:cubicBezTo>
                    <a:pt x="496" y="416"/>
                    <a:pt x="482" y="403"/>
                    <a:pt x="463" y="404"/>
                  </a:cubicBezTo>
                  <a:close/>
                  <a:moveTo>
                    <a:pt x="613" y="399"/>
                  </a:moveTo>
                  <a:cubicBezTo>
                    <a:pt x="613" y="399"/>
                    <a:pt x="613" y="399"/>
                    <a:pt x="613" y="399"/>
                  </a:cubicBezTo>
                  <a:cubicBezTo>
                    <a:pt x="593" y="400"/>
                    <a:pt x="577" y="413"/>
                    <a:pt x="577" y="431"/>
                  </a:cubicBezTo>
                  <a:cubicBezTo>
                    <a:pt x="577" y="431"/>
                    <a:pt x="577" y="431"/>
                    <a:pt x="577" y="431"/>
                  </a:cubicBezTo>
                  <a:cubicBezTo>
                    <a:pt x="577" y="449"/>
                    <a:pt x="592" y="463"/>
                    <a:pt x="613" y="464"/>
                  </a:cubicBezTo>
                  <a:cubicBezTo>
                    <a:pt x="613" y="464"/>
                    <a:pt x="613" y="464"/>
                    <a:pt x="613" y="464"/>
                  </a:cubicBezTo>
                  <a:cubicBezTo>
                    <a:pt x="633" y="463"/>
                    <a:pt x="648" y="449"/>
                    <a:pt x="648" y="431"/>
                  </a:cubicBezTo>
                  <a:cubicBezTo>
                    <a:pt x="648" y="412"/>
                    <a:pt x="633" y="399"/>
                    <a:pt x="613" y="399"/>
                  </a:cubicBezTo>
                  <a:close/>
                  <a:moveTo>
                    <a:pt x="902" y="414"/>
                  </a:moveTo>
                  <a:cubicBezTo>
                    <a:pt x="902" y="414"/>
                    <a:pt x="902" y="414"/>
                    <a:pt x="902" y="414"/>
                  </a:cubicBezTo>
                  <a:cubicBezTo>
                    <a:pt x="886" y="413"/>
                    <a:pt x="873" y="425"/>
                    <a:pt x="874" y="442"/>
                  </a:cubicBezTo>
                  <a:cubicBezTo>
                    <a:pt x="874" y="442"/>
                    <a:pt x="874" y="442"/>
                    <a:pt x="874" y="442"/>
                  </a:cubicBezTo>
                  <a:cubicBezTo>
                    <a:pt x="876" y="460"/>
                    <a:pt x="891" y="475"/>
                    <a:pt x="908" y="477"/>
                  </a:cubicBezTo>
                  <a:cubicBezTo>
                    <a:pt x="908" y="477"/>
                    <a:pt x="908" y="477"/>
                    <a:pt x="908" y="477"/>
                  </a:cubicBezTo>
                  <a:cubicBezTo>
                    <a:pt x="925" y="478"/>
                    <a:pt x="937" y="465"/>
                    <a:pt x="935" y="448"/>
                  </a:cubicBezTo>
                  <a:cubicBezTo>
                    <a:pt x="933" y="431"/>
                    <a:pt x="920" y="416"/>
                    <a:pt x="902" y="414"/>
                  </a:cubicBezTo>
                  <a:close/>
                  <a:moveTo>
                    <a:pt x="965" y="422"/>
                  </a:moveTo>
                  <a:cubicBezTo>
                    <a:pt x="965" y="422"/>
                    <a:pt x="965" y="422"/>
                    <a:pt x="965" y="422"/>
                  </a:cubicBezTo>
                  <a:cubicBezTo>
                    <a:pt x="950" y="420"/>
                    <a:pt x="939" y="431"/>
                    <a:pt x="940" y="449"/>
                  </a:cubicBezTo>
                  <a:cubicBezTo>
                    <a:pt x="940" y="449"/>
                    <a:pt x="940" y="449"/>
                    <a:pt x="940" y="449"/>
                  </a:cubicBezTo>
                  <a:cubicBezTo>
                    <a:pt x="942" y="466"/>
                    <a:pt x="956" y="481"/>
                    <a:pt x="972" y="483"/>
                  </a:cubicBezTo>
                  <a:cubicBezTo>
                    <a:pt x="972" y="483"/>
                    <a:pt x="972" y="483"/>
                    <a:pt x="972" y="483"/>
                  </a:cubicBezTo>
                  <a:cubicBezTo>
                    <a:pt x="988" y="484"/>
                    <a:pt x="999" y="472"/>
                    <a:pt x="997" y="455"/>
                  </a:cubicBezTo>
                  <a:cubicBezTo>
                    <a:pt x="994" y="438"/>
                    <a:pt x="981" y="424"/>
                    <a:pt x="965" y="422"/>
                  </a:cubicBezTo>
                  <a:close/>
                  <a:moveTo>
                    <a:pt x="1023" y="430"/>
                  </a:moveTo>
                  <a:cubicBezTo>
                    <a:pt x="1023" y="430"/>
                    <a:pt x="1023" y="430"/>
                    <a:pt x="1023" y="430"/>
                  </a:cubicBezTo>
                  <a:cubicBezTo>
                    <a:pt x="1009" y="428"/>
                    <a:pt x="999" y="439"/>
                    <a:pt x="1001" y="456"/>
                  </a:cubicBezTo>
                  <a:cubicBezTo>
                    <a:pt x="1001" y="456"/>
                    <a:pt x="1001" y="456"/>
                    <a:pt x="1001" y="456"/>
                  </a:cubicBezTo>
                  <a:cubicBezTo>
                    <a:pt x="1003" y="473"/>
                    <a:pt x="1016" y="488"/>
                    <a:pt x="1031" y="490"/>
                  </a:cubicBezTo>
                  <a:cubicBezTo>
                    <a:pt x="1031" y="490"/>
                    <a:pt x="1031" y="490"/>
                    <a:pt x="1031" y="490"/>
                  </a:cubicBezTo>
                  <a:cubicBezTo>
                    <a:pt x="1045" y="491"/>
                    <a:pt x="1054" y="480"/>
                    <a:pt x="1052" y="463"/>
                  </a:cubicBezTo>
                  <a:cubicBezTo>
                    <a:pt x="1050" y="446"/>
                    <a:pt x="1038" y="432"/>
                    <a:pt x="1023" y="430"/>
                  </a:cubicBezTo>
                  <a:close/>
                  <a:moveTo>
                    <a:pt x="1076" y="439"/>
                  </a:moveTo>
                  <a:cubicBezTo>
                    <a:pt x="1076" y="439"/>
                    <a:pt x="1076" y="439"/>
                    <a:pt x="1076" y="439"/>
                  </a:cubicBezTo>
                  <a:cubicBezTo>
                    <a:pt x="1063" y="437"/>
                    <a:pt x="1054" y="447"/>
                    <a:pt x="1056" y="464"/>
                  </a:cubicBezTo>
                  <a:cubicBezTo>
                    <a:pt x="1056" y="464"/>
                    <a:pt x="1056" y="464"/>
                    <a:pt x="1056" y="464"/>
                  </a:cubicBezTo>
                  <a:cubicBezTo>
                    <a:pt x="1058" y="480"/>
                    <a:pt x="1070" y="495"/>
                    <a:pt x="1083" y="497"/>
                  </a:cubicBezTo>
                  <a:cubicBezTo>
                    <a:pt x="1083" y="497"/>
                    <a:pt x="1083" y="497"/>
                    <a:pt x="1083" y="497"/>
                  </a:cubicBezTo>
                  <a:cubicBezTo>
                    <a:pt x="1096" y="498"/>
                    <a:pt x="1104" y="487"/>
                    <a:pt x="1102" y="471"/>
                  </a:cubicBezTo>
                  <a:cubicBezTo>
                    <a:pt x="1100" y="455"/>
                    <a:pt x="1089" y="441"/>
                    <a:pt x="1076" y="439"/>
                  </a:cubicBezTo>
                  <a:close/>
                  <a:moveTo>
                    <a:pt x="1164" y="458"/>
                  </a:moveTo>
                  <a:cubicBezTo>
                    <a:pt x="1164" y="458"/>
                    <a:pt x="1164" y="458"/>
                    <a:pt x="1164" y="458"/>
                  </a:cubicBezTo>
                  <a:cubicBezTo>
                    <a:pt x="1154" y="456"/>
                    <a:pt x="1148" y="465"/>
                    <a:pt x="1150" y="481"/>
                  </a:cubicBezTo>
                  <a:cubicBezTo>
                    <a:pt x="1150" y="481"/>
                    <a:pt x="1150" y="481"/>
                    <a:pt x="1150" y="481"/>
                  </a:cubicBezTo>
                  <a:cubicBezTo>
                    <a:pt x="1152" y="496"/>
                    <a:pt x="1162" y="510"/>
                    <a:pt x="1172" y="512"/>
                  </a:cubicBezTo>
                  <a:cubicBezTo>
                    <a:pt x="1172" y="512"/>
                    <a:pt x="1172" y="512"/>
                    <a:pt x="1172" y="512"/>
                  </a:cubicBezTo>
                  <a:cubicBezTo>
                    <a:pt x="1182" y="514"/>
                    <a:pt x="1187" y="503"/>
                    <a:pt x="1185" y="489"/>
                  </a:cubicBezTo>
                  <a:cubicBezTo>
                    <a:pt x="1182" y="474"/>
                    <a:pt x="1173" y="461"/>
                    <a:pt x="1164" y="458"/>
                  </a:cubicBezTo>
                  <a:close/>
                  <a:moveTo>
                    <a:pt x="1199" y="468"/>
                  </a:moveTo>
                  <a:cubicBezTo>
                    <a:pt x="1199" y="468"/>
                    <a:pt x="1199" y="468"/>
                    <a:pt x="1199" y="468"/>
                  </a:cubicBezTo>
                  <a:cubicBezTo>
                    <a:pt x="1190" y="466"/>
                    <a:pt x="1186" y="475"/>
                    <a:pt x="1188" y="490"/>
                  </a:cubicBezTo>
                  <a:cubicBezTo>
                    <a:pt x="1188" y="490"/>
                    <a:pt x="1188" y="490"/>
                    <a:pt x="1188" y="490"/>
                  </a:cubicBezTo>
                  <a:cubicBezTo>
                    <a:pt x="1190" y="504"/>
                    <a:pt x="1199" y="518"/>
                    <a:pt x="1207" y="520"/>
                  </a:cubicBezTo>
                  <a:cubicBezTo>
                    <a:pt x="1207" y="520"/>
                    <a:pt x="1207" y="520"/>
                    <a:pt x="1207" y="520"/>
                  </a:cubicBezTo>
                  <a:cubicBezTo>
                    <a:pt x="1216" y="522"/>
                    <a:pt x="1220" y="512"/>
                    <a:pt x="1218" y="498"/>
                  </a:cubicBezTo>
                  <a:cubicBezTo>
                    <a:pt x="1215" y="484"/>
                    <a:pt x="1207" y="471"/>
                    <a:pt x="1199" y="468"/>
                  </a:cubicBezTo>
                  <a:close/>
                  <a:moveTo>
                    <a:pt x="1228" y="479"/>
                  </a:moveTo>
                  <a:cubicBezTo>
                    <a:pt x="1228" y="479"/>
                    <a:pt x="1228" y="479"/>
                    <a:pt x="1228" y="479"/>
                  </a:cubicBezTo>
                  <a:cubicBezTo>
                    <a:pt x="1222" y="476"/>
                    <a:pt x="1218" y="485"/>
                    <a:pt x="1220" y="499"/>
                  </a:cubicBezTo>
                  <a:cubicBezTo>
                    <a:pt x="1220" y="499"/>
                    <a:pt x="1220" y="499"/>
                    <a:pt x="1220" y="499"/>
                  </a:cubicBezTo>
                  <a:cubicBezTo>
                    <a:pt x="1223" y="513"/>
                    <a:pt x="1230" y="526"/>
                    <a:pt x="1237" y="528"/>
                  </a:cubicBezTo>
                  <a:cubicBezTo>
                    <a:pt x="1237" y="528"/>
                    <a:pt x="1237" y="528"/>
                    <a:pt x="1237" y="528"/>
                  </a:cubicBezTo>
                  <a:cubicBezTo>
                    <a:pt x="1244" y="530"/>
                    <a:pt x="1247" y="521"/>
                    <a:pt x="1245" y="507"/>
                  </a:cubicBezTo>
                  <a:cubicBezTo>
                    <a:pt x="1242" y="494"/>
                    <a:pt x="1235" y="481"/>
                    <a:pt x="1228" y="479"/>
                  </a:cubicBezTo>
                  <a:close/>
                  <a:moveTo>
                    <a:pt x="1252" y="489"/>
                  </a:moveTo>
                  <a:cubicBezTo>
                    <a:pt x="1252" y="489"/>
                    <a:pt x="1252" y="489"/>
                    <a:pt x="1252" y="489"/>
                  </a:cubicBezTo>
                  <a:cubicBezTo>
                    <a:pt x="1247" y="487"/>
                    <a:pt x="1244" y="494"/>
                    <a:pt x="1246" y="508"/>
                  </a:cubicBezTo>
                  <a:cubicBezTo>
                    <a:pt x="1246" y="508"/>
                    <a:pt x="1246" y="508"/>
                    <a:pt x="1246" y="508"/>
                  </a:cubicBezTo>
                  <a:cubicBezTo>
                    <a:pt x="1249" y="522"/>
                    <a:pt x="1255" y="534"/>
                    <a:pt x="1261" y="536"/>
                  </a:cubicBezTo>
                  <a:cubicBezTo>
                    <a:pt x="1261" y="536"/>
                    <a:pt x="1261" y="536"/>
                    <a:pt x="1261" y="536"/>
                  </a:cubicBezTo>
                  <a:cubicBezTo>
                    <a:pt x="1266" y="538"/>
                    <a:pt x="1268" y="530"/>
                    <a:pt x="1266" y="517"/>
                  </a:cubicBezTo>
                  <a:cubicBezTo>
                    <a:pt x="1263" y="504"/>
                    <a:pt x="1257" y="492"/>
                    <a:pt x="1252" y="489"/>
                  </a:cubicBezTo>
                  <a:close/>
                  <a:moveTo>
                    <a:pt x="1270" y="500"/>
                  </a:moveTo>
                  <a:cubicBezTo>
                    <a:pt x="1270" y="500"/>
                    <a:pt x="1270" y="500"/>
                    <a:pt x="1270" y="500"/>
                  </a:cubicBezTo>
                  <a:cubicBezTo>
                    <a:pt x="1266" y="497"/>
                    <a:pt x="1264" y="505"/>
                    <a:pt x="1267" y="517"/>
                  </a:cubicBezTo>
                  <a:cubicBezTo>
                    <a:pt x="1267" y="517"/>
                    <a:pt x="1267" y="517"/>
                    <a:pt x="1267" y="517"/>
                  </a:cubicBezTo>
                  <a:cubicBezTo>
                    <a:pt x="1269" y="530"/>
                    <a:pt x="1275" y="542"/>
                    <a:pt x="1279" y="544"/>
                  </a:cubicBezTo>
                  <a:cubicBezTo>
                    <a:pt x="1279" y="544"/>
                    <a:pt x="1279" y="544"/>
                    <a:pt x="1279" y="544"/>
                  </a:cubicBezTo>
                  <a:cubicBezTo>
                    <a:pt x="1283" y="546"/>
                    <a:pt x="1283" y="539"/>
                    <a:pt x="1281" y="526"/>
                  </a:cubicBezTo>
                  <a:cubicBezTo>
                    <a:pt x="1278" y="514"/>
                    <a:pt x="1274" y="502"/>
                    <a:pt x="1270" y="500"/>
                  </a:cubicBezTo>
                  <a:close/>
                  <a:moveTo>
                    <a:pt x="1282" y="510"/>
                  </a:moveTo>
                  <a:cubicBezTo>
                    <a:pt x="1282" y="510"/>
                    <a:pt x="1282" y="510"/>
                    <a:pt x="1282" y="510"/>
                  </a:cubicBezTo>
                  <a:cubicBezTo>
                    <a:pt x="1280" y="508"/>
                    <a:pt x="1280" y="515"/>
                    <a:pt x="1282" y="527"/>
                  </a:cubicBezTo>
                  <a:cubicBezTo>
                    <a:pt x="1282" y="527"/>
                    <a:pt x="1282" y="527"/>
                    <a:pt x="1282" y="527"/>
                  </a:cubicBezTo>
                  <a:cubicBezTo>
                    <a:pt x="1285" y="539"/>
                    <a:pt x="1283" y="545"/>
                    <a:pt x="1291" y="553"/>
                  </a:cubicBezTo>
                  <a:cubicBezTo>
                    <a:pt x="1291" y="553"/>
                    <a:pt x="1291" y="553"/>
                    <a:pt x="1291" y="553"/>
                  </a:cubicBezTo>
                  <a:cubicBezTo>
                    <a:pt x="1293" y="555"/>
                    <a:pt x="1293" y="547"/>
                    <a:pt x="1290" y="536"/>
                  </a:cubicBezTo>
                  <a:cubicBezTo>
                    <a:pt x="1288" y="524"/>
                    <a:pt x="1285" y="514"/>
                    <a:pt x="1282" y="510"/>
                  </a:cubicBezTo>
                  <a:close/>
                  <a:moveTo>
                    <a:pt x="59" y="517"/>
                  </a:moveTo>
                  <a:cubicBezTo>
                    <a:pt x="59" y="517"/>
                    <a:pt x="59" y="517"/>
                    <a:pt x="59" y="517"/>
                  </a:cubicBezTo>
                  <a:cubicBezTo>
                    <a:pt x="49" y="519"/>
                    <a:pt x="41" y="533"/>
                    <a:pt x="39" y="548"/>
                  </a:cubicBezTo>
                  <a:cubicBezTo>
                    <a:pt x="39" y="548"/>
                    <a:pt x="39" y="548"/>
                    <a:pt x="39" y="548"/>
                  </a:cubicBezTo>
                  <a:cubicBezTo>
                    <a:pt x="37" y="563"/>
                    <a:pt x="43" y="574"/>
                    <a:pt x="53" y="573"/>
                  </a:cubicBezTo>
                  <a:cubicBezTo>
                    <a:pt x="53" y="573"/>
                    <a:pt x="53" y="573"/>
                    <a:pt x="53" y="573"/>
                  </a:cubicBezTo>
                  <a:cubicBezTo>
                    <a:pt x="63" y="571"/>
                    <a:pt x="72" y="558"/>
                    <a:pt x="74" y="542"/>
                  </a:cubicBezTo>
                  <a:cubicBezTo>
                    <a:pt x="75" y="526"/>
                    <a:pt x="68" y="515"/>
                    <a:pt x="59" y="517"/>
                  </a:cubicBezTo>
                  <a:close/>
                  <a:moveTo>
                    <a:pt x="99" y="510"/>
                  </a:moveTo>
                  <a:cubicBezTo>
                    <a:pt x="99" y="510"/>
                    <a:pt x="99" y="510"/>
                    <a:pt x="99" y="510"/>
                  </a:cubicBezTo>
                  <a:cubicBezTo>
                    <a:pt x="88" y="512"/>
                    <a:pt x="78" y="526"/>
                    <a:pt x="77" y="541"/>
                  </a:cubicBezTo>
                  <a:cubicBezTo>
                    <a:pt x="77" y="541"/>
                    <a:pt x="77" y="541"/>
                    <a:pt x="77" y="541"/>
                  </a:cubicBezTo>
                  <a:cubicBezTo>
                    <a:pt x="75" y="557"/>
                    <a:pt x="82" y="569"/>
                    <a:pt x="93" y="568"/>
                  </a:cubicBezTo>
                  <a:cubicBezTo>
                    <a:pt x="93" y="568"/>
                    <a:pt x="93" y="568"/>
                    <a:pt x="93" y="568"/>
                  </a:cubicBezTo>
                  <a:cubicBezTo>
                    <a:pt x="105" y="566"/>
                    <a:pt x="115" y="552"/>
                    <a:pt x="117" y="535"/>
                  </a:cubicBezTo>
                  <a:cubicBezTo>
                    <a:pt x="118" y="519"/>
                    <a:pt x="111" y="508"/>
                    <a:pt x="99" y="510"/>
                  </a:cubicBezTo>
                  <a:close/>
                  <a:moveTo>
                    <a:pt x="146" y="502"/>
                  </a:moveTo>
                  <a:cubicBezTo>
                    <a:pt x="146" y="502"/>
                    <a:pt x="146" y="502"/>
                    <a:pt x="146" y="502"/>
                  </a:cubicBezTo>
                  <a:cubicBezTo>
                    <a:pt x="133" y="504"/>
                    <a:pt x="122" y="518"/>
                    <a:pt x="120" y="535"/>
                  </a:cubicBezTo>
                  <a:cubicBezTo>
                    <a:pt x="120" y="535"/>
                    <a:pt x="120" y="535"/>
                    <a:pt x="120" y="535"/>
                  </a:cubicBezTo>
                  <a:cubicBezTo>
                    <a:pt x="119" y="552"/>
                    <a:pt x="127" y="564"/>
                    <a:pt x="140" y="563"/>
                  </a:cubicBezTo>
                  <a:cubicBezTo>
                    <a:pt x="140" y="563"/>
                    <a:pt x="140" y="563"/>
                    <a:pt x="140" y="563"/>
                  </a:cubicBezTo>
                  <a:cubicBezTo>
                    <a:pt x="153" y="561"/>
                    <a:pt x="164" y="546"/>
                    <a:pt x="166" y="529"/>
                  </a:cubicBezTo>
                  <a:cubicBezTo>
                    <a:pt x="167" y="512"/>
                    <a:pt x="159" y="501"/>
                    <a:pt x="146" y="502"/>
                  </a:cubicBezTo>
                  <a:close/>
                  <a:moveTo>
                    <a:pt x="198" y="495"/>
                  </a:moveTo>
                  <a:cubicBezTo>
                    <a:pt x="198" y="495"/>
                    <a:pt x="198" y="495"/>
                    <a:pt x="198" y="495"/>
                  </a:cubicBezTo>
                  <a:cubicBezTo>
                    <a:pt x="183" y="497"/>
                    <a:pt x="172" y="512"/>
                    <a:pt x="170" y="529"/>
                  </a:cubicBezTo>
                  <a:cubicBezTo>
                    <a:pt x="170" y="529"/>
                    <a:pt x="170" y="529"/>
                    <a:pt x="170" y="529"/>
                  </a:cubicBezTo>
                  <a:cubicBezTo>
                    <a:pt x="169" y="546"/>
                    <a:pt x="178" y="559"/>
                    <a:pt x="192" y="558"/>
                  </a:cubicBezTo>
                  <a:cubicBezTo>
                    <a:pt x="192" y="558"/>
                    <a:pt x="192" y="558"/>
                    <a:pt x="192" y="558"/>
                  </a:cubicBezTo>
                  <a:cubicBezTo>
                    <a:pt x="207" y="556"/>
                    <a:pt x="219" y="541"/>
                    <a:pt x="221" y="523"/>
                  </a:cubicBezTo>
                  <a:cubicBezTo>
                    <a:pt x="222" y="506"/>
                    <a:pt x="212" y="493"/>
                    <a:pt x="198" y="495"/>
                  </a:cubicBezTo>
                  <a:close/>
                  <a:moveTo>
                    <a:pt x="318" y="483"/>
                  </a:moveTo>
                  <a:cubicBezTo>
                    <a:pt x="318" y="483"/>
                    <a:pt x="318" y="483"/>
                    <a:pt x="318" y="483"/>
                  </a:cubicBezTo>
                  <a:cubicBezTo>
                    <a:pt x="301" y="484"/>
                    <a:pt x="288" y="499"/>
                    <a:pt x="286" y="517"/>
                  </a:cubicBezTo>
                  <a:cubicBezTo>
                    <a:pt x="286" y="517"/>
                    <a:pt x="286" y="517"/>
                    <a:pt x="286" y="517"/>
                  </a:cubicBezTo>
                  <a:cubicBezTo>
                    <a:pt x="285" y="536"/>
                    <a:pt x="296" y="549"/>
                    <a:pt x="314" y="548"/>
                  </a:cubicBezTo>
                  <a:cubicBezTo>
                    <a:pt x="314" y="548"/>
                    <a:pt x="314" y="548"/>
                    <a:pt x="314" y="548"/>
                  </a:cubicBezTo>
                  <a:cubicBezTo>
                    <a:pt x="331" y="547"/>
                    <a:pt x="346" y="532"/>
                    <a:pt x="347" y="513"/>
                  </a:cubicBezTo>
                  <a:cubicBezTo>
                    <a:pt x="348" y="494"/>
                    <a:pt x="336" y="481"/>
                    <a:pt x="318" y="483"/>
                  </a:cubicBezTo>
                  <a:close/>
                  <a:moveTo>
                    <a:pt x="386" y="477"/>
                  </a:moveTo>
                  <a:cubicBezTo>
                    <a:pt x="386" y="477"/>
                    <a:pt x="386" y="477"/>
                    <a:pt x="386" y="477"/>
                  </a:cubicBezTo>
                  <a:cubicBezTo>
                    <a:pt x="368" y="479"/>
                    <a:pt x="354" y="494"/>
                    <a:pt x="352" y="513"/>
                  </a:cubicBezTo>
                  <a:cubicBezTo>
                    <a:pt x="352" y="513"/>
                    <a:pt x="352" y="513"/>
                    <a:pt x="352" y="513"/>
                  </a:cubicBezTo>
                  <a:cubicBezTo>
                    <a:pt x="351" y="531"/>
                    <a:pt x="364" y="545"/>
                    <a:pt x="382" y="545"/>
                  </a:cubicBezTo>
                  <a:cubicBezTo>
                    <a:pt x="382" y="545"/>
                    <a:pt x="382" y="545"/>
                    <a:pt x="382" y="545"/>
                  </a:cubicBezTo>
                  <a:cubicBezTo>
                    <a:pt x="401" y="543"/>
                    <a:pt x="417" y="528"/>
                    <a:pt x="418" y="509"/>
                  </a:cubicBezTo>
                  <a:cubicBezTo>
                    <a:pt x="418" y="490"/>
                    <a:pt x="405" y="476"/>
                    <a:pt x="386" y="477"/>
                  </a:cubicBezTo>
                  <a:close/>
                  <a:moveTo>
                    <a:pt x="459" y="473"/>
                  </a:moveTo>
                  <a:cubicBezTo>
                    <a:pt x="459" y="473"/>
                    <a:pt x="459" y="473"/>
                    <a:pt x="459" y="473"/>
                  </a:cubicBezTo>
                  <a:cubicBezTo>
                    <a:pt x="439" y="474"/>
                    <a:pt x="424" y="489"/>
                    <a:pt x="423" y="508"/>
                  </a:cubicBezTo>
                  <a:cubicBezTo>
                    <a:pt x="423" y="508"/>
                    <a:pt x="423" y="508"/>
                    <a:pt x="423" y="508"/>
                  </a:cubicBezTo>
                  <a:cubicBezTo>
                    <a:pt x="422" y="527"/>
                    <a:pt x="436" y="542"/>
                    <a:pt x="456" y="541"/>
                  </a:cubicBezTo>
                  <a:cubicBezTo>
                    <a:pt x="456" y="541"/>
                    <a:pt x="456" y="541"/>
                    <a:pt x="456" y="541"/>
                  </a:cubicBezTo>
                  <a:cubicBezTo>
                    <a:pt x="475" y="540"/>
                    <a:pt x="491" y="524"/>
                    <a:pt x="492" y="505"/>
                  </a:cubicBezTo>
                  <a:cubicBezTo>
                    <a:pt x="492" y="486"/>
                    <a:pt x="478" y="472"/>
                    <a:pt x="459" y="473"/>
                  </a:cubicBezTo>
                  <a:close/>
                  <a:moveTo>
                    <a:pt x="840" y="476"/>
                  </a:moveTo>
                  <a:cubicBezTo>
                    <a:pt x="840" y="476"/>
                    <a:pt x="840" y="476"/>
                    <a:pt x="840" y="476"/>
                  </a:cubicBezTo>
                  <a:cubicBezTo>
                    <a:pt x="821" y="476"/>
                    <a:pt x="808" y="489"/>
                    <a:pt x="808" y="508"/>
                  </a:cubicBezTo>
                  <a:cubicBezTo>
                    <a:pt x="808" y="508"/>
                    <a:pt x="808" y="508"/>
                    <a:pt x="808" y="508"/>
                  </a:cubicBezTo>
                  <a:cubicBezTo>
                    <a:pt x="810" y="527"/>
                    <a:pt x="825" y="543"/>
                    <a:pt x="844" y="544"/>
                  </a:cubicBezTo>
                  <a:cubicBezTo>
                    <a:pt x="844" y="544"/>
                    <a:pt x="844" y="544"/>
                    <a:pt x="844" y="544"/>
                  </a:cubicBezTo>
                  <a:cubicBezTo>
                    <a:pt x="863" y="544"/>
                    <a:pt x="875" y="531"/>
                    <a:pt x="875" y="512"/>
                  </a:cubicBezTo>
                  <a:cubicBezTo>
                    <a:pt x="873" y="493"/>
                    <a:pt x="858" y="478"/>
                    <a:pt x="840" y="47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173" y="516"/>
                  </a:moveTo>
                  <a:cubicBezTo>
                    <a:pt x="1173" y="516"/>
                    <a:pt x="1173" y="516"/>
                    <a:pt x="1173" y="516"/>
                  </a:cubicBezTo>
                  <a:cubicBezTo>
                    <a:pt x="1163" y="514"/>
                    <a:pt x="1156" y="525"/>
                    <a:pt x="1157" y="541"/>
                  </a:cubicBezTo>
                  <a:cubicBezTo>
                    <a:pt x="1157" y="541"/>
                    <a:pt x="1157" y="541"/>
                    <a:pt x="1157" y="541"/>
                  </a:cubicBezTo>
                  <a:cubicBezTo>
                    <a:pt x="1159" y="557"/>
                    <a:pt x="1169" y="570"/>
                    <a:pt x="1179" y="572"/>
                  </a:cubicBezTo>
                  <a:cubicBezTo>
                    <a:pt x="1179" y="572"/>
                    <a:pt x="1179" y="572"/>
                    <a:pt x="1179" y="572"/>
                  </a:cubicBezTo>
                  <a:cubicBezTo>
                    <a:pt x="1189" y="573"/>
                    <a:pt x="1194" y="562"/>
                    <a:pt x="1193" y="547"/>
                  </a:cubicBezTo>
                  <a:cubicBezTo>
                    <a:pt x="1191" y="532"/>
                    <a:pt x="1183" y="518"/>
                    <a:pt x="1173" y="516"/>
                  </a:cubicBezTo>
                  <a:close/>
                  <a:moveTo>
                    <a:pt x="1208" y="524"/>
                  </a:moveTo>
                  <a:cubicBezTo>
                    <a:pt x="1208" y="524"/>
                    <a:pt x="1208" y="524"/>
                    <a:pt x="1208" y="524"/>
                  </a:cubicBezTo>
                  <a:cubicBezTo>
                    <a:pt x="1200" y="522"/>
                    <a:pt x="1194" y="532"/>
                    <a:pt x="1196" y="547"/>
                  </a:cubicBezTo>
                  <a:cubicBezTo>
                    <a:pt x="1196" y="547"/>
                    <a:pt x="1196" y="547"/>
                    <a:pt x="1196" y="547"/>
                  </a:cubicBezTo>
                  <a:cubicBezTo>
                    <a:pt x="1197" y="563"/>
                    <a:pt x="1206" y="576"/>
                    <a:pt x="1214" y="578"/>
                  </a:cubicBezTo>
                  <a:cubicBezTo>
                    <a:pt x="1214" y="578"/>
                    <a:pt x="1214" y="578"/>
                    <a:pt x="1214" y="578"/>
                  </a:cubicBezTo>
                  <a:cubicBezTo>
                    <a:pt x="1223" y="579"/>
                    <a:pt x="1227" y="569"/>
                    <a:pt x="1226" y="554"/>
                  </a:cubicBezTo>
                  <a:cubicBezTo>
                    <a:pt x="1224" y="539"/>
                    <a:pt x="1217" y="526"/>
                    <a:pt x="1208" y="524"/>
                  </a:cubicBezTo>
                  <a:close/>
                  <a:moveTo>
                    <a:pt x="1279" y="548"/>
                  </a:moveTo>
                  <a:cubicBezTo>
                    <a:pt x="1279" y="548"/>
                    <a:pt x="1279" y="548"/>
                    <a:pt x="1279" y="548"/>
                  </a:cubicBezTo>
                  <a:cubicBezTo>
                    <a:pt x="1275" y="546"/>
                    <a:pt x="1273" y="555"/>
                    <a:pt x="1275" y="568"/>
                  </a:cubicBezTo>
                  <a:cubicBezTo>
                    <a:pt x="1275" y="568"/>
                    <a:pt x="1275" y="568"/>
                    <a:pt x="1275" y="568"/>
                  </a:cubicBezTo>
                  <a:cubicBezTo>
                    <a:pt x="1277" y="581"/>
                    <a:pt x="1281" y="593"/>
                    <a:pt x="1285" y="594"/>
                  </a:cubicBezTo>
                  <a:cubicBezTo>
                    <a:pt x="1285" y="594"/>
                    <a:pt x="1285" y="594"/>
                    <a:pt x="1285" y="594"/>
                  </a:cubicBezTo>
                  <a:cubicBezTo>
                    <a:pt x="1289" y="595"/>
                    <a:pt x="1291" y="587"/>
                    <a:pt x="1289" y="574"/>
                  </a:cubicBezTo>
                  <a:cubicBezTo>
                    <a:pt x="1287" y="561"/>
                    <a:pt x="1283" y="550"/>
                    <a:pt x="1279" y="548"/>
                  </a:cubicBezTo>
                  <a:close/>
                  <a:moveTo>
                    <a:pt x="1291" y="556"/>
                  </a:moveTo>
                  <a:cubicBezTo>
                    <a:pt x="1291" y="556"/>
                    <a:pt x="1296" y="560"/>
                    <a:pt x="1291" y="556"/>
                  </a:cubicBezTo>
                  <a:cubicBezTo>
                    <a:pt x="1287" y="552"/>
                    <a:pt x="1288" y="562"/>
                    <a:pt x="1290" y="575"/>
                  </a:cubicBezTo>
                  <a:cubicBezTo>
                    <a:pt x="1290" y="575"/>
                    <a:pt x="1290" y="575"/>
                    <a:pt x="1290" y="575"/>
                  </a:cubicBezTo>
                  <a:cubicBezTo>
                    <a:pt x="1292" y="587"/>
                    <a:pt x="1288" y="594"/>
                    <a:pt x="1298" y="600"/>
                  </a:cubicBezTo>
                  <a:cubicBezTo>
                    <a:pt x="1298" y="600"/>
                    <a:pt x="1297" y="604"/>
                    <a:pt x="1298" y="600"/>
                  </a:cubicBezTo>
                  <a:cubicBezTo>
                    <a:pt x="1299" y="595"/>
                    <a:pt x="1300" y="593"/>
                    <a:pt x="1299" y="581"/>
                  </a:cubicBezTo>
                  <a:cubicBezTo>
                    <a:pt x="1297" y="569"/>
                    <a:pt x="1299" y="564"/>
                    <a:pt x="1291" y="556"/>
                  </a:cubicBezTo>
                  <a:close/>
                  <a:moveTo>
                    <a:pt x="18" y="582"/>
                  </a:moveTo>
                  <a:cubicBezTo>
                    <a:pt x="18" y="582"/>
                    <a:pt x="18" y="582"/>
                    <a:pt x="18" y="582"/>
                  </a:cubicBezTo>
                  <a:cubicBezTo>
                    <a:pt x="10" y="584"/>
                    <a:pt x="2" y="597"/>
                    <a:pt x="2" y="612"/>
                  </a:cubicBezTo>
                  <a:cubicBezTo>
                    <a:pt x="2" y="612"/>
                    <a:pt x="2" y="612"/>
                    <a:pt x="2" y="612"/>
                  </a:cubicBezTo>
                  <a:cubicBezTo>
                    <a:pt x="0" y="627"/>
                    <a:pt x="6" y="638"/>
                    <a:pt x="14" y="637"/>
                  </a:cubicBezTo>
                  <a:cubicBezTo>
                    <a:pt x="14" y="637"/>
                    <a:pt x="14" y="637"/>
                    <a:pt x="14" y="637"/>
                  </a:cubicBezTo>
                  <a:cubicBezTo>
                    <a:pt x="22" y="636"/>
                    <a:pt x="30" y="623"/>
                    <a:pt x="31" y="608"/>
                  </a:cubicBezTo>
                  <a:cubicBezTo>
                    <a:pt x="32" y="592"/>
                    <a:pt x="26" y="582"/>
                    <a:pt x="18" y="582"/>
                  </a:cubicBezTo>
                  <a:close/>
                  <a:moveTo>
                    <a:pt x="52" y="577"/>
                  </a:moveTo>
                  <a:cubicBezTo>
                    <a:pt x="52" y="577"/>
                    <a:pt x="52" y="577"/>
                    <a:pt x="52" y="577"/>
                  </a:cubicBezTo>
                  <a:cubicBezTo>
                    <a:pt x="42" y="579"/>
                    <a:pt x="34" y="592"/>
                    <a:pt x="34" y="608"/>
                  </a:cubicBezTo>
                  <a:cubicBezTo>
                    <a:pt x="34" y="608"/>
                    <a:pt x="34" y="608"/>
                    <a:pt x="34" y="608"/>
                  </a:cubicBezTo>
                  <a:cubicBezTo>
                    <a:pt x="33" y="623"/>
                    <a:pt x="39" y="635"/>
                    <a:pt x="49" y="635"/>
                  </a:cubicBezTo>
                  <a:cubicBezTo>
                    <a:pt x="49" y="635"/>
                    <a:pt x="49" y="635"/>
                    <a:pt x="49" y="635"/>
                  </a:cubicBezTo>
                  <a:cubicBezTo>
                    <a:pt x="58" y="634"/>
                    <a:pt x="67" y="621"/>
                    <a:pt x="68" y="604"/>
                  </a:cubicBezTo>
                  <a:cubicBezTo>
                    <a:pt x="69" y="588"/>
                    <a:pt x="62" y="576"/>
                    <a:pt x="52" y="577"/>
                  </a:cubicBezTo>
                  <a:close/>
                  <a:moveTo>
                    <a:pt x="93" y="572"/>
                  </a:moveTo>
                  <a:cubicBezTo>
                    <a:pt x="93" y="572"/>
                    <a:pt x="93" y="572"/>
                    <a:pt x="93" y="572"/>
                  </a:cubicBezTo>
                  <a:cubicBezTo>
                    <a:pt x="82" y="574"/>
                    <a:pt x="72" y="587"/>
                    <a:pt x="71" y="604"/>
                  </a:cubicBezTo>
                  <a:cubicBezTo>
                    <a:pt x="71" y="604"/>
                    <a:pt x="71" y="604"/>
                    <a:pt x="71" y="604"/>
                  </a:cubicBezTo>
                  <a:cubicBezTo>
                    <a:pt x="70" y="620"/>
                    <a:pt x="78" y="633"/>
                    <a:pt x="90" y="632"/>
                  </a:cubicBezTo>
                  <a:cubicBezTo>
                    <a:pt x="90" y="632"/>
                    <a:pt x="90" y="632"/>
                    <a:pt x="90" y="632"/>
                  </a:cubicBezTo>
                  <a:cubicBezTo>
                    <a:pt x="101" y="631"/>
                    <a:pt x="111" y="617"/>
                    <a:pt x="112" y="600"/>
                  </a:cubicBezTo>
                  <a:cubicBezTo>
                    <a:pt x="113" y="583"/>
                    <a:pt x="104" y="571"/>
                    <a:pt x="93" y="572"/>
                  </a:cubicBezTo>
                  <a:close/>
                  <a:moveTo>
                    <a:pt x="140" y="567"/>
                  </a:moveTo>
                  <a:cubicBezTo>
                    <a:pt x="140" y="567"/>
                    <a:pt x="140" y="567"/>
                    <a:pt x="140" y="567"/>
                  </a:cubicBezTo>
                  <a:cubicBezTo>
                    <a:pt x="127" y="569"/>
                    <a:pt x="117" y="583"/>
                    <a:pt x="115" y="600"/>
                  </a:cubicBezTo>
                  <a:cubicBezTo>
                    <a:pt x="115" y="600"/>
                    <a:pt x="115" y="600"/>
                    <a:pt x="115" y="600"/>
                  </a:cubicBezTo>
                  <a:cubicBezTo>
                    <a:pt x="115" y="617"/>
                    <a:pt x="123" y="630"/>
                    <a:pt x="136" y="629"/>
                  </a:cubicBezTo>
                  <a:cubicBezTo>
                    <a:pt x="136" y="629"/>
                    <a:pt x="136" y="629"/>
                    <a:pt x="136" y="629"/>
                  </a:cubicBezTo>
                  <a:cubicBezTo>
                    <a:pt x="149" y="628"/>
                    <a:pt x="160" y="614"/>
                    <a:pt x="161" y="596"/>
                  </a:cubicBezTo>
                  <a:cubicBezTo>
                    <a:pt x="162" y="579"/>
                    <a:pt x="152" y="566"/>
                    <a:pt x="140" y="567"/>
                  </a:cubicBezTo>
                  <a:close/>
                  <a:moveTo>
                    <a:pt x="192" y="562"/>
                  </a:moveTo>
                  <a:cubicBezTo>
                    <a:pt x="192" y="562"/>
                    <a:pt x="192" y="562"/>
                    <a:pt x="192" y="562"/>
                  </a:cubicBezTo>
                  <a:cubicBezTo>
                    <a:pt x="177" y="564"/>
                    <a:pt x="166" y="578"/>
                    <a:pt x="165" y="596"/>
                  </a:cubicBezTo>
                  <a:cubicBezTo>
                    <a:pt x="165" y="596"/>
                    <a:pt x="165" y="596"/>
                    <a:pt x="165" y="596"/>
                  </a:cubicBezTo>
                  <a:cubicBezTo>
                    <a:pt x="164" y="614"/>
                    <a:pt x="174" y="627"/>
                    <a:pt x="189" y="627"/>
                  </a:cubicBezTo>
                  <a:cubicBezTo>
                    <a:pt x="189" y="627"/>
                    <a:pt x="189" y="627"/>
                    <a:pt x="189" y="627"/>
                  </a:cubicBezTo>
                  <a:cubicBezTo>
                    <a:pt x="203" y="626"/>
                    <a:pt x="215" y="611"/>
                    <a:pt x="216" y="593"/>
                  </a:cubicBezTo>
                  <a:cubicBezTo>
                    <a:pt x="217" y="574"/>
                    <a:pt x="206" y="561"/>
                    <a:pt x="192" y="562"/>
                  </a:cubicBezTo>
                  <a:close/>
                  <a:moveTo>
                    <a:pt x="250" y="558"/>
                  </a:moveTo>
                  <a:cubicBezTo>
                    <a:pt x="250" y="558"/>
                    <a:pt x="250" y="558"/>
                    <a:pt x="250" y="558"/>
                  </a:cubicBezTo>
                  <a:cubicBezTo>
                    <a:pt x="234" y="559"/>
                    <a:pt x="222" y="574"/>
                    <a:pt x="221" y="592"/>
                  </a:cubicBezTo>
                  <a:cubicBezTo>
                    <a:pt x="221" y="592"/>
                    <a:pt x="221" y="592"/>
                    <a:pt x="221" y="592"/>
                  </a:cubicBezTo>
                  <a:cubicBezTo>
                    <a:pt x="220" y="611"/>
                    <a:pt x="231" y="625"/>
                    <a:pt x="247" y="624"/>
                  </a:cubicBezTo>
                  <a:cubicBezTo>
                    <a:pt x="247" y="624"/>
                    <a:pt x="247" y="624"/>
                    <a:pt x="247" y="624"/>
                  </a:cubicBezTo>
                  <a:cubicBezTo>
                    <a:pt x="263" y="623"/>
                    <a:pt x="276" y="608"/>
                    <a:pt x="277" y="589"/>
                  </a:cubicBezTo>
                  <a:cubicBezTo>
                    <a:pt x="277" y="570"/>
                    <a:pt x="266" y="557"/>
                    <a:pt x="250" y="558"/>
                  </a:cubicBezTo>
                  <a:close/>
                  <a:moveTo>
                    <a:pt x="314" y="554"/>
                  </a:moveTo>
                  <a:cubicBezTo>
                    <a:pt x="314" y="554"/>
                    <a:pt x="314" y="554"/>
                    <a:pt x="314" y="554"/>
                  </a:cubicBezTo>
                  <a:cubicBezTo>
                    <a:pt x="296" y="555"/>
                    <a:pt x="283" y="570"/>
                    <a:pt x="282" y="589"/>
                  </a:cubicBezTo>
                  <a:cubicBezTo>
                    <a:pt x="282" y="589"/>
                    <a:pt x="282" y="589"/>
                    <a:pt x="282" y="589"/>
                  </a:cubicBezTo>
                  <a:cubicBezTo>
                    <a:pt x="281" y="608"/>
                    <a:pt x="294" y="623"/>
                    <a:pt x="311" y="622"/>
                  </a:cubicBezTo>
                  <a:cubicBezTo>
                    <a:pt x="311" y="622"/>
                    <a:pt x="311" y="622"/>
                    <a:pt x="311" y="622"/>
                  </a:cubicBezTo>
                  <a:cubicBezTo>
                    <a:pt x="328" y="621"/>
                    <a:pt x="342" y="605"/>
                    <a:pt x="343" y="586"/>
                  </a:cubicBezTo>
                  <a:cubicBezTo>
                    <a:pt x="344" y="567"/>
                    <a:pt x="331" y="553"/>
                    <a:pt x="314" y="554"/>
                  </a:cubicBezTo>
                  <a:close/>
                  <a:moveTo>
                    <a:pt x="382" y="550"/>
                  </a:moveTo>
                  <a:cubicBezTo>
                    <a:pt x="382" y="550"/>
                    <a:pt x="382" y="550"/>
                    <a:pt x="382" y="550"/>
                  </a:cubicBezTo>
                  <a:cubicBezTo>
                    <a:pt x="363" y="551"/>
                    <a:pt x="349" y="566"/>
                    <a:pt x="348" y="586"/>
                  </a:cubicBezTo>
                  <a:cubicBezTo>
                    <a:pt x="348" y="586"/>
                    <a:pt x="348" y="586"/>
                    <a:pt x="348" y="586"/>
                  </a:cubicBezTo>
                  <a:cubicBezTo>
                    <a:pt x="348" y="606"/>
                    <a:pt x="361" y="620"/>
                    <a:pt x="380" y="620"/>
                  </a:cubicBezTo>
                  <a:cubicBezTo>
                    <a:pt x="380" y="620"/>
                    <a:pt x="380" y="620"/>
                    <a:pt x="380" y="620"/>
                  </a:cubicBezTo>
                  <a:cubicBezTo>
                    <a:pt x="398" y="619"/>
                    <a:pt x="413" y="603"/>
                    <a:pt x="414" y="583"/>
                  </a:cubicBezTo>
                  <a:cubicBezTo>
                    <a:pt x="414" y="563"/>
                    <a:pt x="400" y="549"/>
                    <a:pt x="382" y="550"/>
                  </a:cubicBezTo>
                  <a:close/>
                  <a:moveTo>
                    <a:pt x="913" y="553"/>
                  </a:moveTo>
                  <a:cubicBezTo>
                    <a:pt x="913" y="553"/>
                    <a:pt x="913" y="553"/>
                    <a:pt x="913" y="553"/>
                  </a:cubicBezTo>
                  <a:cubicBezTo>
                    <a:pt x="896" y="552"/>
                    <a:pt x="883" y="566"/>
                    <a:pt x="883" y="586"/>
                  </a:cubicBezTo>
                  <a:cubicBezTo>
                    <a:pt x="883" y="586"/>
                    <a:pt x="883" y="586"/>
                    <a:pt x="883" y="586"/>
                  </a:cubicBezTo>
                  <a:cubicBezTo>
                    <a:pt x="884" y="605"/>
                    <a:pt x="899" y="621"/>
                    <a:pt x="916" y="622"/>
                  </a:cubicBezTo>
                  <a:cubicBezTo>
                    <a:pt x="916" y="622"/>
                    <a:pt x="916" y="622"/>
                    <a:pt x="916" y="622"/>
                  </a:cubicBezTo>
                  <a:cubicBezTo>
                    <a:pt x="934" y="622"/>
                    <a:pt x="946" y="607"/>
                    <a:pt x="946" y="589"/>
                  </a:cubicBezTo>
                  <a:cubicBezTo>
                    <a:pt x="945" y="569"/>
                    <a:pt x="931" y="554"/>
                    <a:pt x="913" y="553"/>
                  </a:cubicBezTo>
                  <a:close/>
                  <a:moveTo>
                    <a:pt x="1137" y="571"/>
                  </a:moveTo>
                  <a:cubicBezTo>
                    <a:pt x="1137" y="571"/>
                    <a:pt x="1137" y="571"/>
                    <a:pt x="1137" y="571"/>
                  </a:cubicBezTo>
                  <a:cubicBezTo>
                    <a:pt x="1126" y="570"/>
                    <a:pt x="1117" y="583"/>
                    <a:pt x="1118" y="599"/>
                  </a:cubicBezTo>
                  <a:cubicBezTo>
                    <a:pt x="1118" y="599"/>
                    <a:pt x="1118" y="599"/>
                    <a:pt x="1118" y="599"/>
                  </a:cubicBezTo>
                  <a:cubicBezTo>
                    <a:pt x="1119" y="617"/>
                    <a:pt x="1129" y="631"/>
                    <a:pt x="1141" y="632"/>
                  </a:cubicBezTo>
                  <a:cubicBezTo>
                    <a:pt x="1141" y="632"/>
                    <a:pt x="1141" y="632"/>
                    <a:pt x="1141" y="632"/>
                  </a:cubicBezTo>
                  <a:cubicBezTo>
                    <a:pt x="1152" y="632"/>
                    <a:pt x="1160" y="620"/>
                    <a:pt x="1159" y="603"/>
                  </a:cubicBezTo>
                  <a:cubicBezTo>
                    <a:pt x="1158" y="586"/>
                    <a:pt x="1149" y="573"/>
                    <a:pt x="1137" y="571"/>
                  </a:cubicBezTo>
                  <a:close/>
                  <a:moveTo>
                    <a:pt x="1179" y="576"/>
                  </a:moveTo>
                  <a:cubicBezTo>
                    <a:pt x="1179" y="576"/>
                    <a:pt x="1179" y="576"/>
                    <a:pt x="1179" y="576"/>
                  </a:cubicBezTo>
                  <a:cubicBezTo>
                    <a:pt x="1169" y="575"/>
                    <a:pt x="1162" y="587"/>
                    <a:pt x="1162" y="603"/>
                  </a:cubicBezTo>
                  <a:cubicBezTo>
                    <a:pt x="1162" y="603"/>
                    <a:pt x="1162" y="603"/>
                    <a:pt x="1162" y="603"/>
                  </a:cubicBezTo>
                  <a:cubicBezTo>
                    <a:pt x="1164" y="620"/>
                    <a:pt x="1173" y="633"/>
                    <a:pt x="1183" y="634"/>
                  </a:cubicBezTo>
                  <a:cubicBezTo>
                    <a:pt x="1183" y="634"/>
                    <a:pt x="1183" y="634"/>
                    <a:pt x="1183" y="634"/>
                  </a:cubicBezTo>
                  <a:cubicBezTo>
                    <a:pt x="1192" y="635"/>
                    <a:pt x="1199" y="623"/>
                    <a:pt x="1198" y="607"/>
                  </a:cubicBezTo>
                  <a:cubicBezTo>
                    <a:pt x="1197" y="591"/>
                    <a:pt x="1189" y="578"/>
                    <a:pt x="1179" y="576"/>
                  </a:cubicBezTo>
                  <a:close/>
                  <a:moveTo>
                    <a:pt x="1214" y="582"/>
                  </a:moveTo>
                  <a:cubicBezTo>
                    <a:pt x="1214" y="582"/>
                    <a:pt x="1214" y="582"/>
                    <a:pt x="1214" y="582"/>
                  </a:cubicBezTo>
                  <a:cubicBezTo>
                    <a:pt x="1206" y="581"/>
                    <a:pt x="1200" y="592"/>
                    <a:pt x="1201" y="607"/>
                  </a:cubicBezTo>
                  <a:cubicBezTo>
                    <a:pt x="1201" y="607"/>
                    <a:pt x="1201" y="607"/>
                    <a:pt x="1201" y="607"/>
                  </a:cubicBezTo>
                  <a:cubicBezTo>
                    <a:pt x="1202" y="623"/>
                    <a:pt x="1209" y="636"/>
                    <a:pt x="1218" y="637"/>
                  </a:cubicBezTo>
                  <a:cubicBezTo>
                    <a:pt x="1218" y="637"/>
                    <a:pt x="1218" y="637"/>
                    <a:pt x="1218" y="637"/>
                  </a:cubicBezTo>
                  <a:cubicBezTo>
                    <a:pt x="1226" y="637"/>
                    <a:pt x="1232" y="626"/>
                    <a:pt x="1231" y="611"/>
                  </a:cubicBezTo>
                  <a:cubicBezTo>
                    <a:pt x="1230" y="596"/>
                    <a:pt x="1223" y="583"/>
                    <a:pt x="1214" y="582"/>
                  </a:cubicBezTo>
                  <a:close/>
                  <a:moveTo>
                    <a:pt x="1244" y="587"/>
                  </a:moveTo>
                  <a:cubicBezTo>
                    <a:pt x="1244" y="587"/>
                    <a:pt x="1244" y="587"/>
                    <a:pt x="1244" y="587"/>
                  </a:cubicBezTo>
                  <a:cubicBezTo>
                    <a:pt x="1237" y="586"/>
                    <a:pt x="1233" y="596"/>
                    <a:pt x="1233" y="611"/>
                  </a:cubicBezTo>
                  <a:cubicBezTo>
                    <a:pt x="1233" y="611"/>
                    <a:pt x="1233" y="611"/>
                    <a:pt x="1233" y="611"/>
                  </a:cubicBezTo>
                  <a:cubicBezTo>
                    <a:pt x="1235" y="626"/>
                    <a:pt x="1240" y="639"/>
                    <a:pt x="1248" y="640"/>
                  </a:cubicBezTo>
                  <a:cubicBezTo>
                    <a:pt x="1248" y="640"/>
                    <a:pt x="1248" y="640"/>
                    <a:pt x="1248" y="640"/>
                  </a:cubicBezTo>
                  <a:cubicBezTo>
                    <a:pt x="1255" y="640"/>
                    <a:pt x="1259" y="630"/>
                    <a:pt x="1258" y="615"/>
                  </a:cubicBezTo>
                  <a:cubicBezTo>
                    <a:pt x="1257" y="601"/>
                    <a:pt x="1251" y="589"/>
                    <a:pt x="1244" y="587"/>
                  </a:cubicBezTo>
                  <a:close/>
                  <a:moveTo>
                    <a:pt x="1268" y="592"/>
                  </a:moveTo>
                  <a:cubicBezTo>
                    <a:pt x="1268" y="592"/>
                    <a:pt x="1268" y="592"/>
                    <a:pt x="1268" y="592"/>
                  </a:cubicBezTo>
                  <a:cubicBezTo>
                    <a:pt x="1262" y="591"/>
                    <a:pt x="1259" y="601"/>
                    <a:pt x="1260" y="615"/>
                  </a:cubicBezTo>
                  <a:cubicBezTo>
                    <a:pt x="1260" y="615"/>
                    <a:pt x="1260" y="615"/>
                    <a:pt x="1260" y="615"/>
                  </a:cubicBezTo>
                  <a:cubicBezTo>
                    <a:pt x="1261" y="630"/>
                    <a:pt x="1266" y="642"/>
                    <a:pt x="1272" y="642"/>
                  </a:cubicBezTo>
                  <a:cubicBezTo>
                    <a:pt x="1272" y="642"/>
                    <a:pt x="1272" y="642"/>
                    <a:pt x="1272" y="642"/>
                  </a:cubicBezTo>
                  <a:cubicBezTo>
                    <a:pt x="1277" y="643"/>
                    <a:pt x="1280" y="633"/>
                    <a:pt x="1279" y="619"/>
                  </a:cubicBezTo>
                  <a:cubicBezTo>
                    <a:pt x="1278" y="606"/>
                    <a:pt x="1274" y="594"/>
                    <a:pt x="1268" y="592"/>
                  </a:cubicBezTo>
                  <a:close/>
                  <a:moveTo>
                    <a:pt x="1286" y="598"/>
                  </a:moveTo>
                  <a:cubicBezTo>
                    <a:pt x="1286" y="598"/>
                    <a:pt x="1286" y="598"/>
                    <a:pt x="1286" y="598"/>
                  </a:cubicBezTo>
                  <a:cubicBezTo>
                    <a:pt x="1282" y="597"/>
                    <a:pt x="1280" y="606"/>
                    <a:pt x="1280" y="619"/>
                  </a:cubicBezTo>
                  <a:cubicBezTo>
                    <a:pt x="1280" y="619"/>
                    <a:pt x="1280" y="619"/>
                    <a:pt x="1280" y="619"/>
                  </a:cubicBezTo>
                  <a:cubicBezTo>
                    <a:pt x="1282" y="633"/>
                    <a:pt x="1278" y="643"/>
                    <a:pt x="1290" y="645"/>
                  </a:cubicBezTo>
                  <a:cubicBezTo>
                    <a:pt x="1290" y="645"/>
                    <a:pt x="1290" y="645"/>
                    <a:pt x="1290" y="645"/>
                  </a:cubicBezTo>
                  <a:cubicBezTo>
                    <a:pt x="1294" y="646"/>
                    <a:pt x="1295" y="636"/>
                    <a:pt x="1294" y="623"/>
                  </a:cubicBezTo>
                  <a:cubicBezTo>
                    <a:pt x="1293" y="610"/>
                    <a:pt x="1290" y="599"/>
                    <a:pt x="1286" y="598"/>
                  </a:cubicBezTo>
                  <a:close/>
                  <a:moveTo>
                    <a:pt x="1298" y="603"/>
                  </a:moveTo>
                  <a:cubicBezTo>
                    <a:pt x="1296" y="607"/>
                    <a:pt x="1294" y="611"/>
                    <a:pt x="1295" y="624"/>
                  </a:cubicBezTo>
                  <a:cubicBezTo>
                    <a:pt x="1295" y="624"/>
                    <a:pt x="1295" y="624"/>
                    <a:pt x="1295" y="624"/>
                  </a:cubicBezTo>
                  <a:cubicBezTo>
                    <a:pt x="1296" y="637"/>
                    <a:pt x="1299" y="652"/>
                    <a:pt x="1302" y="648"/>
                  </a:cubicBezTo>
                  <a:cubicBezTo>
                    <a:pt x="1305" y="645"/>
                    <a:pt x="1305" y="640"/>
                    <a:pt x="1304" y="627"/>
                  </a:cubicBezTo>
                  <a:cubicBezTo>
                    <a:pt x="1303" y="615"/>
                    <a:pt x="1300" y="599"/>
                    <a:pt x="1298" y="603"/>
                  </a:cubicBezTo>
                  <a:close/>
                  <a:moveTo>
                    <a:pt x="49" y="639"/>
                  </a:moveTo>
                  <a:cubicBezTo>
                    <a:pt x="49" y="639"/>
                    <a:pt x="49" y="639"/>
                    <a:pt x="49" y="639"/>
                  </a:cubicBezTo>
                  <a:cubicBezTo>
                    <a:pt x="39" y="640"/>
                    <a:pt x="31" y="653"/>
                    <a:pt x="31" y="669"/>
                  </a:cubicBezTo>
                  <a:cubicBezTo>
                    <a:pt x="31" y="669"/>
                    <a:pt x="31" y="669"/>
                    <a:pt x="31" y="669"/>
                  </a:cubicBezTo>
                  <a:cubicBezTo>
                    <a:pt x="31" y="685"/>
                    <a:pt x="38" y="697"/>
                    <a:pt x="47" y="697"/>
                  </a:cubicBezTo>
                  <a:cubicBezTo>
                    <a:pt x="47" y="697"/>
                    <a:pt x="47" y="697"/>
                    <a:pt x="47" y="697"/>
                  </a:cubicBezTo>
                  <a:cubicBezTo>
                    <a:pt x="57" y="697"/>
                    <a:pt x="65" y="684"/>
                    <a:pt x="66" y="667"/>
                  </a:cubicBezTo>
                  <a:cubicBezTo>
                    <a:pt x="66" y="651"/>
                    <a:pt x="58" y="638"/>
                    <a:pt x="49" y="639"/>
                  </a:cubicBezTo>
                  <a:close/>
                  <a:moveTo>
                    <a:pt x="89" y="636"/>
                  </a:moveTo>
                  <a:cubicBezTo>
                    <a:pt x="89" y="636"/>
                    <a:pt x="89" y="636"/>
                    <a:pt x="89" y="636"/>
                  </a:cubicBezTo>
                  <a:cubicBezTo>
                    <a:pt x="78" y="637"/>
                    <a:pt x="69" y="651"/>
                    <a:pt x="69" y="667"/>
                  </a:cubicBezTo>
                  <a:cubicBezTo>
                    <a:pt x="69" y="667"/>
                    <a:pt x="69" y="667"/>
                    <a:pt x="69" y="667"/>
                  </a:cubicBezTo>
                  <a:cubicBezTo>
                    <a:pt x="69" y="684"/>
                    <a:pt x="76" y="697"/>
                    <a:pt x="88" y="697"/>
                  </a:cubicBezTo>
                  <a:cubicBezTo>
                    <a:pt x="88" y="697"/>
                    <a:pt x="88" y="697"/>
                    <a:pt x="88" y="697"/>
                  </a:cubicBezTo>
                  <a:cubicBezTo>
                    <a:pt x="99" y="697"/>
                    <a:pt x="109" y="683"/>
                    <a:pt x="109" y="666"/>
                  </a:cubicBezTo>
                  <a:cubicBezTo>
                    <a:pt x="109" y="649"/>
                    <a:pt x="101" y="636"/>
                    <a:pt x="89" y="636"/>
                  </a:cubicBezTo>
                  <a:close/>
                  <a:moveTo>
                    <a:pt x="188" y="632"/>
                  </a:moveTo>
                  <a:cubicBezTo>
                    <a:pt x="188" y="632"/>
                    <a:pt x="188" y="632"/>
                    <a:pt x="188" y="632"/>
                  </a:cubicBezTo>
                  <a:cubicBezTo>
                    <a:pt x="174" y="633"/>
                    <a:pt x="163" y="647"/>
                    <a:pt x="163" y="665"/>
                  </a:cubicBezTo>
                  <a:cubicBezTo>
                    <a:pt x="163" y="665"/>
                    <a:pt x="163" y="665"/>
                    <a:pt x="163" y="665"/>
                  </a:cubicBezTo>
                  <a:cubicBezTo>
                    <a:pt x="163" y="683"/>
                    <a:pt x="173" y="697"/>
                    <a:pt x="187" y="697"/>
                  </a:cubicBezTo>
                  <a:cubicBezTo>
                    <a:pt x="187" y="697"/>
                    <a:pt x="187" y="697"/>
                    <a:pt x="187" y="697"/>
                  </a:cubicBezTo>
                  <a:cubicBezTo>
                    <a:pt x="202" y="697"/>
                    <a:pt x="214" y="682"/>
                    <a:pt x="214" y="664"/>
                  </a:cubicBezTo>
                  <a:cubicBezTo>
                    <a:pt x="214" y="645"/>
                    <a:pt x="203" y="631"/>
                    <a:pt x="188" y="632"/>
                  </a:cubicBezTo>
                  <a:close/>
                  <a:moveTo>
                    <a:pt x="247" y="629"/>
                  </a:moveTo>
                  <a:cubicBezTo>
                    <a:pt x="247" y="629"/>
                    <a:pt x="247" y="629"/>
                    <a:pt x="247" y="629"/>
                  </a:cubicBezTo>
                  <a:cubicBezTo>
                    <a:pt x="231" y="630"/>
                    <a:pt x="219" y="645"/>
                    <a:pt x="218" y="664"/>
                  </a:cubicBezTo>
                  <a:cubicBezTo>
                    <a:pt x="218" y="664"/>
                    <a:pt x="218" y="664"/>
                    <a:pt x="218" y="664"/>
                  </a:cubicBezTo>
                  <a:cubicBezTo>
                    <a:pt x="218" y="683"/>
                    <a:pt x="230" y="697"/>
                    <a:pt x="246" y="697"/>
                  </a:cubicBezTo>
                  <a:cubicBezTo>
                    <a:pt x="246" y="697"/>
                    <a:pt x="246" y="697"/>
                    <a:pt x="246" y="697"/>
                  </a:cubicBezTo>
                  <a:cubicBezTo>
                    <a:pt x="262" y="697"/>
                    <a:pt x="275" y="682"/>
                    <a:pt x="275" y="663"/>
                  </a:cubicBezTo>
                  <a:cubicBezTo>
                    <a:pt x="275" y="643"/>
                    <a:pt x="263" y="629"/>
                    <a:pt x="247" y="629"/>
                  </a:cubicBezTo>
                  <a:close/>
                  <a:moveTo>
                    <a:pt x="981" y="629"/>
                  </a:moveTo>
                  <a:cubicBezTo>
                    <a:pt x="981" y="629"/>
                    <a:pt x="981" y="629"/>
                    <a:pt x="981" y="629"/>
                  </a:cubicBezTo>
                  <a:cubicBezTo>
                    <a:pt x="965" y="629"/>
                    <a:pt x="952" y="643"/>
                    <a:pt x="952" y="663"/>
                  </a:cubicBezTo>
                  <a:cubicBezTo>
                    <a:pt x="952" y="663"/>
                    <a:pt x="952" y="663"/>
                    <a:pt x="952" y="663"/>
                  </a:cubicBezTo>
                  <a:cubicBezTo>
                    <a:pt x="953" y="682"/>
                    <a:pt x="966" y="697"/>
                    <a:pt x="982" y="697"/>
                  </a:cubicBezTo>
                  <a:cubicBezTo>
                    <a:pt x="982" y="697"/>
                    <a:pt x="982" y="697"/>
                    <a:pt x="982" y="697"/>
                  </a:cubicBezTo>
                  <a:cubicBezTo>
                    <a:pt x="998" y="697"/>
                    <a:pt x="1010" y="682"/>
                    <a:pt x="1010" y="664"/>
                  </a:cubicBezTo>
                  <a:cubicBezTo>
                    <a:pt x="1009" y="645"/>
                    <a:pt x="997" y="630"/>
                    <a:pt x="981" y="629"/>
                  </a:cubicBezTo>
                  <a:close/>
                  <a:moveTo>
                    <a:pt x="1040" y="631"/>
                  </a:moveTo>
                  <a:cubicBezTo>
                    <a:pt x="1040" y="631"/>
                    <a:pt x="1040" y="631"/>
                    <a:pt x="1040" y="631"/>
                  </a:cubicBezTo>
                  <a:cubicBezTo>
                    <a:pt x="1025" y="631"/>
                    <a:pt x="1014" y="645"/>
                    <a:pt x="1014" y="664"/>
                  </a:cubicBezTo>
                  <a:cubicBezTo>
                    <a:pt x="1014" y="664"/>
                    <a:pt x="1014" y="664"/>
                    <a:pt x="1014" y="664"/>
                  </a:cubicBezTo>
                  <a:cubicBezTo>
                    <a:pt x="1015" y="683"/>
                    <a:pt x="1026" y="697"/>
                    <a:pt x="1041" y="697"/>
                  </a:cubicBezTo>
                  <a:cubicBezTo>
                    <a:pt x="1041" y="697"/>
                    <a:pt x="1041" y="697"/>
                    <a:pt x="1041" y="697"/>
                  </a:cubicBezTo>
                  <a:cubicBezTo>
                    <a:pt x="1056" y="697"/>
                    <a:pt x="1066" y="683"/>
                    <a:pt x="1066" y="665"/>
                  </a:cubicBezTo>
                  <a:cubicBezTo>
                    <a:pt x="1066" y="647"/>
                    <a:pt x="1055" y="632"/>
                    <a:pt x="1040" y="631"/>
                  </a:cubicBezTo>
                  <a:close/>
                  <a:moveTo>
                    <a:pt x="1094" y="634"/>
                  </a:moveTo>
                  <a:cubicBezTo>
                    <a:pt x="1094" y="634"/>
                    <a:pt x="1094" y="634"/>
                    <a:pt x="1094" y="634"/>
                  </a:cubicBezTo>
                  <a:cubicBezTo>
                    <a:pt x="1080" y="633"/>
                    <a:pt x="1070" y="647"/>
                    <a:pt x="1070" y="665"/>
                  </a:cubicBezTo>
                  <a:cubicBezTo>
                    <a:pt x="1070" y="665"/>
                    <a:pt x="1070" y="665"/>
                    <a:pt x="1070" y="665"/>
                  </a:cubicBezTo>
                  <a:cubicBezTo>
                    <a:pt x="1071" y="683"/>
                    <a:pt x="1081" y="697"/>
                    <a:pt x="1095" y="697"/>
                  </a:cubicBezTo>
                  <a:cubicBezTo>
                    <a:pt x="1095" y="697"/>
                    <a:pt x="1095" y="697"/>
                    <a:pt x="1095" y="697"/>
                  </a:cubicBezTo>
                  <a:cubicBezTo>
                    <a:pt x="1108" y="697"/>
                    <a:pt x="1117" y="683"/>
                    <a:pt x="1117" y="666"/>
                  </a:cubicBezTo>
                  <a:cubicBezTo>
                    <a:pt x="1117" y="648"/>
                    <a:pt x="1107" y="634"/>
                    <a:pt x="1094" y="634"/>
                  </a:cubicBezTo>
                  <a:close/>
                  <a:moveTo>
                    <a:pt x="1141" y="636"/>
                  </a:moveTo>
                  <a:cubicBezTo>
                    <a:pt x="1141" y="636"/>
                    <a:pt x="1141" y="636"/>
                    <a:pt x="1141" y="636"/>
                  </a:cubicBezTo>
                  <a:cubicBezTo>
                    <a:pt x="1130" y="636"/>
                    <a:pt x="1121" y="649"/>
                    <a:pt x="1121" y="666"/>
                  </a:cubicBezTo>
                  <a:cubicBezTo>
                    <a:pt x="1121" y="666"/>
                    <a:pt x="1121" y="666"/>
                    <a:pt x="1121" y="666"/>
                  </a:cubicBezTo>
                  <a:cubicBezTo>
                    <a:pt x="1121" y="683"/>
                    <a:pt x="1131" y="697"/>
                    <a:pt x="1142" y="697"/>
                  </a:cubicBezTo>
                  <a:cubicBezTo>
                    <a:pt x="1142" y="697"/>
                    <a:pt x="1142" y="697"/>
                    <a:pt x="1142" y="697"/>
                  </a:cubicBezTo>
                  <a:cubicBezTo>
                    <a:pt x="1154" y="697"/>
                    <a:pt x="1162" y="684"/>
                    <a:pt x="1162" y="667"/>
                  </a:cubicBezTo>
                  <a:cubicBezTo>
                    <a:pt x="1162" y="650"/>
                    <a:pt x="1153" y="637"/>
                    <a:pt x="1141" y="636"/>
                  </a:cubicBezTo>
                  <a:close/>
                  <a:moveTo>
                    <a:pt x="1183" y="639"/>
                  </a:moveTo>
                  <a:cubicBezTo>
                    <a:pt x="1183" y="639"/>
                    <a:pt x="1183" y="639"/>
                    <a:pt x="1183" y="639"/>
                  </a:cubicBezTo>
                  <a:cubicBezTo>
                    <a:pt x="1173" y="638"/>
                    <a:pt x="1165" y="651"/>
                    <a:pt x="1165" y="667"/>
                  </a:cubicBezTo>
                  <a:cubicBezTo>
                    <a:pt x="1165" y="667"/>
                    <a:pt x="1165" y="667"/>
                    <a:pt x="1165" y="667"/>
                  </a:cubicBezTo>
                  <a:cubicBezTo>
                    <a:pt x="1166" y="684"/>
                    <a:pt x="1174" y="697"/>
                    <a:pt x="1184" y="697"/>
                  </a:cubicBezTo>
                  <a:cubicBezTo>
                    <a:pt x="1184" y="697"/>
                    <a:pt x="1184" y="697"/>
                    <a:pt x="1184" y="697"/>
                  </a:cubicBezTo>
                  <a:cubicBezTo>
                    <a:pt x="1194" y="697"/>
                    <a:pt x="1201" y="685"/>
                    <a:pt x="1201" y="668"/>
                  </a:cubicBezTo>
                  <a:cubicBezTo>
                    <a:pt x="1200" y="652"/>
                    <a:pt x="1193" y="639"/>
                    <a:pt x="1183" y="639"/>
                  </a:cubicBezTo>
                  <a:close/>
                  <a:moveTo>
                    <a:pt x="1218" y="641"/>
                  </a:moveTo>
                  <a:cubicBezTo>
                    <a:pt x="1218" y="641"/>
                    <a:pt x="1218" y="641"/>
                    <a:pt x="1218" y="641"/>
                  </a:cubicBezTo>
                  <a:cubicBezTo>
                    <a:pt x="1210" y="641"/>
                    <a:pt x="1204" y="653"/>
                    <a:pt x="1203" y="668"/>
                  </a:cubicBezTo>
                  <a:cubicBezTo>
                    <a:pt x="1203" y="668"/>
                    <a:pt x="1203" y="668"/>
                    <a:pt x="1203" y="668"/>
                  </a:cubicBezTo>
                  <a:cubicBezTo>
                    <a:pt x="1204" y="685"/>
                    <a:pt x="1211" y="697"/>
                    <a:pt x="1219" y="697"/>
                  </a:cubicBezTo>
                  <a:cubicBezTo>
                    <a:pt x="1219" y="697"/>
                    <a:pt x="1219" y="697"/>
                    <a:pt x="1219" y="697"/>
                  </a:cubicBezTo>
                  <a:cubicBezTo>
                    <a:pt x="1228" y="697"/>
                    <a:pt x="1234" y="685"/>
                    <a:pt x="1234" y="670"/>
                  </a:cubicBezTo>
                  <a:cubicBezTo>
                    <a:pt x="1233" y="654"/>
                    <a:pt x="1227" y="642"/>
                    <a:pt x="1218" y="641"/>
                  </a:cubicBezTo>
                  <a:close/>
                  <a:moveTo>
                    <a:pt x="1248" y="644"/>
                  </a:moveTo>
                  <a:cubicBezTo>
                    <a:pt x="1248" y="644"/>
                    <a:pt x="1248" y="644"/>
                    <a:pt x="1248" y="644"/>
                  </a:cubicBezTo>
                  <a:cubicBezTo>
                    <a:pt x="1241" y="643"/>
                    <a:pt x="1235" y="655"/>
                    <a:pt x="1236" y="670"/>
                  </a:cubicBezTo>
                  <a:cubicBezTo>
                    <a:pt x="1236" y="670"/>
                    <a:pt x="1236" y="670"/>
                    <a:pt x="1236" y="670"/>
                  </a:cubicBezTo>
                  <a:cubicBezTo>
                    <a:pt x="1236" y="685"/>
                    <a:pt x="1242" y="697"/>
                    <a:pt x="1249" y="697"/>
                  </a:cubicBezTo>
                  <a:cubicBezTo>
                    <a:pt x="1249" y="697"/>
                    <a:pt x="1249" y="697"/>
                    <a:pt x="1249" y="697"/>
                  </a:cubicBezTo>
                  <a:cubicBezTo>
                    <a:pt x="1256" y="697"/>
                    <a:pt x="1261" y="686"/>
                    <a:pt x="1261" y="671"/>
                  </a:cubicBezTo>
                  <a:cubicBezTo>
                    <a:pt x="1260" y="656"/>
                    <a:pt x="1255" y="644"/>
                    <a:pt x="1248" y="644"/>
                  </a:cubicBezTo>
                  <a:close/>
                  <a:moveTo>
                    <a:pt x="1272" y="646"/>
                  </a:moveTo>
                  <a:cubicBezTo>
                    <a:pt x="1272" y="646"/>
                    <a:pt x="1272" y="646"/>
                    <a:pt x="1272" y="646"/>
                  </a:cubicBezTo>
                  <a:cubicBezTo>
                    <a:pt x="1267" y="646"/>
                    <a:pt x="1262" y="656"/>
                    <a:pt x="1262" y="671"/>
                  </a:cubicBezTo>
                  <a:cubicBezTo>
                    <a:pt x="1262" y="671"/>
                    <a:pt x="1262" y="671"/>
                    <a:pt x="1262" y="671"/>
                  </a:cubicBezTo>
                  <a:cubicBezTo>
                    <a:pt x="1263" y="686"/>
                    <a:pt x="1268" y="697"/>
                    <a:pt x="1273" y="697"/>
                  </a:cubicBezTo>
                  <a:cubicBezTo>
                    <a:pt x="1273" y="697"/>
                    <a:pt x="1273" y="697"/>
                    <a:pt x="1273" y="697"/>
                  </a:cubicBezTo>
                  <a:cubicBezTo>
                    <a:pt x="1279" y="697"/>
                    <a:pt x="1282" y="686"/>
                    <a:pt x="1282" y="672"/>
                  </a:cubicBezTo>
                  <a:cubicBezTo>
                    <a:pt x="1281" y="658"/>
                    <a:pt x="1277" y="647"/>
                    <a:pt x="1272" y="646"/>
                  </a:cubicBezTo>
                  <a:close/>
                  <a:moveTo>
                    <a:pt x="1290" y="649"/>
                  </a:moveTo>
                  <a:cubicBezTo>
                    <a:pt x="1290" y="649"/>
                    <a:pt x="1290" y="649"/>
                    <a:pt x="1290" y="649"/>
                  </a:cubicBezTo>
                  <a:cubicBezTo>
                    <a:pt x="1286" y="648"/>
                    <a:pt x="1283" y="659"/>
                    <a:pt x="1283" y="672"/>
                  </a:cubicBezTo>
                  <a:cubicBezTo>
                    <a:pt x="1283" y="672"/>
                    <a:pt x="1283" y="672"/>
                    <a:pt x="1283" y="672"/>
                  </a:cubicBezTo>
                  <a:cubicBezTo>
                    <a:pt x="1284" y="686"/>
                    <a:pt x="1280" y="697"/>
                    <a:pt x="1291" y="697"/>
                  </a:cubicBezTo>
                  <a:cubicBezTo>
                    <a:pt x="1291" y="697"/>
                    <a:pt x="1291" y="697"/>
                    <a:pt x="1291" y="697"/>
                  </a:cubicBezTo>
                  <a:cubicBezTo>
                    <a:pt x="1295" y="697"/>
                    <a:pt x="1297" y="686"/>
                    <a:pt x="1297" y="673"/>
                  </a:cubicBezTo>
                  <a:cubicBezTo>
                    <a:pt x="1296" y="660"/>
                    <a:pt x="1301" y="651"/>
                    <a:pt x="1290" y="649"/>
                  </a:cubicBezTo>
                  <a:close/>
                  <a:moveTo>
                    <a:pt x="1302" y="651"/>
                  </a:moveTo>
                  <a:cubicBezTo>
                    <a:pt x="1298" y="655"/>
                    <a:pt x="1298" y="660"/>
                    <a:pt x="1298" y="674"/>
                  </a:cubicBezTo>
                  <a:cubicBezTo>
                    <a:pt x="1298" y="674"/>
                    <a:pt x="1298" y="674"/>
                    <a:pt x="1298" y="674"/>
                  </a:cubicBezTo>
                  <a:cubicBezTo>
                    <a:pt x="1298" y="686"/>
                    <a:pt x="1301" y="699"/>
                    <a:pt x="1303" y="697"/>
                  </a:cubicBezTo>
                  <a:cubicBezTo>
                    <a:pt x="1306" y="695"/>
                    <a:pt x="1307" y="687"/>
                    <a:pt x="1307" y="675"/>
                  </a:cubicBezTo>
                  <a:cubicBezTo>
                    <a:pt x="1306" y="662"/>
                    <a:pt x="1306" y="648"/>
                    <a:pt x="1302" y="651"/>
                  </a:cubicBezTo>
                  <a:close/>
                  <a:moveTo>
                    <a:pt x="47" y="701"/>
                  </a:moveTo>
                  <a:cubicBezTo>
                    <a:pt x="47" y="701"/>
                    <a:pt x="47" y="701"/>
                    <a:pt x="47" y="701"/>
                  </a:cubicBezTo>
                  <a:cubicBezTo>
                    <a:pt x="38" y="702"/>
                    <a:pt x="31" y="714"/>
                    <a:pt x="31" y="730"/>
                  </a:cubicBezTo>
                  <a:cubicBezTo>
                    <a:pt x="31" y="730"/>
                    <a:pt x="31" y="730"/>
                    <a:pt x="31" y="730"/>
                  </a:cubicBezTo>
                  <a:cubicBezTo>
                    <a:pt x="32" y="746"/>
                    <a:pt x="40" y="759"/>
                    <a:pt x="49" y="760"/>
                  </a:cubicBezTo>
                  <a:cubicBezTo>
                    <a:pt x="49" y="760"/>
                    <a:pt x="49" y="760"/>
                    <a:pt x="49" y="760"/>
                  </a:cubicBezTo>
                  <a:cubicBezTo>
                    <a:pt x="59" y="760"/>
                    <a:pt x="66" y="748"/>
                    <a:pt x="66" y="731"/>
                  </a:cubicBezTo>
                  <a:cubicBezTo>
                    <a:pt x="65" y="715"/>
                    <a:pt x="58" y="702"/>
                    <a:pt x="47" y="701"/>
                  </a:cubicBezTo>
                  <a:close/>
                  <a:moveTo>
                    <a:pt x="982" y="702"/>
                  </a:moveTo>
                  <a:cubicBezTo>
                    <a:pt x="982" y="702"/>
                    <a:pt x="982" y="702"/>
                    <a:pt x="982" y="702"/>
                  </a:cubicBezTo>
                  <a:cubicBezTo>
                    <a:pt x="966" y="703"/>
                    <a:pt x="953" y="718"/>
                    <a:pt x="952" y="737"/>
                  </a:cubicBezTo>
                  <a:cubicBezTo>
                    <a:pt x="952" y="737"/>
                    <a:pt x="952" y="737"/>
                    <a:pt x="952" y="737"/>
                  </a:cubicBezTo>
                  <a:cubicBezTo>
                    <a:pt x="953" y="756"/>
                    <a:pt x="965" y="771"/>
                    <a:pt x="981" y="770"/>
                  </a:cubicBezTo>
                  <a:cubicBezTo>
                    <a:pt x="981" y="770"/>
                    <a:pt x="981" y="770"/>
                    <a:pt x="981" y="770"/>
                  </a:cubicBezTo>
                  <a:cubicBezTo>
                    <a:pt x="997" y="770"/>
                    <a:pt x="1009" y="754"/>
                    <a:pt x="1010" y="736"/>
                  </a:cubicBezTo>
                  <a:cubicBezTo>
                    <a:pt x="1010" y="717"/>
                    <a:pt x="998" y="702"/>
                    <a:pt x="982" y="702"/>
                  </a:cubicBezTo>
                  <a:close/>
                  <a:moveTo>
                    <a:pt x="1041" y="702"/>
                  </a:moveTo>
                  <a:cubicBezTo>
                    <a:pt x="1041" y="702"/>
                    <a:pt x="1041" y="702"/>
                    <a:pt x="1041" y="702"/>
                  </a:cubicBezTo>
                  <a:cubicBezTo>
                    <a:pt x="1027" y="703"/>
                    <a:pt x="1014" y="717"/>
                    <a:pt x="1014" y="736"/>
                  </a:cubicBezTo>
                  <a:cubicBezTo>
                    <a:pt x="1014" y="736"/>
                    <a:pt x="1014" y="736"/>
                    <a:pt x="1014" y="736"/>
                  </a:cubicBezTo>
                  <a:cubicBezTo>
                    <a:pt x="1014" y="755"/>
                    <a:pt x="1025" y="768"/>
                    <a:pt x="1040" y="768"/>
                  </a:cubicBezTo>
                  <a:cubicBezTo>
                    <a:pt x="1040" y="768"/>
                    <a:pt x="1040" y="768"/>
                    <a:pt x="1040" y="768"/>
                  </a:cubicBezTo>
                  <a:cubicBezTo>
                    <a:pt x="1055" y="767"/>
                    <a:pt x="1066" y="753"/>
                    <a:pt x="1066" y="734"/>
                  </a:cubicBezTo>
                  <a:cubicBezTo>
                    <a:pt x="1066" y="716"/>
                    <a:pt x="1056" y="702"/>
                    <a:pt x="1041" y="702"/>
                  </a:cubicBezTo>
                  <a:close/>
                  <a:moveTo>
                    <a:pt x="1095" y="702"/>
                  </a:moveTo>
                  <a:cubicBezTo>
                    <a:pt x="1095" y="702"/>
                    <a:pt x="1095" y="702"/>
                    <a:pt x="1095" y="702"/>
                  </a:cubicBezTo>
                  <a:cubicBezTo>
                    <a:pt x="1082" y="702"/>
                    <a:pt x="1070" y="716"/>
                    <a:pt x="1070" y="734"/>
                  </a:cubicBezTo>
                  <a:cubicBezTo>
                    <a:pt x="1070" y="734"/>
                    <a:pt x="1070" y="734"/>
                    <a:pt x="1070" y="734"/>
                  </a:cubicBezTo>
                  <a:cubicBezTo>
                    <a:pt x="1070" y="753"/>
                    <a:pt x="1080" y="766"/>
                    <a:pt x="1093" y="765"/>
                  </a:cubicBezTo>
                  <a:cubicBezTo>
                    <a:pt x="1093" y="765"/>
                    <a:pt x="1093" y="765"/>
                    <a:pt x="1093" y="765"/>
                  </a:cubicBezTo>
                  <a:cubicBezTo>
                    <a:pt x="1106" y="765"/>
                    <a:pt x="1116" y="751"/>
                    <a:pt x="1117" y="733"/>
                  </a:cubicBezTo>
                  <a:cubicBezTo>
                    <a:pt x="1117" y="716"/>
                    <a:pt x="1108" y="702"/>
                    <a:pt x="1095" y="702"/>
                  </a:cubicBezTo>
                  <a:close/>
                  <a:moveTo>
                    <a:pt x="1142" y="702"/>
                  </a:moveTo>
                  <a:cubicBezTo>
                    <a:pt x="1142" y="702"/>
                    <a:pt x="1142" y="702"/>
                    <a:pt x="1142" y="702"/>
                  </a:cubicBezTo>
                  <a:cubicBezTo>
                    <a:pt x="1131" y="702"/>
                    <a:pt x="1121" y="715"/>
                    <a:pt x="1121" y="733"/>
                  </a:cubicBezTo>
                  <a:cubicBezTo>
                    <a:pt x="1121" y="733"/>
                    <a:pt x="1121" y="733"/>
                    <a:pt x="1121" y="733"/>
                  </a:cubicBezTo>
                  <a:cubicBezTo>
                    <a:pt x="1120" y="750"/>
                    <a:pt x="1129" y="763"/>
                    <a:pt x="1141" y="763"/>
                  </a:cubicBezTo>
                  <a:cubicBezTo>
                    <a:pt x="1141" y="763"/>
                    <a:pt x="1141" y="763"/>
                    <a:pt x="1141" y="763"/>
                  </a:cubicBezTo>
                  <a:cubicBezTo>
                    <a:pt x="1152" y="762"/>
                    <a:pt x="1161" y="748"/>
                    <a:pt x="1162" y="732"/>
                  </a:cubicBezTo>
                  <a:cubicBezTo>
                    <a:pt x="1162" y="715"/>
                    <a:pt x="1154" y="702"/>
                    <a:pt x="1142" y="702"/>
                  </a:cubicBezTo>
                  <a:close/>
                  <a:moveTo>
                    <a:pt x="1184" y="701"/>
                  </a:moveTo>
                  <a:cubicBezTo>
                    <a:pt x="1184" y="701"/>
                    <a:pt x="1184" y="701"/>
                    <a:pt x="1184" y="701"/>
                  </a:cubicBezTo>
                  <a:cubicBezTo>
                    <a:pt x="1174" y="702"/>
                    <a:pt x="1166" y="715"/>
                    <a:pt x="1165" y="731"/>
                  </a:cubicBezTo>
                  <a:cubicBezTo>
                    <a:pt x="1165" y="731"/>
                    <a:pt x="1165" y="731"/>
                    <a:pt x="1165" y="731"/>
                  </a:cubicBezTo>
                  <a:cubicBezTo>
                    <a:pt x="1165" y="748"/>
                    <a:pt x="1172" y="761"/>
                    <a:pt x="1182" y="760"/>
                  </a:cubicBezTo>
                  <a:cubicBezTo>
                    <a:pt x="1182" y="760"/>
                    <a:pt x="1182" y="760"/>
                    <a:pt x="1182" y="760"/>
                  </a:cubicBezTo>
                  <a:cubicBezTo>
                    <a:pt x="1192" y="759"/>
                    <a:pt x="1200" y="746"/>
                    <a:pt x="1201" y="730"/>
                  </a:cubicBezTo>
                  <a:cubicBezTo>
                    <a:pt x="1201" y="714"/>
                    <a:pt x="1194" y="702"/>
                    <a:pt x="1184" y="701"/>
                  </a:cubicBezTo>
                  <a:close/>
                  <a:moveTo>
                    <a:pt x="1219" y="701"/>
                  </a:moveTo>
                  <a:cubicBezTo>
                    <a:pt x="1219" y="701"/>
                    <a:pt x="1219" y="701"/>
                    <a:pt x="1219" y="701"/>
                  </a:cubicBezTo>
                  <a:cubicBezTo>
                    <a:pt x="1211" y="702"/>
                    <a:pt x="1203" y="714"/>
                    <a:pt x="1203" y="730"/>
                  </a:cubicBezTo>
                  <a:cubicBezTo>
                    <a:pt x="1203" y="730"/>
                    <a:pt x="1203" y="730"/>
                    <a:pt x="1203" y="730"/>
                  </a:cubicBezTo>
                  <a:cubicBezTo>
                    <a:pt x="1203" y="746"/>
                    <a:pt x="1210" y="758"/>
                    <a:pt x="1218" y="757"/>
                  </a:cubicBezTo>
                  <a:cubicBezTo>
                    <a:pt x="1218" y="757"/>
                    <a:pt x="1218" y="757"/>
                    <a:pt x="1218" y="757"/>
                  </a:cubicBezTo>
                  <a:cubicBezTo>
                    <a:pt x="1227" y="756"/>
                    <a:pt x="1233" y="744"/>
                    <a:pt x="1234" y="729"/>
                  </a:cubicBezTo>
                  <a:cubicBezTo>
                    <a:pt x="1234" y="713"/>
                    <a:pt x="1228" y="701"/>
                    <a:pt x="1219" y="701"/>
                  </a:cubicBezTo>
                  <a:close/>
                  <a:moveTo>
                    <a:pt x="1249" y="701"/>
                  </a:moveTo>
                  <a:cubicBezTo>
                    <a:pt x="1249" y="701"/>
                    <a:pt x="1249" y="701"/>
                    <a:pt x="1249" y="701"/>
                  </a:cubicBezTo>
                  <a:cubicBezTo>
                    <a:pt x="1242" y="701"/>
                    <a:pt x="1236" y="713"/>
                    <a:pt x="1236" y="728"/>
                  </a:cubicBezTo>
                  <a:cubicBezTo>
                    <a:pt x="1236" y="728"/>
                    <a:pt x="1236" y="728"/>
                    <a:pt x="1236" y="728"/>
                  </a:cubicBezTo>
                  <a:cubicBezTo>
                    <a:pt x="1236" y="744"/>
                    <a:pt x="1241" y="755"/>
                    <a:pt x="1248" y="754"/>
                  </a:cubicBezTo>
                  <a:cubicBezTo>
                    <a:pt x="1248" y="754"/>
                    <a:pt x="1248" y="754"/>
                    <a:pt x="1248" y="754"/>
                  </a:cubicBezTo>
                  <a:cubicBezTo>
                    <a:pt x="1255" y="753"/>
                    <a:pt x="1260" y="742"/>
                    <a:pt x="1261" y="727"/>
                  </a:cubicBezTo>
                  <a:cubicBezTo>
                    <a:pt x="1261" y="712"/>
                    <a:pt x="1256" y="701"/>
                    <a:pt x="1249" y="701"/>
                  </a:cubicBezTo>
                  <a:close/>
                  <a:moveTo>
                    <a:pt x="1273" y="701"/>
                  </a:moveTo>
                  <a:cubicBezTo>
                    <a:pt x="1273" y="701"/>
                    <a:pt x="1273" y="701"/>
                    <a:pt x="1273" y="701"/>
                  </a:cubicBezTo>
                  <a:cubicBezTo>
                    <a:pt x="1267" y="701"/>
                    <a:pt x="1263" y="712"/>
                    <a:pt x="1262" y="727"/>
                  </a:cubicBezTo>
                  <a:cubicBezTo>
                    <a:pt x="1262" y="727"/>
                    <a:pt x="1262" y="727"/>
                    <a:pt x="1262" y="727"/>
                  </a:cubicBezTo>
                  <a:cubicBezTo>
                    <a:pt x="1262" y="741"/>
                    <a:pt x="1266" y="752"/>
                    <a:pt x="1272" y="751"/>
                  </a:cubicBezTo>
                  <a:cubicBezTo>
                    <a:pt x="1272" y="751"/>
                    <a:pt x="1272" y="751"/>
                    <a:pt x="1272" y="751"/>
                  </a:cubicBezTo>
                  <a:cubicBezTo>
                    <a:pt x="1277" y="750"/>
                    <a:pt x="1281" y="739"/>
                    <a:pt x="1282" y="725"/>
                  </a:cubicBezTo>
                  <a:cubicBezTo>
                    <a:pt x="1282" y="712"/>
                    <a:pt x="1278" y="701"/>
                    <a:pt x="1273" y="701"/>
                  </a:cubicBezTo>
                  <a:close/>
                  <a:moveTo>
                    <a:pt x="1291" y="701"/>
                  </a:moveTo>
                  <a:cubicBezTo>
                    <a:pt x="1291" y="701"/>
                    <a:pt x="1291" y="701"/>
                    <a:pt x="1291" y="701"/>
                  </a:cubicBezTo>
                  <a:cubicBezTo>
                    <a:pt x="1287" y="701"/>
                    <a:pt x="1284" y="711"/>
                    <a:pt x="1283" y="725"/>
                  </a:cubicBezTo>
                  <a:cubicBezTo>
                    <a:pt x="1283" y="725"/>
                    <a:pt x="1283" y="725"/>
                    <a:pt x="1283" y="725"/>
                  </a:cubicBezTo>
                  <a:cubicBezTo>
                    <a:pt x="1283" y="739"/>
                    <a:pt x="1286" y="750"/>
                    <a:pt x="1290" y="749"/>
                  </a:cubicBezTo>
                  <a:cubicBezTo>
                    <a:pt x="1290" y="749"/>
                    <a:pt x="1290" y="749"/>
                    <a:pt x="1290" y="749"/>
                  </a:cubicBezTo>
                  <a:cubicBezTo>
                    <a:pt x="1293" y="748"/>
                    <a:pt x="1296" y="737"/>
                    <a:pt x="1297" y="724"/>
                  </a:cubicBezTo>
                  <a:cubicBezTo>
                    <a:pt x="1297" y="711"/>
                    <a:pt x="1302" y="701"/>
                    <a:pt x="1291" y="701"/>
                  </a:cubicBezTo>
                  <a:close/>
                  <a:moveTo>
                    <a:pt x="1303" y="700"/>
                  </a:moveTo>
                  <a:cubicBezTo>
                    <a:pt x="1299" y="704"/>
                    <a:pt x="1298" y="711"/>
                    <a:pt x="1298" y="724"/>
                  </a:cubicBezTo>
                  <a:cubicBezTo>
                    <a:pt x="1298" y="724"/>
                    <a:pt x="1298" y="724"/>
                    <a:pt x="1298" y="724"/>
                  </a:cubicBezTo>
                  <a:cubicBezTo>
                    <a:pt x="1298" y="737"/>
                    <a:pt x="1298" y="750"/>
                    <a:pt x="1302" y="746"/>
                  </a:cubicBezTo>
                  <a:cubicBezTo>
                    <a:pt x="1306" y="742"/>
                    <a:pt x="1306" y="735"/>
                    <a:pt x="1306" y="722"/>
                  </a:cubicBezTo>
                  <a:cubicBezTo>
                    <a:pt x="1307" y="710"/>
                    <a:pt x="1307" y="697"/>
                    <a:pt x="1303" y="700"/>
                  </a:cubicBezTo>
                  <a:close/>
                  <a:moveTo>
                    <a:pt x="90" y="767"/>
                  </a:moveTo>
                  <a:cubicBezTo>
                    <a:pt x="90" y="767"/>
                    <a:pt x="90" y="767"/>
                    <a:pt x="90" y="767"/>
                  </a:cubicBezTo>
                  <a:cubicBezTo>
                    <a:pt x="79" y="766"/>
                    <a:pt x="71" y="779"/>
                    <a:pt x="72" y="795"/>
                  </a:cubicBezTo>
                  <a:cubicBezTo>
                    <a:pt x="72" y="795"/>
                    <a:pt x="72" y="795"/>
                    <a:pt x="72" y="795"/>
                  </a:cubicBezTo>
                  <a:cubicBezTo>
                    <a:pt x="73" y="811"/>
                    <a:pt x="82" y="825"/>
                    <a:pt x="94" y="826"/>
                  </a:cubicBezTo>
                  <a:cubicBezTo>
                    <a:pt x="94" y="826"/>
                    <a:pt x="94" y="826"/>
                    <a:pt x="94" y="826"/>
                  </a:cubicBezTo>
                  <a:cubicBezTo>
                    <a:pt x="105" y="828"/>
                    <a:pt x="113" y="816"/>
                    <a:pt x="112" y="799"/>
                  </a:cubicBezTo>
                  <a:cubicBezTo>
                    <a:pt x="111" y="782"/>
                    <a:pt x="101" y="768"/>
                    <a:pt x="90" y="767"/>
                  </a:cubicBezTo>
                  <a:close/>
                  <a:moveTo>
                    <a:pt x="189" y="772"/>
                  </a:moveTo>
                  <a:cubicBezTo>
                    <a:pt x="189" y="772"/>
                    <a:pt x="189" y="772"/>
                    <a:pt x="189" y="772"/>
                  </a:cubicBezTo>
                  <a:cubicBezTo>
                    <a:pt x="174" y="772"/>
                    <a:pt x="165" y="785"/>
                    <a:pt x="165" y="803"/>
                  </a:cubicBezTo>
                  <a:cubicBezTo>
                    <a:pt x="165" y="803"/>
                    <a:pt x="165" y="803"/>
                    <a:pt x="165" y="803"/>
                  </a:cubicBezTo>
                  <a:cubicBezTo>
                    <a:pt x="167" y="821"/>
                    <a:pt x="179" y="835"/>
                    <a:pt x="192" y="837"/>
                  </a:cubicBezTo>
                  <a:cubicBezTo>
                    <a:pt x="192" y="837"/>
                    <a:pt x="192" y="837"/>
                    <a:pt x="192" y="837"/>
                  </a:cubicBezTo>
                  <a:cubicBezTo>
                    <a:pt x="207" y="838"/>
                    <a:pt x="217" y="825"/>
                    <a:pt x="217" y="807"/>
                  </a:cubicBezTo>
                  <a:cubicBezTo>
                    <a:pt x="215" y="788"/>
                    <a:pt x="203" y="773"/>
                    <a:pt x="189" y="772"/>
                  </a:cubicBezTo>
                  <a:close/>
                  <a:moveTo>
                    <a:pt x="916" y="778"/>
                  </a:moveTo>
                  <a:cubicBezTo>
                    <a:pt x="916" y="778"/>
                    <a:pt x="916" y="778"/>
                    <a:pt x="916" y="778"/>
                  </a:cubicBezTo>
                  <a:cubicBezTo>
                    <a:pt x="898" y="779"/>
                    <a:pt x="884" y="795"/>
                    <a:pt x="883" y="814"/>
                  </a:cubicBezTo>
                  <a:cubicBezTo>
                    <a:pt x="883" y="814"/>
                    <a:pt x="883" y="814"/>
                    <a:pt x="883" y="814"/>
                  </a:cubicBezTo>
                  <a:cubicBezTo>
                    <a:pt x="883" y="834"/>
                    <a:pt x="896" y="847"/>
                    <a:pt x="913" y="847"/>
                  </a:cubicBezTo>
                  <a:cubicBezTo>
                    <a:pt x="913" y="847"/>
                    <a:pt x="913" y="847"/>
                    <a:pt x="913" y="847"/>
                  </a:cubicBezTo>
                  <a:cubicBezTo>
                    <a:pt x="930" y="845"/>
                    <a:pt x="944" y="830"/>
                    <a:pt x="945" y="811"/>
                  </a:cubicBezTo>
                  <a:cubicBezTo>
                    <a:pt x="946" y="792"/>
                    <a:pt x="933" y="778"/>
                    <a:pt x="916" y="778"/>
                  </a:cubicBezTo>
                  <a:close/>
                  <a:moveTo>
                    <a:pt x="981" y="775"/>
                  </a:moveTo>
                  <a:cubicBezTo>
                    <a:pt x="981" y="775"/>
                    <a:pt x="981" y="775"/>
                    <a:pt x="981" y="775"/>
                  </a:cubicBezTo>
                  <a:cubicBezTo>
                    <a:pt x="964" y="776"/>
                    <a:pt x="951" y="792"/>
                    <a:pt x="950" y="811"/>
                  </a:cubicBezTo>
                  <a:cubicBezTo>
                    <a:pt x="950" y="811"/>
                    <a:pt x="950" y="811"/>
                    <a:pt x="950" y="811"/>
                  </a:cubicBezTo>
                  <a:cubicBezTo>
                    <a:pt x="949" y="830"/>
                    <a:pt x="961" y="843"/>
                    <a:pt x="977" y="842"/>
                  </a:cubicBezTo>
                  <a:cubicBezTo>
                    <a:pt x="977" y="842"/>
                    <a:pt x="977" y="842"/>
                    <a:pt x="977" y="842"/>
                  </a:cubicBezTo>
                  <a:cubicBezTo>
                    <a:pt x="993" y="841"/>
                    <a:pt x="1006" y="826"/>
                    <a:pt x="1007" y="807"/>
                  </a:cubicBezTo>
                  <a:cubicBezTo>
                    <a:pt x="1008" y="789"/>
                    <a:pt x="997" y="775"/>
                    <a:pt x="981" y="775"/>
                  </a:cubicBezTo>
                  <a:close/>
                  <a:moveTo>
                    <a:pt x="1040" y="773"/>
                  </a:moveTo>
                  <a:cubicBezTo>
                    <a:pt x="1025" y="774"/>
                    <a:pt x="1012" y="789"/>
                    <a:pt x="1012" y="807"/>
                  </a:cubicBezTo>
                  <a:cubicBezTo>
                    <a:pt x="1012" y="807"/>
                    <a:pt x="1012" y="807"/>
                    <a:pt x="1012" y="807"/>
                  </a:cubicBezTo>
                  <a:cubicBezTo>
                    <a:pt x="1010" y="825"/>
                    <a:pt x="1022" y="839"/>
                    <a:pt x="1036" y="838"/>
                  </a:cubicBezTo>
                  <a:cubicBezTo>
                    <a:pt x="1036" y="838"/>
                    <a:pt x="1036" y="838"/>
                    <a:pt x="1036" y="838"/>
                  </a:cubicBezTo>
                  <a:cubicBezTo>
                    <a:pt x="1051" y="836"/>
                    <a:pt x="1062" y="821"/>
                    <a:pt x="1064" y="804"/>
                  </a:cubicBezTo>
                  <a:cubicBezTo>
                    <a:pt x="1064" y="786"/>
                    <a:pt x="1054" y="772"/>
                    <a:pt x="1040" y="773"/>
                  </a:cubicBezTo>
                  <a:close/>
                  <a:moveTo>
                    <a:pt x="1093" y="770"/>
                  </a:moveTo>
                  <a:cubicBezTo>
                    <a:pt x="1093" y="770"/>
                    <a:pt x="1093" y="770"/>
                    <a:pt x="1093" y="770"/>
                  </a:cubicBezTo>
                  <a:cubicBezTo>
                    <a:pt x="1080" y="771"/>
                    <a:pt x="1069" y="786"/>
                    <a:pt x="1068" y="803"/>
                  </a:cubicBezTo>
                  <a:cubicBezTo>
                    <a:pt x="1068" y="803"/>
                    <a:pt x="1068" y="803"/>
                    <a:pt x="1068" y="803"/>
                  </a:cubicBezTo>
                  <a:cubicBezTo>
                    <a:pt x="1067" y="821"/>
                    <a:pt x="1077" y="834"/>
                    <a:pt x="1089" y="833"/>
                  </a:cubicBezTo>
                  <a:cubicBezTo>
                    <a:pt x="1089" y="833"/>
                    <a:pt x="1089" y="833"/>
                    <a:pt x="1089" y="833"/>
                  </a:cubicBezTo>
                  <a:cubicBezTo>
                    <a:pt x="1103" y="831"/>
                    <a:pt x="1113" y="816"/>
                    <a:pt x="1114" y="800"/>
                  </a:cubicBezTo>
                  <a:cubicBezTo>
                    <a:pt x="1115" y="782"/>
                    <a:pt x="1106" y="770"/>
                    <a:pt x="1093" y="770"/>
                  </a:cubicBezTo>
                  <a:close/>
                  <a:moveTo>
                    <a:pt x="1141" y="767"/>
                  </a:moveTo>
                  <a:cubicBezTo>
                    <a:pt x="1141" y="767"/>
                    <a:pt x="1141" y="767"/>
                    <a:pt x="1141" y="767"/>
                  </a:cubicBezTo>
                  <a:cubicBezTo>
                    <a:pt x="1129" y="768"/>
                    <a:pt x="1119" y="782"/>
                    <a:pt x="1118" y="799"/>
                  </a:cubicBezTo>
                  <a:cubicBezTo>
                    <a:pt x="1118" y="799"/>
                    <a:pt x="1118" y="799"/>
                    <a:pt x="1118" y="799"/>
                  </a:cubicBezTo>
                  <a:cubicBezTo>
                    <a:pt x="1117" y="817"/>
                    <a:pt x="1125" y="828"/>
                    <a:pt x="1137" y="827"/>
                  </a:cubicBezTo>
                  <a:cubicBezTo>
                    <a:pt x="1137" y="827"/>
                    <a:pt x="1137" y="827"/>
                    <a:pt x="1137" y="827"/>
                  </a:cubicBezTo>
                  <a:cubicBezTo>
                    <a:pt x="1148" y="826"/>
                    <a:pt x="1158" y="812"/>
                    <a:pt x="1159" y="796"/>
                  </a:cubicBezTo>
                  <a:cubicBezTo>
                    <a:pt x="1160" y="779"/>
                    <a:pt x="1152" y="767"/>
                    <a:pt x="1141" y="767"/>
                  </a:cubicBezTo>
                  <a:close/>
                  <a:moveTo>
                    <a:pt x="1182" y="764"/>
                  </a:moveTo>
                  <a:cubicBezTo>
                    <a:pt x="1182" y="764"/>
                    <a:pt x="1182" y="764"/>
                    <a:pt x="1182" y="764"/>
                  </a:cubicBezTo>
                  <a:cubicBezTo>
                    <a:pt x="1172" y="765"/>
                    <a:pt x="1163" y="779"/>
                    <a:pt x="1162" y="795"/>
                  </a:cubicBezTo>
                  <a:cubicBezTo>
                    <a:pt x="1162" y="795"/>
                    <a:pt x="1162" y="795"/>
                    <a:pt x="1162" y="795"/>
                  </a:cubicBezTo>
                  <a:cubicBezTo>
                    <a:pt x="1161" y="812"/>
                    <a:pt x="1168" y="823"/>
                    <a:pt x="1178" y="822"/>
                  </a:cubicBezTo>
                  <a:cubicBezTo>
                    <a:pt x="1178" y="822"/>
                    <a:pt x="1178" y="822"/>
                    <a:pt x="1178" y="822"/>
                  </a:cubicBezTo>
                  <a:cubicBezTo>
                    <a:pt x="1188" y="820"/>
                    <a:pt x="1196" y="807"/>
                    <a:pt x="1198" y="791"/>
                  </a:cubicBezTo>
                  <a:cubicBezTo>
                    <a:pt x="1199" y="775"/>
                    <a:pt x="1192" y="764"/>
                    <a:pt x="1182" y="764"/>
                  </a:cubicBezTo>
                  <a:close/>
                  <a:moveTo>
                    <a:pt x="1218" y="761"/>
                  </a:moveTo>
                  <a:cubicBezTo>
                    <a:pt x="1218" y="761"/>
                    <a:pt x="1218" y="761"/>
                    <a:pt x="1218" y="761"/>
                  </a:cubicBezTo>
                  <a:cubicBezTo>
                    <a:pt x="1209" y="762"/>
                    <a:pt x="1202" y="775"/>
                    <a:pt x="1200" y="791"/>
                  </a:cubicBezTo>
                  <a:cubicBezTo>
                    <a:pt x="1200" y="791"/>
                    <a:pt x="1200" y="791"/>
                    <a:pt x="1200" y="791"/>
                  </a:cubicBezTo>
                  <a:cubicBezTo>
                    <a:pt x="1200" y="807"/>
                    <a:pt x="1206" y="818"/>
                    <a:pt x="1214" y="816"/>
                  </a:cubicBezTo>
                  <a:cubicBezTo>
                    <a:pt x="1214" y="816"/>
                    <a:pt x="1214" y="816"/>
                    <a:pt x="1214" y="816"/>
                  </a:cubicBezTo>
                  <a:cubicBezTo>
                    <a:pt x="1223" y="815"/>
                    <a:pt x="1229" y="802"/>
                    <a:pt x="1231" y="787"/>
                  </a:cubicBezTo>
                  <a:cubicBezTo>
                    <a:pt x="1231" y="772"/>
                    <a:pt x="1226" y="761"/>
                    <a:pt x="1218" y="761"/>
                  </a:cubicBezTo>
                  <a:close/>
                  <a:moveTo>
                    <a:pt x="1248" y="758"/>
                  </a:moveTo>
                  <a:cubicBezTo>
                    <a:pt x="1248" y="758"/>
                    <a:pt x="1248" y="758"/>
                    <a:pt x="1248" y="758"/>
                  </a:cubicBezTo>
                  <a:cubicBezTo>
                    <a:pt x="1240" y="759"/>
                    <a:pt x="1234" y="772"/>
                    <a:pt x="1233" y="787"/>
                  </a:cubicBezTo>
                  <a:cubicBezTo>
                    <a:pt x="1233" y="787"/>
                    <a:pt x="1233" y="787"/>
                    <a:pt x="1233" y="787"/>
                  </a:cubicBezTo>
                  <a:cubicBezTo>
                    <a:pt x="1232" y="802"/>
                    <a:pt x="1237" y="812"/>
                    <a:pt x="1244" y="811"/>
                  </a:cubicBezTo>
                  <a:cubicBezTo>
                    <a:pt x="1244" y="811"/>
                    <a:pt x="1244" y="811"/>
                    <a:pt x="1244" y="811"/>
                  </a:cubicBezTo>
                  <a:cubicBezTo>
                    <a:pt x="1250" y="809"/>
                    <a:pt x="1257" y="797"/>
                    <a:pt x="1258" y="783"/>
                  </a:cubicBezTo>
                  <a:cubicBezTo>
                    <a:pt x="1259" y="768"/>
                    <a:pt x="1255" y="758"/>
                    <a:pt x="1248" y="758"/>
                  </a:cubicBezTo>
                  <a:close/>
                  <a:moveTo>
                    <a:pt x="1271" y="755"/>
                  </a:moveTo>
                  <a:cubicBezTo>
                    <a:pt x="1271" y="755"/>
                    <a:pt x="1271" y="755"/>
                    <a:pt x="1271" y="755"/>
                  </a:cubicBezTo>
                  <a:cubicBezTo>
                    <a:pt x="1266" y="756"/>
                    <a:pt x="1261" y="768"/>
                    <a:pt x="1259" y="782"/>
                  </a:cubicBezTo>
                  <a:cubicBezTo>
                    <a:pt x="1259" y="782"/>
                    <a:pt x="1259" y="782"/>
                    <a:pt x="1259" y="782"/>
                  </a:cubicBezTo>
                  <a:cubicBezTo>
                    <a:pt x="1259" y="797"/>
                    <a:pt x="1262" y="807"/>
                    <a:pt x="1267" y="805"/>
                  </a:cubicBezTo>
                  <a:cubicBezTo>
                    <a:pt x="1267" y="805"/>
                    <a:pt x="1267" y="805"/>
                    <a:pt x="1267" y="805"/>
                  </a:cubicBezTo>
                  <a:cubicBezTo>
                    <a:pt x="1272" y="804"/>
                    <a:pt x="1278" y="792"/>
                    <a:pt x="1279" y="778"/>
                  </a:cubicBezTo>
                  <a:cubicBezTo>
                    <a:pt x="1280" y="765"/>
                    <a:pt x="1277" y="754"/>
                    <a:pt x="1271" y="755"/>
                  </a:cubicBezTo>
                  <a:close/>
                  <a:moveTo>
                    <a:pt x="1289" y="752"/>
                  </a:moveTo>
                  <a:cubicBezTo>
                    <a:pt x="1289" y="752"/>
                    <a:pt x="1289" y="752"/>
                    <a:pt x="1289" y="752"/>
                  </a:cubicBezTo>
                  <a:cubicBezTo>
                    <a:pt x="1286" y="753"/>
                    <a:pt x="1281" y="764"/>
                    <a:pt x="1280" y="778"/>
                  </a:cubicBezTo>
                  <a:cubicBezTo>
                    <a:pt x="1280" y="778"/>
                    <a:pt x="1280" y="778"/>
                    <a:pt x="1280" y="778"/>
                  </a:cubicBezTo>
                  <a:cubicBezTo>
                    <a:pt x="1279" y="792"/>
                    <a:pt x="1281" y="801"/>
                    <a:pt x="1285" y="800"/>
                  </a:cubicBezTo>
                  <a:cubicBezTo>
                    <a:pt x="1285" y="800"/>
                    <a:pt x="1285" y="800"/>
                    <a:pt x="1285" y="800"/>
                  </a:cubicBezTo>
                  <a:cubicBezTo>
                    <a:pt x="1289" y="798"/>
                    <a:pt x="1293" y="787"/>
                    <a:pt x="1294" y="774"/>
                  </a:cubicBezTo>
                  <a:cubicBezTo>
                    <a:pt x="1295" y="761"/>
                    <a:pt x="1293" y="751"/>
                    <a:pt x="1289" y="752"/>
                  </a:cubicBezTo>
                  <a:close/>
                  <a:moveTo>
                    <a:pt x="1302" y="749"/>
                  </a:moveTo>
                  <a:cubicBezTo>
                    <a:pt x="1299" y="753"/>
                    <a:pt x="1296" y="761"/>
                    <a:pt x="1295" y="774"/>
                  </a:cubicBezTo>
                  <a:cubicBezTo>
                    <a:pt x="1295" y="774"/>
                    <a:pt x="1295" y="774"/>
                    <a:pt x="1295" y="774"/>
                  </a:cubicBezTo>
                  <a:cubicBezTo>
                    <a:pt x="1294" y="786"/>
                    <a:pt x="1294" y="798"/>
                    <a:pt x="1297" y="794"/>
                  </a:cubicBezTo>
                  <a:cubicBezTo>
                    <a:pt x="1301" y="790"/>
                    <a:pt x="1303" y="782"/>
                    <a:pt x="1304" y="770"/>
                  </a:cubicBezTo>
                  <a:cubicBezTo>
                    <a:pt x="1304" y="757"/>
                    <a:pt x="1304" y="745"/>
                    <a:pt x="1302" y="749"/>
                  </a:cubicBezTo>
                  <a:close/>
                  <a:moveTo>
                    <a:pt x="94" y="831"/>
                  </a:moveTo>
                  <a:cubicBezTo>
                    <a:pt x="94" y="831"/>
                    <a:pt x="94" y="831"/>
                    <a:pt x="94" y="831"/>
                  </a:cubicBezTo>
                  <a:cubicBezTo>
                    <a:pt x="83" y="830"/>
                    <a:pt x="76" y="841"/>
                    <a:pt x="77" y="857"/>
                  </a:cubicBezTo>
                  <a:cubicBezTo>
                    <a:pt x="77" y="857"/>
                    <a:pt x="77" y="857"/>
                    <a:pt x="77" y="857"/>
                  </a:cubicBezTo>
                  <a:cubicBezTo>
                    <a:pt x="79" y="873"/>
                    <a:pt x="89" y="887"/>
                    <a:pt x="100" y="889"/>
                  </a:cubicBezTo>
                  <a:cubicBezTo>
                    <a:pt x="100" y="889"/>
                    <a:pt x="100" y="889"/>
                    <a:pt x="100" y="889"/>
                  </a:cubicBezTo>
                  <a:cubicBezTo>
                    <a:pt x="111" y="891"/>
                    <a:pt x="119" y="880"/>
                    <a:pt x="117" y="863"/>
                  </a:cubicBezTo>
                  <a:cubicBezTo>
                    <a:pt x="115" y="847"/>
                    <a:pt x="105" y="833"/>
                    <a:pt x="94" y="831"/>
                  </a:cubicBezTo>
                  <a:close/>
                  <a:moveTo>
                    <a:pt x="140" y="836"/>
                  </a:moveTo>
                  <a:cubicBezTo>
                    <a:pt x="140" y="836"/>
                    <a:pt x="140" y="836"/>
                    <a:pt x="140" y="836"/>
                  </a:cubicBezTo>
                  <a:cubicBezTo>
                    <a:pt x="128" y="835"/>
                    <a:pt x="119" y="847"/>
                    <a:pt x="121" y="864"/>
                  </a:cubicBezTo>
                  <a:cubicBezTo>
                    <a:pt x="121" y="864"/>
                    <a:pt x="121" y="864"/>
                    <a:pt x="121" y="864"/>
                  </a:cubicBezTo>
                  <a:cubicBezTo>
                    <a:pt x="123" y="880"/>
                    <a:pt x="134" y="894"/>
                    <a:pt x="146" y="896"/>
                  </a:cubicBezTo>
                  <a:cubicBezTo>
                    <a:pt x="146" y="896"/>
                    <a:pt x="146" y="896"/>
                    <a:pt x="146" y="896"/>
                  </a:cubicBezTo>
                  <a:cubicBezTo>
                    <a:pt x="159" y="898"/>
                    <a:pt x="168" y="887"/>
                    <a:pt x="167" y="870"/>
                  </a:cubicBezTo>
                  <a:cubicBezTo>
                    <a:pt x="165" y="853"/>
                    <a:pt x="153" y="838"/>
                    <a:pt x="140" y="836"/>
                  </a:cubicBezTo>
                  <a:close/>
                  <a:moveTo>
                    <a:pt x="251" y="846"/>
                  </a:moveTo>
                  <a:cubicBezTo>
                    <a:pt x="251" y="846"/>
                    <a:pt x="251" y="846"/>
                    <a:pt x="251" y="846"/>
                  </a:cubicBezTo>
                  <a:cubicBezTo>
                    <a:pt x="235" y="846"/>
                    <a:pt x="224" y="859"/>
                    <a:pt x="226" y="876"/>
                  </a:cubicBezTo>
                  <a:cubicBezTo>
                    <a:pt x="226" y="876"/>
                    <a:pt x="226" y="876"/>
                    <a:pt x="226" y="876"/>
                  </a:cubicBezTo>
                  <a:cubicBezTo>
                    <a:pt x="228" y="894"/>
                    <a:pt x="240" y="908"/>
                    <a:pt x="256" y="910"/>
                  </a:cubicBezTo>
                  <a:cubicBezTo>
                    <a:pt x="256" y="910"/>
                    <a:pt x="256" y="910"/>
                    <a:pt x="256" y="910"/>
                  </a:cubicBezTo>
                  <a:cubicBezTo>
                    <a:pt x="271" y="912"/>
                    <a:pt x="283" y="900"/>
                    <a:pt x="282" y="881"/>
                  </a:cubicBezTo>
                  <a:cubicBezTo>
                    <a:pt x="280" y="863"/>
                    <a:pt x="266" y="848"/>
                    <a:pt x="251" y="846"/>
                  </a:cubicBezTo>
                  <a:close/>
                  <a:moveTo>
                    <a:pt x="913" y="852"/>
                  </a:moveTo>
                  <a:cubicBezTo>
                    <a:pt x="913" y="852"/>
                    <a:pt x="913" y="852"/>
                    <a:pt x="913" y="852"/>
                  </a:cubicBezTo>
                  <a:cubicBezTo>
                    <a:pt x="895" y="853"/>
                    <a:pt x="881" y="869"/>
                    <a:pt x="879" y="887"/>
                  </a:cubicBezTo>
                  <a:cubicBezTo>
                    <a:pt x="879" y="887"/>
                    <a:pt x="879" y="887"/>
                    <a:pt x="879" y="887"/>
                  </a:cubicBezTo>
                  <a:cubicBezTo>
                    <a:pt x="878" y="906"/>
                    <a:pt x="891" y="919"/>
                    <a:pt x="908" y="918"/>
                  </a:cubicBezTo>
                  <a:cubicBezTo>
                    <a:pt x="908" y="918"/>
                    <a:pt x="908" y="918"/>
                    <a:pt x="908" y="918"/>
                  </a:cubicBezTo>
                  <a:cubicBezTo>
                    <a:pt x="925" y="916"/>
                    <a:pt x="940" y="901"/>
                    <a:pt x="941" y="883"/>
                  </a:cubicBezTo>
                  <a:cubicBezTo>
                    <a:pt x="942" y="864"/>
                    <a:pt x="930" y="851"/>
                    <a:pt x="913" y="852"/>
                  </a:cubicBezTo>
                  <a:close/>
                  <a:moveTo>
                    <a:pt x="977" y="847"/>
                  </a:moveTo>
                  <a:cubicBezTo>
                    <a:pt x="977" y="847"/>
                    <a:pt x="977" y="847"/>
                    <a:pt x="977" y="847"/>
                  </a:cubicBezTo>
                  <a:cubicBezTo>
                    <a:pt x="961" y="849"/>
                    <a:pt x="947" y="864"/>
                    <a:pt x="946" y="882"/>
                  </a:cubicBezTo>
                  <a:cubicBezTo>
                    <a:pt x="946" y="882"/>
                    <a:pt x="946" y="882"/>
                    <a:pt x="946" y="882"/>
                  </a:cubicBezTo>
                  <a:cubicBezTo>
                    <a:pt x="945" y="900"/>
                    <a:pt x="956" y="913"/>
                    <a:pt x="972" y="911"/>
                  </a:cubicBezTo>
                  <a:cubicBezTo>
                    <a:pt x="972" y="911"/>
                    <a:pt x="972" y="911"/>
                    <a:pt x="972" y="911"/>
                  </a:cubicBezTo>
                  <a:cubicBezTo>
                    <a:pt x="988" y="909"/>
                    <a:pt x="1001" y="895"/>
                    <a:pt x="1003" y="877"/>
                  </a:cubicBezTo>
                  <a:cubicBezTo>
                    <a:pt x="1004" y="859"/>
                    <a:pt x="993" y="846"/>
                    <a:pt x="977" y="847"/>
                  </a:cubicBezTo>
                  <a:close/>
                  <a:moveTo>
                    <a:pt x="1036" y="842"/>
                  </a:moveTo>
                  <a:cubicBezTo>
                    <a:pt x="1036" y="842"/>
                    <a:pt x="1036" y="842"/>
                    <a:pt x="1036" y="842"/>
                  </a:cubicBezTo>
                  <a:cubicBezTo>
                    <a:pt x="1021" y="844"/>
                    <a:pt x="1009" y="859"/>
                    <a:pt x="1007" y="877"/>
                  </a:cubicBezTo>
                  <a:cubicBezTo>
                    <a:pt x="1007" y="877"/>
                    <a:pt x="1007" y="877"/>
                    <a:pt x="1007" y="877"/>
                  </a:cubicBezTo>
                  <a:cubicBezTo>
                    <a:pt x="1006" y="894"/>
                    <a:pt x="1015" y="906"/>
                    <a:pt x="1030" y="905"/>
                  </a:cubicBezTo>
                  <a:cubicBezTo>
                    <a:pt x="1030" y="905"/>
                    <a:pt x="1030" y="905"/>
                    <a:pt x="1030" y="905"/>
                  </a:cubicBezTo>
                  <a:cubicBezTo>
                    <a:pt x="1045" y="903"/>
                    <a:pt x="1057" y="888"/>
                    <a:pt x="1059" y="871"/>
                  </a:cubicBezTo>
                  <a:cubicBezTo>
                    <a:pt x="1060" y="854"/>
                    <a:pt x="1050" y="841"/>
                    <a:pt x="1036" y="842"/>
                  </a:cubicBezTo>
                  <a:close/>
                  <a:moveTo>
                    <a:pt x="1089" y="837"/>
                  </a:moveTo>
                  <a:cubicBezTo>
                    <a:pt x="1089" y="837"/>
                    <a:pt x="1089" y="837"/>
                    <a:pt x="1089" y="837"/>
                  </a:cubicBezTo>
                  <a:cubicBezTo>
                    <a:pt x="1076" y="839"/>
                    <a:pt x="1064" y="853"/>
                    <a:pt x="1063" y="871"/>
                  </a:cubicBezTo>
                  <a:cubicBezTo>
                    <a:pt x="1063" y="871"/>
                    <a:pt x="1063" y="871"/>
                    <a:pt x="1063" y="871"/>
                  </a:cubicBezTo>
                  <a:cubicBezTo>
                    <a:pt x="1061" y="888"/>
                    <a:pt x="1071" y="899"/>
                    <a:pt x="1083" y="897"/>
                  </a:cubicBezTo>
                  <a:cubicBezTo>
                    <a:pt x="1083" y="897"/>
                    <a:pt x="1083" y="897"/>
                    <a:pt x="1083" y="897"/>
                  </a:cubicBezTo>
                  <a:cubicBezTo>
                    <a:pt x="1096" y="895"/>
                    <a:pt x="1107" y="881"/>
                    <a:pt x="1109" y="865"/>
                  </a:cubicBezTo>
                  <a:cubicBezTo>
                    <a:pt x="1111" y="848"/>
                    <a:pt x="1102" y="836"/>
                    <a:pt x="1089" y="837"/>
                  </a:cubicBezTo>
                  <a:close/>
                  <a:moveTo>
                    <a:pt x="1137" y="832"/>
                  </a:moveTo>
                  <a:cubicBezTo>
                    <a:pt x="1137" y="832"/>
                    <a:pt x="1137" y="832"/>
                    <a:pt x="1137" y="832"/>
                  </a:cubicBezTo>
                  <a:cubicBezTo>
                    <a:pt x="1125" y="833"/>
                    <a:pt x="1115" y="848"/>
                    <a:pt x="1113" y="864"/>
                  </a:cubicBezTo>
                  <a:cubicBezTo>
                    <a:pt x="1113" y="864"/>
                    <a:pt x="1113" y="864"/>
                    <a:pt x="1113" y="864"/>
                  </a:cubicBezTo>
                  <a:cubicBezTo>
                    <a:pt x="1111" y="881"/>
                    <a:pt x="1119" y="892"/>
                    <a:pt x="1130" y="890"/>
                  </a:cubicBezTo>
                  <a:cubicBezTo>
                    <a:pt x="1130" y="890"/>
                    <a:pt x="1130" y="890"/>
                    <a:pt x="1130" y="890"/>
                  </a:cubicBezTo>
                  <a:cubicBezTo>
                    <a:pt x="1142" y="888"/>
                    <a:pt x="1152" y="874"/>
                    <a:pt x="1154" y="858"/>
                  </a:cubicBezTo>
                  <a:cubicBezTo>
                    <a:pt x="1155" y="842"/>
                    <a:pt x="1148" y="830"/>
                    <a:pt x="1137" y="832"/>
                  </a:cubicBezTo>
                  <a:close/>
                  <a:moveTo>
                    <a:pt x="1178" y="826"/>
                  </a:moveTo>
                  <a:cubicBezTo>
                    <a:pt x="1178" y="826"/>
                    <a:pt x="1178" y="826"/>
                    <a:pt x="1178" y="826"/>
                  </a:cubicBezTo>
                  <a:cubicBezTo>
                    <a:pt x="1168" y="828"/>
                    <a:pt x="1159" y="842"/>
                    <a:pt x="1157" y="858"/>
                  </a:cubicBezTo>
                  <a:cubicBezTo>
                    <a:pt x="1157" y="858"/>
                    <a:pt x="1157" y="858"/>
                    <a:pt x="1157" y="858"/>
                  </a:cubicBezTo>
                  <a:cubicBezTo>
                    <a:pt x="1155" y="874"/>
                    <a:pt x="1161" y="884"/>
                    <a:pt x="1172" y="882"/>
                  </a:cubicBezTo>
                  <a:cubicBezTo>
                    <a:pt x="1172" y="882"/>
                    <a:pt x="1172" y="882"/>
                    <a:pt x="1172" y="882"/>
                  </a:cubicBezTo>
                  <a:cubicBezTo>
                    <a:pt x="1182" y="880"/>
                    <a:pt x="1190" y="867"/>
                    <a:pt x="1192" y="851"/>
                  </a:cubicBezTo>
                  <a:cubicBezTo>
                    <a:pt x="1194" y="836"/>
                    <a:pt x="1188" y="825"/>
                    <a:pt x="1178" y="826"/>
                  </a:cubicBezTo>
                  <a:close/>
                  <a:moveTo>
                    <a:pt x="1214" y="820"/>
                  </a:moveTo>
                  <a:cubicBezTo>
                    <a:pt x="1214" y="820"/>
                    <a:pt x="1214" y="820"/>
                    <a:pt x="1214" y="820"/>
                  </a:cubicBezTo>
                  <a:cubicBezTo>
                    <a:pt x="1205" y="822"/>
                    <a:pt x="1197" y="835"/>
                    <a:pt x="1195" y="851"/>
                  </a:cubicBezTo>
                  <a:cubicBezTo>
                    <a:pt x="1195" y="851"/>
                    <a:pt x="1195" y="851"/>
                    <a:pt x="1195" y="851"/>
                  </a:cubicBezTo>
                  <a:cubicBezTo>
                    <a:pt x="1193" y="866"/>
                    <a:pt x="1199" y="876"/>
                    <a:pt x="1207" y="874"/>
                  </a:cubicBezTo>
                  <a:cubicBezTo>
                    <a:pt x="1207" y="874"/>
                    <a:pt x="1207" y="874"/>
                    <a:pt x="1207" y="874"/>
                  </a:cubicBezTo>
                  <a:cubicBezTo>
                    <a:pt x="1216" y="872"/>
                    <a:pt x="1223" y="859"/>
                    <a:pt x="1225" y="844"/>
                  </a:cubicBezTo>
                  <a:cubicBezTo>
                    <a:pt x="1227" y="830"/>
                    <a:pt x="1222" y="819"/>
                    <a:pt x="1214" y="820"/>
                  </a:cubicBezTo>
                  <a:close/>
                  <a:moveTo>
                    <a:pt x="1243" y="815"/>
                  </a:moveTo>
                  <a:cubicBezTo>
                    <a:pt x="1243" y="815"/>
                    <a:pt x="1243" y="815"/>
                    <a:pt x="1243" y="815"/>
                  </a:cubicBezTo>
                  <a:cubicBezTo>
                    <a:pt x="1236" y="817"/>
                    <a:pt x="1229" y="829"/>
                    <a:pt x="1227" y="844"/>
                  </a:cubicBezTo>
                  <a:cubicBezTo>
                    <a:pt x="1227" y="844"/>
                    <a:pt x="1227" y="844"/>
                    <a:pt x="1227" y="844"/>
                  </a:cubicBezTo>
                  <a:cubicBezTo>
                    <a:pt x="1226" y="859"/>
                    <a:pt x="1230" y="868"/>
                    <a:pt x="1237" y="866"/>
                  </a:cubicBezTo>
                  <a:cubicBezTo>
                    <a:pt x="1237" y="866"/>
                    <a:pt x="1237" y="866"/>
                    <a:pt x="1237" y="866"/>
                  </a:cubicBezTo>
                  <a:cubicBezTo>
                    <a:pt x="1244" y="864"/>
                    <a:pt x="1250" y="851"/>
                    <a:pt x="1252" y="837"/>
                  </a:cubicBezTo>
                  <a:cubicBezTo>
                    <a:pt x="1254" y="823"/>
                    <a:pt x="1250" y="814"/>
                    <a:pt x="1243" y="815"/>
                  </a:cubicBezTo>
                  <a:close/>
                  <a:moveTo>
                    <a:pt x="1267" y="809"/>
                  </a:moveTo>
                  <a:cubicBezTo>
                    <a:pt x="1267" y="809"/>
                    <a:pt x="1267" y="809"/>
                    <a:pt x="1267" y="809"/>
                  </a:cubicBezTo>
                  <a:cubicBezTo>
                    <a:pt x="1262" y="811"/>
                    <a:pt x="1256" y="823"/>
                    <a:pt x="1254" y="837"/>
                  </a:cubicBezTo>
                  <a:cubicBezTo>
                    <a:pt x="1254" y="837"/>
                    <a:pt x="1254" y="837"/>
                    <a:pt x="1254" y="837"/>
                  </a:cubicBezTo>
                  <a:cubicBezTo>
                    <a:pt x="1252" y="851"/>
                    <a:pt x="1255" y="860"/>
                    <a:pt x="1260" y="858"/>
                  </a:cubicBezTo>
                  <a:cubicBezTo>
                    <a:pt x="1260" y="858"/>
                    <a:pt x="1260" y="858"/>
                    <a:pt x="1260" y="858"/>
                  </a:cubicBezTo>
                  <a:cubicBezTo>
                    <a:pt x="1266" y="855"/>
                    <a:pt x="1271" y="844"/>
                    <a:pt x="1273" y="830"/>
                  </a:cubicBezTo>
                  <a:cubicBezTo>
                    <a:pt x="1274" y="817"/>
                    <a:pt x="1272" y="808"/>
                    <a:pt x="1267" y="809"/>
                  </a:cubicBezTo>
                  <a:close/>
                  <a:moveTo>
                    <a:pt x="1285" y="803"/>
                  </a:moveTo>
                  <a:cubicBezTo>
                    <a:pt x="1285" y="803"/>
                    <a:pt x="1285" y="803"/>
                    <a:pt x="1285" y="803"/>
                  </a:cubicBezTo>
                  <a:cubicBezTo>
                    <a:pt x="1281" y="805"/>
                    <a:pt x="1277" y="817"/>
                    <a:pt x="1274" y="830"/>
                  </a:cubicBezTo>
                  <a:cubicBezTo>
                    <a:pt x="1274" y="830"/>
                    <a:pt x="1274" y="830"/>
                    <a:pt x="1274" y="830"/>
                  </a:cubicBezTo>
                  <a:cubicBezTo>
                    <a:pt x="1273" y="843"/>
                    <a:pt x="1275" y="851"/>
                    <a:pt x="1278" y="849"/>
                  </a:cubicBezTo>
                  <a:cubicBezTo>
                    <a:pt x="1278" y="849"/>
                    <a:pt x="1278" y="849"/>
                    <a:pt x="1278" y="849"/>
                  </a:cubicBezTo>
                  <a:cubicBezTo>
                    <a:pt x="1282" y="847"/>
                    <a:pt x="1286" y="836"/>
                    <a:pt x="1288" y="823"/>
                  </a:cubicBezTo>
                  <a:cubicBezTo>
                    <a:pt x="1290" y="810"/>
                    <a:pt x="1289" y="802"/>
                    <a:pt x="1285" y="803"/>
                  </a:cubicBezTo>
                  <a:close/>
                  <a:moveTo>
                    <a:pt x="1297" y="797"/>
                  </a:moveTo>
                  <a:cubicBezTo>
                    <a:pt x="1295" y="801"/>
                    <a:pt x="1291" y="810"/>
                    <a:pt x="1289" y="823"/>
                  </a:cubicBezTo>
                  <a:cubicBezTo>
                    <a:pt x="1289" y="823"/>
                    <a:pt x="1289" y="823"/>
                    <a:pt x="1289" y="823"/>
                  </a:cubicBezTo>
                  <a:cubicBezTo>
                    <a:pt x="1287" y="835"/>
                    <a:pt x="1287" y="845"/>
                    <a:pt x="1291" y="841"/>
                  </a:cubicBezTo>
                  <a:cubicBezTo>
                    <a:pt x="1294" y="837"/>
                    <a:pt x="1296" y="828"/>
                    <a:pt x="1298" y="816"/>
                  </a:cubicBezTo>
                  <a:cubicBezTo>
                    <a:pt x="1299" y="804"/>
                    <a:pt x="1299" y="793"/>
                    <a:pt x="1297" y="797"/>
                  </a:cubicBezTo>
                  <a:close/>
                  <a:moveTo>
                    <a:pt x="256" y="915"/>
                  </a:moveTo>
                  <a:cubicBezTo>
                    <a:pt x="256" y="915"/>
                    <a:pt x="256" y="915"/>
                    <a:pt x="256" y="915"/>
                  </a:cubicBezTo>
                  <a:cubicBezTo>
                    <a:pt x="241" y="914"/>
                    <a:pt x="231" y="925"/>
                    <a:pt x="232" y="942"/>
                  </a:cubicBezTo>
                  <a:cubicBezTo>
                    <a:pt x="232" y="942"/>
                    <a:pt x="232" y="942"/>
                    <a:pt x="232" y="942"/>
                  </a:cubicBezTo>
                  <a:cubicBezTo>
                    <a:pt x="235" y="959"/>
                    <a:pt x="248" y="973"/>
                    <a:pt x="263" y="976"/>
                  </a:cubicBezTo>
                  <a:cubicBezTo>
                    <a:pt x="263" y="976"/>
                    <a:pt x="263" y="976"/>
                    <a:pt x="263" y="976"/>
                  </a:cubicBezTo>
                  <a:cubicBezTo>
                    <a:pt x="279" y="977"/>
                    <a:pt x="290" y="967"/>
                    <a:pt x="288" y="949"/>
                  </a:cubicBezTo>
                  <a:cubicBezTo>
                    <a:pt x="286" y="932"/>
                    <a:pt x="272" y="917"/>
                    <a:pt x="256" y="915"/>
                  </a:cubicBezTo>
                  <a:close/>
                  <a:moveTo>
                    <a:pt x="908" y="922"/>
                  </a:moveTo>
                  <a:cubicBezTo>
                    <a:pt x="908" y="922"/>
                    <a:pt x="908" y="922"/>
                    <a:pt x="908" y="922"/>
                  </a:cubicBezTo>
                  <a:cubicBezTo>
                    <a:pt x="890" y="924"/>
                    <a:pt x="876" y="939"/>
                    <a:pt x="874" y="957"/>
                  </a:cubicBezTo>
                  <a:cubicBezTo>
                    <a:pt x="874" y="957"/>
                    <a:pt x="874" y="957"/>
                    <a:pt x="874" y="957"/>
                  </a:cubicBezTo>
                  <a:cubicBezTo>
                    <a:pt x="873" y="974"/>
                    <a:pt x="885" y="986"/>
                    <a:pt x="902" y="985"/>
                  </a:cubicBezTo>
                  <a:cubicBezTo>
                    <a:pt x="902" y="985"/>
                    <a:pt x="902" y="985"/>
                    <a:pt x="902" y="985"/>
                  </a:cubicBezTo>
                  <a:cubicBezTo>
                    <a:pt x="919" y="983"/>
                    <a:pt x="932" y="968"/>
                    <a:pt x="935" y="951"/>
                  </a:cubicBezTo>
                  <a:cubicBezTo>
                    <a:pt x="936" y="933"/>
                    <a:pt x="925" y="921"/>
                    <a:pt x="908" y="922"/>
                  </a:cubicBezTo>
                  <a:close/>
                  <a:moveTo>
                    <a:pt x="971" y="916"/>
                  </a:moveTo>
                  <a:cubicBezTo>
                    <a:pt x="971" y="916"/>
                    <a:pt x="971" y="916"/>
                    <a:pt x="971" y="916"/>
                  </a:cubicBezTo>
                  <a:cubicBezTo>
                    <a:pt x="956" y="918"/>
                    <a:pt x="941" y="933"/>
                    <a:pt x="940" y="950"/>
                  </a:cubicBezTo>
                  <a:cubicBezTo>
                    <a:pt x="940" y="950"/>
                    <a:pt x="940" y="950"/>
                    <a:pt x="940" y="950"/>
                  </a:cubicBezTo>
                  <a:cubicBezTo>
                    <a:pt x="938" y="968"/>
                    <a:pt x="949" y="979"/>
                    <a:pt x="965" y="977"/>
                  </a:cubicBezTo>
                  <a:cubicBezTo>
                    <a:pt x="965" y="977"/>
                    <a:pt x="965" y="977"/>
                    <a:pt x="965" y="977"/>
                  </a:cubicBezTo>
                  <a:cubicBezTo>
                    <a:pt x="980" y="974"/>
                    <a:pt x="994" y="960"/>
                    <a:pt x="996" y="944"/>
                  </a:cubicBezTo>
                  <a:cubicBezTo>
                    <a:pt x="998" y="927"/>
                    <a:pt x="987" y="915"/>
                    <a:pt x="971" y="916"/>
                  </a:cubicBezTo>
                  <a:close/>
                  <a:moveTo>
                    <a:pt x="1030" y="909"/>
                  </a:moveTo>
                  <a:cubicBezTo>
                    <a:pt x="1030" y="909"/>
                    <a:pt x="1030" y="909"/>
                    <a:pt x="1030" y="909"/>
                  </a:cubicBezTo>
                  <a:cubicBezTo>
                    <a:pt x="1015" y="912"/>
                    <a:pt x="1002" y="926"/>
                    <a:pt x="1000" y="943"/>
                  </a:cubicBezTo>
                  <a:cubicBezTo>
                    <a:pt x="1000" y="943"/>
                    <a:pt x="1000" y="943"/>
                    <a:pt x="1000" y="943"/>
                  </a:cubicBezTo>
                  <a:cubicBezTo>
                    <a:pt x="999" y="960"/>
                    <a:pt x="1008" y="970"/>
                    <a:pt x="1023" y="969"/>
                  </a:cubicBezTo>
                  <a:cubicBezTo>
                    <a:pt x="1023" y="969"/>
                    <a:pt x="1023" y="969"/>
                    <a:pt x="1023" y="969"/>
                  </a:cubicBezTo>
                  <a:cubicBezTo>
                    <a:pt x="1037" y="966"/>
                    <a:pt x="1049" y="952"/>
                    <a:pt x="1051" y="936"/>
                  </a:cubicBezTo>
                  <a:cubicBezTo>
                    <a:pt x="1053" y="919"/>
                    <a:pt x="1044" y="908"/>
                    <a:pt x="1030" y="909"/>
                  </a:cubicBezTo>
                  <a:close/>
                  <a:moveTo>
                    <a:pt x="1083" y="902"/>
                  </a:moveTo>
                  <a:cubicBezTo>
                    <a:pt x="1083" y="902"/>
                    <a:pt x="1083" y="902"/>
                    <a:pt x="1083" y="902"/>
                  </a:cubicBezTo>
                  <a:cubicBezTo>
                    <a:pt x="1070" y="904"/>
                    <a:pt x="1057" y="919"/>
                    <a:pt x="1055" y="935"/>
                  </a:cubicBezTo>
                  <a:cubicBezTo>
                    <a:pt x="1055" y="935"/>
                    <a:pt x="1055" y="935"/>
                    <a:pt x="1055" y="935"/>
                  </a:cubicBezTo>
                  <a:cubicBezTo>
                    <a:pt x="1054" y="951"/>
                    <a:pt x="1062" y="961"/>
                    <a:pt x="1075" y="959"/>
                  </a:cubicBezTo>
                  <a:cubicBezTo>
                    <a:pt x="1075" y="959"/>
                    <a:pt x="1075" y="959"/>
                    <a:pt x="1075" y="959"/>
                  </a:cubicBezTo>
                  <a:cubicBezTo>
                    <a:pt x="1088" y="957"/>
                    <a:pt x="1099" y="943"/>
                    <a:pt x="1102" y="927"/>
                  </a:cubicBezTo>
                  <a:cubicBezTo>
                    <a:pt x="1103" y="911"/>
                    <a:pt x="1096" y="900"/>
                    <a:pt x="1083" y="902"/>
                  </a:cubicBezTo>
                  <a:close/>
                  <a:moveTo>
                    <a:pt x="1130" y="894"/>
                  </a:moveTo>
                  <a:cubicBezTo>
                    <a:pt x="1130" y="894"/>
                    <a:pt x="1130" y="894"/>
                    <a:pt x="1130" y="894"/>
                  </a:cubicBezTo>
                  <a:cubicBezTo>
                    <a:pt x="1119" y="897"/>
                    <a:pt x="1107" y="910"/>
                    <a:pt x="1105" y="926"/>
                  </a:cubicBezTo>
                  <a:cubicBezTo>
                    <a:pt x="1105" y="926"/>
                    <a:pt x="1105" y="926"/>
                    <a:pt x="1105" y="926"/>
                  </a:cubicBezTo>
                  <a:cubicBezTo>
                    <a:pt x="1103" y="942"/>
                    <a:pt x="1110" y="952"/>
                    <a:pt x="1122" y="950"/>
                  </a:cubicBezTo>
                  <a:cubicBezTo>
                    <a:pt x="1122" y="950"/>
                    <a:pt x="1122" y="950"/>
                    <a:pt x="1122" y="950"/>
                  </a:cubicBezTo>
                  <a:cubicBezTo>
                    <a:pt x="1133" y="947"/>
                    <a:pt x="1144" y="934"/>
                    <a:pt x="1146" y="918"/>
                  </a:cubicBezTo>
                  <a:cubicBezTo>
                    <a:pt x="1148" y="903"/>
                    <a:pt x="1141" y="892"/>
                    <a:pt x="1130" y="894"/>
                  </a:cubicBezTo>
                  <a:close/>
                  <a:moveTo>
                    <a:pt x="1171" y="886"/>
                  </a:moveTo>
                  <a:cubicBezTo>
                    <a:pt x="1171" y="886"/>
                    <a:pt x="1171" y="886"/>
                    <a:pt x="1171" y="886"/>
                  </a:cubicBezTo>
                  <a:cubicBezTo>
                    <a:pt x="1161" y="889"/>
                    <a:pt x="1151" y="902"/>
                    <a:pt x="1149" y="918"/>
                  </a:cubicBezTo>
                  <a:cubicBezTo>
                    <a:pt x="1149" y="918"/>
                    <a:pt x="1149" y="918"/>
                    <a:pt x="1149" y="918"/>
                  </a:cubicBezTo>
                  <a:cubicBezTo>
                    <a:pt x="1147" y="933"/>
                    <a:pt x="1153" y="942"/>
                    <a:pt x="1163" y="940"/>
                  </a:cubicBezTo>
                  <a:cubicBezTo>
                    <a:pt x="1163" y="940"/>
                    <a:pt x="1163" y="940"/>
                    <a:pt x="1163" y="940"/>
                  </a:cubicBezTo>
                  <a:cubicBezTo>
                    <a:pt x="1173" y="937"/>
                    <a:pt x="1182" y="924"/>
                    <a:pt x="1184" y="909"/>
                  </a:cubicBezTo>
                  <a:cubicBezTo>
                    <a:pt x="1187" y="894"/>
                    <a:pt x="1181" y="884"/>
                    <a:pt x="1171" y="886"/>
                  </a:cubicBezTo>
                  <a:close/>
                  <a:moveTo>
                    <a:pt x="1207" y="878"/>
                  </a:moveTo>
                  <a:cubicBezTo>
                    <a:pt x="1207" y="878"/>
                    <a:pt x="1207" y="878"/>
                    <a:pt x="1207" y="878"/>
                  </a:cubicBezTo>
                  <a:cubicBezTo>
                    <a:pt x="1198" y="880"/>
                    <a:pt x="1189" y="894"/>
                    <a:pt x="1187" y="908"/>
                  </a:cubicBezTo>
                  <a:cubicBezTo>
                    <a:pt x="1187" y="908"/>
                    <a:pt x="1187" y="908"/>
                    <a:pt x="1187" y="908"/>
                  </a:cubicBezTo>
                  <a:cubicBezTo>
                    <a:pt x="1184" y="923"/>
                    <a:pt x="1190" y="932"/>
                    <a:pt x="1198" y="929"/>
                  </a:cubicBezTo>
                  <a:cubicBezTo>
                    <a:pt x="1198" y="929"/>
                    <a:pt x="1198" y="929"/>
                    <a:pt x="1198" y="929"/>
                  </a:cubicBezTo>
                  <a:cubicBezTo>
                    <a:pt x="1206" y="926"/>
                    <a:pt x="1214" y="914"/>
                    <a:pt x="1217" y="900"/>
                  </a:cubicBezTo>
                  <a:cubicBezTo>
                    <a:pt x="1219" y="885"/>
                    <a:pt x="1215" y="876"/>
                    <a:pt x="1207" y="878"/>
                  </a:cubicBezTo>
                  <a:close/>
                  <a:moveTo>
                    <a:pt x="1236" y="870"/>
                  </a:moveTo>
                  <a:cubicBezTo>
                    <a:pt x="1236" y="870"/>
                    <a:pt x="1236" y="870"/>
                    <a:pt x="1236" y="870"/>
                  </a:cubicBezTo>
                  <a:cubicBezTo>
                    <a:pt x="1229" y="872"/>
                    <a:pt x="1222" y="885"/>
                    <a:pt x="1219" y="899"/>
                  </a:cubicBezTo>
                  <a:cubicBezTo>
                    <a:pt x="1219" y="899"/>
                    <a:pt x="1219" y="899"/>
                    <a:pt x="1219" y="899"/>
                  </a:cubicBezTo>
                  <a:cubicBezTo>
                    <a:pt x="1217" y="913"/>
                    <a:pt x="1220" y="921"/>
                    <a:pt x="1227" y="919"/>
                  </a:cubicBezTo>
                  <a:cubicBezTo>
                    <a:pt x="1227" y="919"/>
                    <a:pt x="1227" y="919"/>
                    <a:pt x="1227" y="919"/>
                  </a:cubicBezTo>
                  <a:cubicBezTo>
                    <a:pt x="1234" y="916"/>
                    <a:pt x="1241" y="903"/>
                    <a:pt x="1244" y="890"/>
                  </a:cubicBezTo>
                  <a:cubicBezTo>
                    <a:pt x="1246" y="876"/>
                    <a:pt x="1243" y="868"/>
                    <a:pt x="1236" y="870"/>
                  </a:cubicBezTo>
                  <a:close/>
                  <a:moveTo>
                    <a:pt x="1260" y="861"/>
                  </a:moveTo>
                  <a:cubicBezTo>
                    <a:pt x="1260" y="861"/>
                    <a:pt x="1260" y="861"/>
                    <a:pt x="1260" y="861"/>
                  </a:cubicBezTo>
                  <a:cubicBezTo>
                    <a:pt x="1255" y="864"/>
                    <a:pt x="1248" y="876"/>
                    <a:pt x="1245" y="889"/>
                  </a:cubicBezTo>
                  <a:cubicBezTo>
                    <a:pt x="1245" y="889"/>
                    <a:pt x="1245" y="889"/>
                    <a:pt x="1245" y="889"/>
                  </a:cubicBezTo>
                  <a:cubicBezTo>
                    <a:pt x="1243" y="903"/>
                    <a:pt x="1246" y="911"/>
                    <a:pt x="1251" y="908"/>
                  </a:cubicBezTo>
                  <a:cubicBezTo>
                    <a:pt x="1251" y="908"/>
                    <a:pt x="1251" y="908"/>
                    <a:pt x="1251" y="908"/>
                  </a:cubicBezTo>
                  <a:cubicBezTo>
                    <a:pt x="1256" y="905"/>
                    <a:pt x="1262" y="893"/>
                    <a:pt x="1265" y="880"/>
                  </a:cubicBezTo>
                  <a:cubicBezTo>
                    <a:pt x="1267" y="867"/>
                    <a:pt x="1265" y="859"/>
                    <a:pt x="1260" y="861"/>
                  </a:cubicBezTo>
                  <a:close/>
                  <a:moveTo>
                    <a:pt x="1278" y="853"/>
                  </a:moveTo>
                  <a:cubicBezTo>
                    <a:pt x="1278" y="853"/>
                    <a:pt x="1278" y="853"/>
                    <a:pt x="1278" y="853"/>
                  </a:cubicBezTo>
                  <a:cubicBezTo>
                    <a:pt x="1274" y="855"/>
                    <a:pt x="1269" y="867"/>
                    <a:pt x="1266" y="880"/>
                  </a:cubicBezTo>
                  <a:cubicBezTo>
                    <a:pt x="1266" y="880"/>
                    <a:pt x="1266" y="880"/>
                    <a:pt x="1266" y="880"/>
                  </a:cubicBezTo>
                  <a:cubicBezTo>
                    <a:pt x="1264" y="892"/>
                    <a:pt x="1265" y="900"/>
                    <a:pt x="1269" y="897"/>
                  </a:cubicBezTo>
                  <a:cubicBezTo>
                    <a:pt x="1269" y="897"/>
                    <a:pt x="1269" y="897"/>
                    <a:pt x="1269" y="897"/>
                  </a:cubicBezTo>
                  <a:cubicBezTo>
                    <a:pt x="1273" y="894"/>
                    <a:pt x="1277" y="883"/>
                    <a:pt x="1280" y="871"/>
                  </a:cubicBezTo>
                  <a:cubicBezTo>
                    <a:pt x="1283" y="858"/>
                    <a:pt x="1282" y="851"/>
                    <a:pt x="1278" y="853"/>
                  </a:cubicBezTo>
                  <a:close/>
                  <a:moveTo>
                    <a:pt x="1290" y="844"/>
                  </a:moveTo>
                  <a:cubicBezTo>
                    <a:pt x="1286" y="852"/>
                    <a:pt x="1284" y="858"/>
                    <a:pt x="1281" y="870"/>
                  </a:cubicBezTo>
                  <a:cubicBezTo>
                    <a:pt x="1281" y="870"/>
                    <a:pt x="1281" y="870"/>
                    <a:pt x="1281" y="870"/>
                  </a:cubicBezTo>
                  <a:cubicBezTo>
                    <a:pt x="1278" y="882"/>
                    <a:pt x="1274" y="895"/>
                    <a:pt x="1281" y="886"/>
                  </a:cubicBezTo>
                  <a:cubicBezTo>
                    <a:pt x="1281" y="886"/>
                    <a:pt x="1279" y="890"/>
                    <a:pt x="1281" y="886"/>
                  </a:cubicBezTo>
                  <a:cubicBezTo>
                    <a:pt x="1283" y="883"/>
                    <a:pt x="1287" y="872"/>
                    <a:pt x="1289" y="861"/>
                  </a:cubicBezTo>
                  <a:cubicBezTo>
                    <a:pt x="1292" y="849"/>
                    <a:pt x="1294" y="837"/>
                    <a:pt x="1290" y="844"/>
                  </a:cubicBezTo>
                  <a:close/>
                  <a:moveTo>
                    <a:pt x="207" y="972"/>
                  </a:moveTo>
                  <a:cubicBezTo>
                    <a:pt x="207" y="972"/>
                    <a:pt x="207" y="972"/>
                    <a:pt x="207" y="972"/>
                  </a:cubicBezTo>
                  <a:cubicBezTo>
                    <a:pt x="193" y="969"/>
                    <a:pt x="184" y="980"/>
                    <a:pt x="187" y="995"/>
                  </a:cubicBezTo>
                  <a:cubicBezTo>
                    <a:pt x="187" y="995"/>
                    <a:pt x="187" y="995"/>
                    <a:pt x="187" y="995"/>
                  </a:cubicBezTo>
                  <a:cubicBezTo>
                    <a:pt x="190" y="1010"/>
                    <a:pt x="202" y="1024"/>
                    <a:pt x="216" y="1027"/>
                  </a:cubicBezTo>
                  <a:cubicBezTo>
                    <a:pt x="216" y="1027"/>
                    <a:pt x="216" y="1027"/>
                    <a:pt x="216" y="1027"/>
                  </a:cubicBezTo>
                  <a:cubicBezTo>
                    <a:pt x="230" y="1029"/>
                    <a:pt x="239" y="1020"/>
                    <a:pt x="237" y="1004"/>
                  </a:cubicBezTo>
                  <a:cubicBezTo>
                    <a:pt x="234" y="988"/>
                    <a:pt x="221" y="974"/>
                    <a:pt x="207" y="972"/>
                  </a:cubicBezTo>
                  <a:close/>
                  <a:moveTo>
                    <a:pt x="264" y="980"/>
                  </a:moveTo>
                  <a:cubicBezTo>
                    <a:pt x="264" y="980"/>
                    <a:pt x="264" y="980"/>
                    <a:pt x="264" y="980"/>
                  </a:cubicBezTo>
                  <a:cubicBezTo>
                    <a:pt x="248" y="978"/>
                    <a:pt x="239" y="989"/>
                    <a:pt x="241" y="1005"/>
                  </a:cubicBezTo>
                  <a:cubicBezTo>
                    <a:pt x="241" y="1005"/>
                    <a:pt x="241" y="1005"/>
                    <a:pt x="241" y="1005"/>
                  </a:cubicBezTo>
                  <a:cubicBezTo>
                    <a:pt x="244" y="1021"/>
                    <a:pt x="257" y="1034"/>
                    <a:pt x="272" y="1037"/>
                  </a:cubicBezTo>
                  <a:cubicBezTo>
                    <a:pt x="272" y="1037"/>
                    <a:pt x="272" y="1037"/>
                    <a:pt x="272" y="1037"/>
                  </a:cubicBezTo>
                  <a:cubicBezTo>
                    <a:pt x="287" y="1039"/>
                    <a:pt x="298" y="1029"/>
                    <a:pt x="296" y="1013"/>
                  </a:cubicBezTo>
                  <a:cubicBezTo>
                    <a:pt x="293" y="997"/>
                    <a:pt x="279" y="983"/>
                    <a:pt x="264" y="980"/>
                  </a:cubicBezTo>
                  <a:close/>
                  <a:moveTo>
                    <a:pt x="326" y="988"/>
                  </a:moveTo>
                  <a:cubicBezTo>
                    <a:pt x="326" y="988"/>
                    <a:pt x="326" y="988"/>
                    <a:pt x="326" y="988"/>
                  </a:cubicBezTo>
                  <a:cubicBezTo>
                    <a:pt x="309" y="987"/>
                    <a:pt x="299" y="997"/>
                    <a:pt x="300" y="1014"/>
                  </a:cubicBezTo>
                  <a:cubicBezTo>
                    <a:pt x="300" y="1014"/>
                    <a:pt x="300" y="1014"/>
                    <a:pt x="300" y="1014"/>
                  </a:cubicBezTo>
                  <a:cubicBezTo>
                    <a:pt x="303" y="1030"/>
                    <a:pt x="317" y="1043"/>
                    <a:pt x="333" y="1046"/>
                  </a:cubicBezTo>
                  <a:cubicBezTo>
                    <a:pt x="333" y="1046"/>
                    <a:pt x="333" y="1046"/>
                    <a:pt x="333" y="1046"/>
                  </a:cubicBezTo>
                  <a:cubicBezTo>
                    <a:pt x="349" y="1048"/>
                    <a:pt x="361" y="1037"/>
                    <a:pt x="359" y="1021"/>
                  </a:cubicBezTo>
                  <a:cubicBezTo>
                    <a:pt x="357" y="1005"/>
                    <a:pt x="342" y="991"/>
                    <a:pt x="326" y="988"/>
                  </a:cubicBezTo>
                  <a:close/>
                  <a:moveTo>
                    <a:pt x="393" y="995"/>
                  </a:moveTo>
                  <a:cubicBezTo>
                    <a:pt x="393" y="995"/>
                    <a:pt x="393" y="995"/>
                    <a:pt x="393" y="995"/>
                  </a:cubicBezTo>
                  <a:cubicBezTo>
                    <a:pt x="375" y="993"/>
                    <a:pt x="363" y="1005"/>
                    <a:pt x="364" y="1021"/>
                  </a:cubicBezTo>
                  <a:cubicBezTo>
                    <a:pt x="364" y="1021"/>
                    <a:pt x="364" y="1021"/>
                    <a:pt x="364" y="1021"/>
                  </a:cubicBezTo>
                  <a:cubicBezTo>
                    <a:pt x="367" y="1038"/>
                    <a:pt x="381" y="1051"/>
                    <a:pt x="399" y="1053"/>
                  </a:cubicBezTo>
                  <a:cubicBezTo>
                    <a:pt x="399" y="1053"/>
                    <a:pt x="399" y="1053"/>
                    <a:pt x="399" y="1053"/>
                  </a:cubicBezTo>
                  <a:cubicBezTo>
                    <a:pt x="416" y="1054"/>
                    <a:pt x="429" y="1043"/>
                    <a:pt x="428" y="1027"/>
                  </a:cubicBezTo>
                  <a:cubicBezTo>
                    <a:pt x="426" y="1011"/>
                    <a:pt x="410" y="996"/>
                    <a:pt x="393" y="995"/>
                  </a:cubicBezTo>
                  <a:close/>
                  <a:moveTo>
                    <a:pt x="964" y="981"/>
                  </a:moveTo>
                  <a:cubicBezTo>
                    <a:pt x="964" y="981"/>
                    <a:pt x="964" y="981"/>
                    <a:pt x="964" y="981"/>
                  </a:cubicBezTo>
                  <a:cubicBezTo>
                    <a:pt x="948" y="984"/>
                    <a:pt x="934" y="998"/>
                    <a:pt x="932" y="1014"/>
                  </a:cubicBezTo>
                  <a:cubicBezTo>
                    <a:pt x="932" y="1014"/>
                    <a:pt x="932" y="1014"/>
                    <a:pt x="932" y="1014"/>
                  </a:cubicBezTo>
                  <a:cubicBezTo>
                    <a:pt x="930" y="1031"/>
                    <a:pt x="941" y="1041"/>
                    <a:pt x="956" y="1038"/>
                  </a:cubicBezTo>
                  <a:cubicBezTo>
                    <a:pt x="956" y="1038"/>
                    <a:pt x="956" y="1038"/>
                    <a:pt x="956" y="1038"/>
                  </a:cubicBezTo>
                  <a:cubicBezTo>
                    <a:pt x="972" y="1036"/>
                    <a:pt x="985" y="1022"/>
                    <a:pt x="987" y="1006"/>
                  </a:cubicBezTo>
                  <a:cubicBezTo>
                    <a:pt x="990" y="991"/>
                    <a:pt x="980" y="980"/>
                    <a:pt x="964" y="981"/>
                  </a:cubicBezTo>
                  <a:close/>
                  <a:moveTo>
                    <a:pt x="1022" y="973"/>
                  </a:moveTo>
                  <a:cubicBezTo>
                    <a:pt x="1022" y="973"/>
                    <a:pt x="1022" y="973"/>
                    <a:pt x="1022" y="973"/>
                  </a:cubicBezTo>
                  <a:cubicBezTo>
                    <a:pt x="1007" y="975"/>
                    <a:pt x="994" y="990"/>
                    <a:pt x="992" y="1006"/>
                  </a:cubicBezTo>
                  <a:cubicBezTo>
                    <a:pt x="992" y="1006"/>
                    <a:pt x="992" y="1006"/>
                    <a:pt x="992" y="1006"/>
                  </a:cubicBezTo>
                  <a:cubicBezTo>
                    <a:pt x="990" y="1021"/>
                    <a:pt x="999" y="1031"/>
                    <a:pt x="1013" y="1028"/>
                  </a:cubicBezTo>
                  <a:cubicBezTo>
                    <a:pt x="1013" y="1028"/>
                    <a:pt x="1013" y="1028"/>
                    <a:pt x="1013" y="1028"/>
                  </a:cubicBezTo>
                  <a:cubicBezTo>
                    <a:pt x="1027" y="1025"/>
                    <a:pt x="1040" y="1012"/>
                    <a:pt x="1042" y="997"/>
                  </a:cubicBezTo>
                  <a:cubicBezTo>
                    <a:pt x="1045" y="981"/>
                    <a:pt x="1036" y="971"/>
                    <a:pt x="1022" y="973"/>
                  </a:cubicBezTo>
                  <a:close/>
                  <a:moveTo>
                    <a:pt x="1162" y="944"/>
                  </a:moveTo>
                  <a:cubicBezTo>
                    <a:pt x="1162" y="944"/>
                    <a:pt x="1162" y="944"/>
                    <a:pt x="1162" y="944"/>
                  </a:cubicBezTo>
                  <a:cubicBezTo>
                    <a:pt x="1152" y="947"/>
                    <a:pt x="1142" y="960"/>
                    <a:pt x="1139" y="975"/>
                  </a:cubicBezTo>
                  <a:cubicBezTo>
                    <a:pt x="1139" y="975"/>
                    <a:pt x="1139" y="975"/>
                    <a:pt x="1139" y="975"/>
                  </a:cubicBezTo>
                  <a:cubicBezTo>
                    <a:pt x="1136" y="989"/>
                    <a:pt x="1141" y="997"/>
                    <a:pt x="1152" y="994"/>
                  </a:cubicBezTo>
                  <a:cubicBezTo>
                    <a:pt x="1152" y="994"/>
                    <a:pt x="1152" y="994"/>
                    <a:pt x="1152" y="994"/>
                  </a:cubicBezTo>
                  <a:cubicBezTo>
                    <a:pt x="1161" y="991"/>
                    <a:pt x="1171" y="978"/>
                    <a:pt x="1174" y="964"/>
                  </a:cubicBezTo>
                  <a:cubicBezTo>
                    <a:pt x="1177" y="950"/>
                    <a:pt x="1172" y="941"/>
                    <a:pt x="1162" y="944"/>
                  </a:cubicBezTo>
                  <a:close/>
                  <a:moveTo>
                    <a:pt x="1197" y="933"/>
                  </a:moveTo>
                  <a:cubicBezTo>
                    <a:pt x="1197" y="933"/>
                    <a:pt x="1197" y="933"/>
                    <a:pt x="1197" y="933"/>
                  </a:cubicBezTo>
                  <a:cubicBezTo>
                    <a:pt x="1189" y="936"/>
                    <a:pt x="1180" y="949"/>
                    <a:pt x="1177" y="963"/>
                  </a:cubicBezTo>
                  <a:cubicBezTo>
                    <a:pt x="1177" y="963"/>
                    <a:pt x="1177" y="963"/>
                    <a:pt x="1177" y="963"/>
                  </a:cubicBezTo>
                  <a:cubicBezTo>
                    <a:pt x="1174" y="977"/>
                    <a:pt x="1179" y="985"/>
                    <a:pt x="1187" y="982"/>
                  </a:cubicBezTo>
                  <a:cubicBezTo>
                    <a:pt x="1187" y="982"/>
                    <a:pt x="1187" y="982"/>
                    <a:pt x="1187" y="982"/>
                  </a:cubicBezTo>
                  <a:cubicBezTo>
                    <a:pt x="1195" y="978"/>
                    <a:pt x="1203" y="966"/>
                    <a:pt x="1206" y="952"/>
                  </a:cubicBezTo>
                  <a:cubicBezTo>
                    <a:pt x="1209" y="939"/>
                    <a:pt x="1205" y="930"/>
                    <a:pt x="1197" y="933"/>
                  </a:cubicBezTo>
                  <a:close/>
                  <a:moveTo>
                    <a:pt x="1227" y="922"/>
                  </a:moveTo>
                  <a:cubicBezTo>
                    <a:pt x="1227" y="922"/>
                    <a:pt x="1227" y="922"/>
                    <a:pt x="1227" y="922"/>
                  </a:cubicBezTo>
                  <a:cubicBezTo>
                    <a:pt x="1220" y="925"/>
                    <a:pt x="1211" y="938"/>
                    <a:pt x="1209" y="951"/>
                  </a:cubicBezTo>
                  <a:cubicBezTo>
                    <a:pt x="1209" y="951"/>
                    <a:pt x="1209" y="951"/>
                    <a:pt x="1209" y="951"/>
                  </a:cubicBezTo>
                  <a:cubicBezTo>
                    <a:pt x="1206" y="965"/>
                    <a:pt x="1209" y="972"/>
                    <a:pt x="1216" y="969"/>
                  </a:cubicBezTo>
                  <a:cubicBezTo>
                    <a:pt x="1216" y="969"/>
                    <a:pt x="1216" y="969"/>
                    <a:pt x="1216" y="969"/>
                  </a:cubicBezTo>
                  <a:cubicBezTo>
                    <a:pt x="1223" y="965"/>
                    <a:pt x="1230" y="953"/>
                    <a:pt x="1233" y="940"/>
                  </a:cubicBezTo>
                  <a:cubicBezTo>
                    <a:pt x="1236" y="927"/>
                    <a:pt x="1234" y="919"/>
                    <a:pt x="1227" y="922"/>
                  </a:cubicBezTo>
                  <a:close/>
                  <a:moveTo>
                    <a:pt x="1250" y="911"/>
                  </a:moveTo>
                  <a:cubicBezTo>
                    <a:pt x="1250" y="911"/>
                    <a:pt x="1250" y="911"/>
                    <a:pt x="1250" y="911"/>
                  </a:cubicBezTo>
                  <a:cubicBezTo>
                    <a:pt x="1245" y="914"/>
                    <a:pt x="1238" y="927"/>
                    <a:pt x="1235" y="940"/>
                  </a:cubicBezTo>
                  <a:cubicBezTo>
                    <a:pt x="1235" y="940"/>
                    <a:pt x="1235" y="940"/>
                    <a:pt x="1235" y="940"/>
                  </a:cubicBezTo>
                  <a:cubicBezTo>
                    <a:pt x="1232" y="953"/>
                    <a:pt x="1234" y="959"/>
                    <a:pt x="1239" y="956"/>
                  </a:cubicBezTo>
                  <a:cubicBezTo>
                    <a:pt x="1239" y="956"/>
                    <a:pt x="1239" y="956"/>
                    <a:pt x="1239" y="956"/>
                  </a:cubicBezTo>
                  <a:cubicBezTo>
                    <a:pt x="1245" y="952"/>
                    <a:pt x="1251" y="941"/>
                    <a:pt x="1254" y="928"/>
                  </a:cubicBezTo>
                  <a:cubicBezTo>
                    <a:pt x="1257" y="916"/>
                    <a:pt x="1256" y="909"/>
                    <a:pt x="1250" y="911"/>
                  </a:cubicBezTo>
                  <a:close/>
                  <a:moveTo>
                    <a:pt x="1268" y="900"/>
                  </a:moveTo>
                  <a:cubicBezTo>
                    <a:pt x="1268" y="900"/>
                    <a:pt x="1268" y="900"/>
                    <a:pt x="1268" y="900"/>
                  </a:cubicBezTo>
                  <a:cubicBezTo>
                    <a:pt x="1264" y="903"/>
                    <a:pt x="1258" y="915"/>
                    <a:pt x="1255" y="927"/>
                  </a:cubicBezTo>
                  <a:cubicBezTo>
                    <a:pt x="1255" y="927"/>
                    <a:pt x="1255" y="927"/>
                    <a:pt x="1255" y="927"/>
                  </a:cubicBezTo>
                  <a:cubicBezTo>
                    <a:pt x="1252" y="939"/>
                    <a:pt x="1253" y="946"/>
                    <a:pt x="1257" y="943"/>
                  </a:cubicBezTo>
                  <a:cubicBezTo>
                    <a:pt x="1257" y="943"/>
                    <a:pt x="1257" y="943"/>
                    <a:pt x="1257" y="943"/>
                  </a:cubicBezTo>
                  <a:cubicBezTo>
                    <a:pt x="1261" y="939"/>
                    <a:pt x="1265" y="928"/>
                    <a:pt x="1269" y="916"/>
                  </a:cubicBezTo>
                  <a:cubicBezTo>
                    <a:pt x="1272" y="905"/>
                    <a:pt x="1272" y="898"/>
                    <a:pt x="1268" y="900"/>
                  </a:cubicBezTo>
                  <a:close/>
                  <a:moveTo>
                    <a:pt x="1280" y="889"/>
                  </a:moveTo>
                  <a:cubicBezTo>
                    <a:pt x="1280" y="889"/>
                    <a:pt x="1280" y="889"/>
                    <a:pt x="1280" y="889"/>
                  </a:cubicBezTo>
                  <a:cubicBezTo>
                    <a:pt x="1278" y="892"/>
                    <a:pt x="1273" y="904"/>
                    <a:pt x="1270" y="915"/>
                  </a:cubicBezTo>
                  <a:cubicBezTo>
                    <a:pt x="1270" y="915"/>
                    <a:pt x="1270" y="915"/>
                    <a:pt x="1270" y="915"/>
                  </a:cubicBezTo>
                  <a:cubicBezTo>
                    <a:pt x="1267" y="927"/>
                    <a:pt x="1266" y="932"/>
                    <a:pt x="1269" y="929"/>
                  </a:cubicBezTo>
                  <a:cubicBezTo>
                    <a:pt x="1269" y="929"/>
                    <a:pt x="1269" y="929"/>
                    <a:pt x="1269" y="929"/>
                  </a:cubicBezTo>
                  <a:cubicBezTo>
                    <a:pt x="1271" y="925"/>
                    <a:pt x="1275" y="915"/>
                    <a:pt x="1278" y="904"/>
                  </a:cubicBezTo>
                  <a:cubicBezTo>
                    <a:pt x="1282" y="893"/>
                    <a:pt x="1288" y="881"/>
                    <a:pt x="1280" y="889"/>
                  </a:cubicBezTo>
                  <a:close/>
                  <a:moveTo>
                    <a:pt x="166" y="1020"/>
                  </a:moveTo>
                  <a:cubicBezTo>
                    <a:pt x="166" y="1020"/>
                    <a:pt x="166" y="1020"/>
                    <a:pt x="166" y="1020"/>
                  </a:cubicBezTo>
                  <a:cubicBezTo>
                    <a:pt x="153" y="1018"/>
                    <a:pt x="147" y="1026"/>
                    <a:pt x="150" y="1040"/>
                  </a:cubicBezTo>
                  <a:cubicBezTo>
                    <a:pt x="150" y="1040"/>
                    <a:pt x="150" y="1040"/>
                    <a:pt x="150" y="1040"/>
                  </a:cubicBezTo>
                  <a:cubicBezTo>
                    <a:pt x="153" y="1053"/>
                    <a:pt x="165" y="1067"/>
                    <a:pt x="177" y="1070"/>
                  </a:cubicBezTo>
                  <a:cubicBezTo>
                    <a:pt x="177" y="1070"/>
                    <a:pt x="177" y="1070"/>
                    <a:pt x="177" y="1070"/>
                  </a:cubicBezTo>
                  <a:cubicBezTo>
                    <a:pt x="189" y="1073"/>
                    <a:pt x="197" y="1065"/>
                    <a:pt x="194" y="1051"/>
                  </a:cubicBezTo>
                  <a:cubicBezTo>
                    <a:pt x="190" y="1037"/>
                    <a:pt x="178" y="1023"/>
                    <a:pt x="166" y="1020"/>
                  </a:cubicBezTo>
                  <a:close/>
                  <a:moveTo>
                    <a:pt x="217" y="1031"/>
                  </a:moveTo>
                  <a:cubicBezTo>
                    <a:pt x="217" y="1031"/>
                    <a:pt x="217" y="1031"/>
                    <a:pt x="217" y="1031"/>
                  </a:cubicBezTo>
                  <a:cubicBezTo>
                    <a:pt x="203" y="1028"/>
                    <a:pt x="195" y="1038"/>
                    <a:pt x="198" y="1052"/>
                  </a:cubicBezTo>
                  <a:cubicBezTo>
                    <a:pt x="198" y="1052"/>
                    <a:pt x="198" y="1052"/>
                    <a:pt x="198" y="1052"/>
                  </a:cubicBezTo>
                  <a:cubicBezTo>
                    <a:pt x="201" y="1066"/>
                    <a:pt x="213" y="1079"/>
                    <a:pt x="227" y="1082"/>
                  </a:cubicBezTo>
                  <a:cubicBezTo>
                    <a:pt x="227" y="1082"/>
                    <a:pt x="227" y="1082"/>
                    <a:pt x="227" y="1082"/>
                  </a:cubicBezTo>
                  <a:cubicBezTo>
                    <a:pt x="241" y="1085"/>
                    <a:pt x="249" y="1076"/>
                    <a:pt x="247" y="1062"/>
                  </a:cubicBezTo>
                  <a:cubicBezTo>
                    <a:pt x="244" y="1047"/>
                    <a:pt x="230" y="1034"/>
                    <a:pt x="217" y="1031"/>
                  </a:cubicBezTo>
                  <a:close/>
                  <a:moveTo>
                    <a:pt x="273" y="1041"/>
                  </a:moveTo>
                  <a:cubicBezTo>
                    <a:pt x="273" y="1041"/>
                    <a:pt x="273" y="1041"/>
                    <a:pt x="273" y="1041"/>
                  </a:cubicBezTo>
                  <a:cubicBezTo>
                    <a:pt x="257" y="1039"/>
                    <a:pt x="248" y="1048"/>
                    <a:pt x="251" y="1063"/>
                  </a:cubicBezTo>
                  <a:cubicBezTo>
                    <a:pt x="251" y="1063"/>
                    <a:pt x="251" y="1063"/>
                    <a:pt x="251" y="1063"/>
                  </a:cubicBezTo>
                  <a:cubicBezTo>
                    <a:pt x="254" y="1077"/>
                    <a:pt x="267" y="1090"/>
                    <a:pt x="282" y="1093"/>
                  </a:cubicBezTo>
                  <a:cubicBezTo>
                    <a:pt x="282" y="1093"/>
                    <a:pt x="282" y="1093"/>
                    <a:pt x="282" y="1093"/>
                  </a:cubicBezTo>
                  <a:cubicBezTo>
                    <a:pt x="297" y="1096"/>
                    <a:pt x="307" y="1087"/>
                    <a:pt x="305" y="1072"/>
                  </a:cubicBezTo>
                  <a:cubicBezTo>
                    <a:pt x="302" y="1057"/>
                    <a:pt x="287" y="1044"/>
                    <a:pt x="273" y="1041"/>
                  </a:cubicBezTo>
                  <a:close/>
                  <a:moveTo>
                    <a:pt x="334" y="1050"/>
                  </a:moveTo>
                  <a:cubicBezTo>
                    <a:pt x="334" y="1050"/>
                    <a:pt x="334" y="1050"/>
                    <a:pt x="334" y="1050"/>
                  </a:cubicBezTo>
                  <a:cubicBezTo>
                    <a:pt x="317" y="1048"/>
                    <a:pt x="307" y="1058"/>
                    <a:pt x="309" y="1073"/>
                  </a:cubicBezTo>
                  <a:cubicBezTo>
                    <a:pt x="309" y="1073"/>
                    <a:pt x="309" y="1073"/>
                    <a:pt x="309" y="1073"/>
                  </a:cubicBezTo>
                  <a:cubicBezTo>
                    <a:pt x="312" y="1088"/>
                    <a:pt x="325" y="1101"/>
                    <a:pt x="342" y="1103"/>
                  </a:cubicBezTo>
                  <a:cubicBezTo>
                    <a:pt x="342" y="1103"/>
                    <a:pt x="342" y="1103"/>
                    <a:pt x="342" y="1103"/>
                  </a:cubicBezTo>
                  <a:cubicBezTo>
                    <a:pt x="358" y="1105"/>
                    <a:pt x="369" y="1096"/>
                    <a:pt x="367" y="1081"/>
                  </a:cubicBezTo>
                  <a:cubicBezTo>
                    <a:pt x="365" y="1066"/>
                    <a:pt x="350" y="1052"/>
                    <a:pt x="334" y="1050"/>
                  </a:cubicBezTo>
                  <a:close/>
                  <a:moveTo>
                    <a:pt x="399" y="1057"/>
                  </a:moveTo>
                  <a:cubicBezTo>
                    <a:pt x="399" y="1057"/>
                    <a:pt x="399" y="1057"/>
                    <a:pt x="399" y="1057"/>
                  </a:cubicBezTo>
                  <a:cubicBezTo>
                    <a:pt x="381" y="1056"/>
                    <a:pt x="370" y="1066"/>
                    <a:pt x="372" y="1081"/>
                  </a:cubicBezTo>
                  <a:cubicBezTo>
                    <a:pt x="372" y="1081"/>
                    <a:pt x="372" y="1081"/>
                    <a:pt x="372" y="1081"/>
                  </a:cubicBezTo>
                  <a:cubicBezTo>
                    <a:pt x="374" y="1096"/>
                    <a:pt x="388" y="1109"/>
                    <a:pt x="405" y="1111"/>
                  </a:cubicBezTo>
                  <a:cubicBezTo>
                    <a:pt x="405" y="1111"/>
                    <a:pt x="405" y="1111"/>
                    <a:pt x="405" y="1111"/>
                  </a:cubicBezTo>
                  <a:cubicBezTo>
                    <a:pt x="422" y="1113"/>
                    <a:pt x="435" y="1103"/>
                    <a:pt x="433" y="1088"/>
                  </a:cubicBezTo>
                  <a:cubicBezTo>
                    <a:pt x="432" y="1072"/>
                    <a:pt x="416" y="1059"/>
                    <a:pt x="399" y="1057"/>
                  </a:cubicBezTo>
                  <a:close/>
                  <a:moveTo>
                    <a:pt x="468" y="1063"/>
                  </a:moveTo>
                  <a:cubicBezTo>
                    <a:pt x="468" y="1063"/>
                    <a:pt x="468" y="1063"/>
                    <a:pt x="468" y="1063"/>
                  </a:cubicBezTo>
                  <a:cubicBezTo>
                    <a:pt x="450" y="1062"/>
                    <a:pt x="437" y="1073"/>
                    <a:pt x="438" y="1088"/>
                  </a:cubicBezTo>
                  <a:cubicBezTo>
                    <a:pt x="438" y="1088"/>
                    <a:pt x="438" y="1088"/>
                    <a:pt x="438" y="1088"/>
                  </a:cubicBezTo>
                  <a:cubicBezTo>
                    <a:pt x="440" y="1103"/>
                    <a:pt x="455" y="1116"/>
                    <a:pt x="473" y="1117"/>
                  </a:cubicBezTo>
                  <a:cubicBezTo>
                    <a:pt x="473" y="1117"/>
                    <a:pt x="473" y="1117"/>
                    <a:pt x="473" y="1117"/>
                  </a:cubicBezTo>
                  <a:cubicBezTo>
                    <a:pt x="490" y="1118"/>
                    <a:pt x="503" y="1107"/>
                    <a:pt x="503" y="1093"/>
                  </a:cubicBezTo>
                  <a:cubicBezTo>
                    <a:pt x="501" y="1077"/>
                    <a:pt x="486" y="1064"/>
                    <a:pt x="468" y="1063"/>
                  </a:cubicBezTo>
                  <a:close/>
                  <a:moveTo>
                    <a:pt x="1186" y="985"/>
                  </a:moveTo>
                  <a:cubicBezTo>
                    <a:pt x="1186" y="985"/>
                    <a:pt x="1186" y="985"/>
                    <a:pt x="1186" y="985"/>
                  </a:cubicBezTo>
                  <a:cubicBezTo>
                    <a:pt x="1178" y="989"/>
                    <a:pt x="1168" y="1002"/>
                    <a:pt x="1164" y="1015"/>
                  </a:cubicBezTo>
                  <a:cubicBezTo>
                    <a:pt x="1164" y="1015"/>
                    <a:pt x="1164" y="1015"/>
                    <a:pt x="1164" y="1015"/>
                  </a:cubicBezTo>
                  <a:cubicBezTo>
                    <a:pt x="1161" y="1028"/>
                    <a:pt x="1165" y="1034"/>
                    <a:pt x="1173" y="1031"/>
                  </a:cubicBezTo>
                  <a:cubicBezTo>
                    <a:pt x="1173" y="1031"/>
                    <a:pt x="1173" y="1031"/>
                    <a:pt x="1173" y="1031"/>
                  </a:cubicBezTo>
                  <a:cubicBezTo>
                    <a:pt x="1181" y="1027"/>
                    <a:pt x="1190" y="1014"/>
                    <a:pt x="1194" y="1002"/>
                  </a:cubicBezTo>
                  <a:cubicBezTo>
                    <a:pt x="1197" y="989"/>
                    <a:pt x="1194" y="982"/>
                    <a:pt x="1186" y="985"/>
                  </a:cubicBezTo>
                  <a:close/>
                  <a:moveTo>
                    <a:pt x="1215" y="972"/>
                  </a:moveTo>
                  <a:cubicBezTo>
                    <a:pt x="1215" y="972"/>
                    <a:pt x="1215" y="972"/>
                    <a:pt x="1215" y="972"/>
                  </a:cubicBezTo>
                  <a:cubicBezTo>
                    <a:pt x="1208" y="976"/>
                    <a:pt x="1199" y="989"/>
                    <a:pt x="1196" y="1001"/>
                  </a:cubicBezTo>
                  <a:cubicBezTo>
                    <a:pt x="1196" y="1001"/>
                    <a:pt x="1196" y="1001"/>
                    <a:pt x="1196" y="1001"/>
                  </a:cubicBezTo>
                  <a:cubicBezTo>
                    <a:pt x="1192" y="1013"/>
                    <a:pt x="1195" y="1020"/>
                    <a:pt x="1202" y="1016"/>
                  </a:cubicBezTo>
                  <a:cubicBezTo>
                    <a:pt x="1202" y="1016"/>
                    <a:pt x="1202" y="1016"/>
                    <a:pt x="1202" y="1016"/>
                  </a:cubicBezTo>
                  <a:cubicBezTo>
                    <a:pt x="1209" y="1012"/>
                    <a:pt x="1216" y="1000"/>
                    <a:pt x="1220" y="988"/>
                  </a:cubicBezTo>
                  <a:cubicBezTo>
                    <a:pt x="1224" y="976"/>
                    <a:pt x="1221" y="969"/>
                    <a:pt x="1215" y="972"/>
                  </a:cubicBezTo>
                  <a:close/>
                  <a:moveTo>
                    <a:pt x="1238" y="959"/>
                  </a:moveTo>
                  <a:cubicBezTo>
                    <a:pt x="1238" y="959"/>
                    <a:pt x="1238" y="959"/>
                    <a:pt x="1238" y="959"/>
                  </a:cubicBezTo>
                  <a:cubicBezTo>
                    <a:pt x="1233" y="963"/>
                    <a:pt x="1226" y="975"/>
                    <a:pt x="1222" y="987"/>
                  </a:cubicBezTo>
                  <a:cubicBezTo>
                    <a:pt x="1222" y="987"/>
                    <a:pt x="1222" y="987"/>
                    <a:pt x="1222" y="987"/>
                  </a:cubicBezTo>
                  <a:cubicBezTo>
                    <a:pt x="1218" y="999"/>
                    <a:pt x="1220" y="1004"/>
                    <a:pt x="1225" y="1001"/>
                  </a:cubicBezTo>
                  <a:cubicBezTo>
                    <a:pt x="1225" y="1001"/>
                    <a:pt x="1225" y="1001"/>
                    <a:pt x="1225" y="1001"/>
                  </a:cubicBezTo>
                  <a:cubicBezTo>
                    <a:pt x="1230" y="996"/>
                    <a:pt x="1237" y="985"/>
                    <a:pt x="1241" y="974"/>
                  </a:cubicBezTo>
                  <a:cubicBezTo>
                    <a:pt x="1244" y="962"/>
                    <a:pt x="1244" y="956"/>
                    <a:pt x="1238" y="959"/>
                  </a:cubicBezTo>
                  <a:close/>
                  <a:moveTo>
                    <a:pt x="1256" y="946"/>
                  </a:moveTo>
                  <a:cubicBezTo>
                    <a:pt x="1256" y="946"/>
                    <a:pt x="1256" y="946"/>
                    <a:pt x="1256" y="946"/>
                  </a:cubicBezTo>
                  <a:cubicBezTo>
                    <a:pt x="1252" y="949"/>
                    <a:pt x="1246" y="961"/>
                    <a:pt x="1242" y="972"/>
                  </a:cubicBezTo>
                  <a:cubicBezTo>
                    <a:pt x="1242" y="972"/>
                    <a:pt x="1242" y="972"/>
                    <a:pt x="1242" y="972"/>
                  </a:cubicBezTo>
                  <a:cubicBezTo>
                    <a:pt x="1238" y="984"/>
                    <a:pt x="1239" y="989"/>
                    <a:pt x="1243" y="985"/>
                  </a:cubicBezTo>
                  <a:cubicBezTo>
                    <a:pt x="1243" y="985"/>
                    <a:pt x="1243" y="985"/>
                    <a:pt x="1243" y="985"/>
                  </a:cubicBezTo>
                  <a:cubicBezTo>
                    <a:pt x="1246" y="981"/>
                    <a:pt x="1252" y="970"/>
                    <a:pt x="1256" y="959"/>
                  </a:cubicBezTo>
                  <a:cubicBezTo>
                    <a:pt x="1259" y="948"/>
                    <a:pt x="1260" y="942"/>
                    <a:pt x="1256" y="946"/>
                  </a:cubicBezTo>
                  <a:close/>
                  <a:moveTo>
                    <a:pt x="1268" y="932"/>
                  </a:moveTo>
                  <a:cubicBezTo>
                    <a:pt x="1268" y="932"/>
                    <a:pt x="1268" y="932"/>
                    <a:pt x="1268" y="932"/>
                  </a:cubicBezTo>
                  <a:cubicBezTo>
                    <a:pt x="1265" y="936"/>
                    <a:pt x="1260" y="947"/>
                    <a:pt x="1257" y="958"/>
                  </a:cubicBezTo>
                  <a:cubicBezTo>
                    <a:pt x="1257" y="958"/>
                    <a:pt x="1257" y="958"/>
                    <a:pt x="1257" y="958"/>
                  </a:cubicBezTo>
                  <a:cubicBezTo>
                    <a:pt x="1253" y="969"/>
                    <a:pt x="1252" y="973"/>
                    <a:pt x="1254" y="969"/>
                  </a:cubicBezTo>
                  <a:cubicBezTo>
                    <a:pt x="1254" y="969"/>
                    <a:pt x="1254" y="969"/>
                    <a:pt x="1254" y="969"/>
                  </a:cubicBezTo>
                  <a:cubicBezTo>
                    <a:pt x="1257" y="965"/>
                    <a:pt x="1261" y="955"/>
                    <a:pt x="1265" y="944"/>
                  </a:cubicBezTo>
                  <a:cubicBezTo>
                    <a:pt x="1269" y="934"/>
                    <a:pt x="1270" y="929"/>
                    <a:pt x="1268" y="932"/>
                  </a:cubicBezTo>
                  <a:close/>
                  <a:moveTo>
                    <a:pt x="178" y="1073"/>
                  </a:moveTo>
                  <a:cubicBezTo>
                    <a:pt x="178" y="1073"/>
                    <a:pt x="178" y="1073"/>
                    <a:pt x="178" y="1073"/>
                  </a:cubicBezTo>
                  <a:cubicBezTo>
                    <a:pt x="165" y="1070"/>
                    <a:pt x="159" y="1078"/>
                    <a:pt x="163" y="1090"/>
                  </a:cubicBezTo>
                  <a:cubicBezTo>
                    <a:pt x="163" y="1090"/>
                    <a:pt x="163" y="1090"/>
                    <a:pt x="163" y="1090"/>
                  </a:cubicBezTo>
                  <a:cubicBezTo>
                    <a:pt x="166" y="1103"/>
                    <a:pt x="178" y="1115"/>
                    <a:pt x="190" y="1119"/>
                  </a:cubicBezTo>
                  <a:cubicBezTo>
                    <a:pt x="190" y="1119"/>
                    <a:pt x="190" y="1119"/>
                    <a:pt x="190" y="1119"/>
                  </a:cubicBezTo>
                  <a:cubicBezTo>
                    <a:pt x="202" y="1122"/>
                    <a:pt x="209" y="1115"/>
                    <a:pt x="206" y="1103"/>
                  </a:cubicBezTo>
                  <a:cubicBezTo>
                    <a:pt x="203" y="1090"/>
                    <a:pt x="190" y="1077"/>
                    <a:pt x="178" y="1073"/>
                  </a:cubicBezTo>
                  <a:close/>
                  <a:moveTo>
                    <a:pt x="228" y="1086"/>
                  </a:moveTo>
                  <a:cubicBezTo>
                    <a:pt x="228" y="1086"/>
                    <a:pt x="228" y="1086"/>
                    <a:pt x="228" y="1086"/>
                  </a:cubicBezTo>
                  <a:cubicBezTo>
                    <a:pt x="214" y="1083"/>
                    <a:pt x="207" y="1091"/>
                    <a:pt x="210" y="1104"/>
                  </a:cubicBezTo>
                  <a:cubicBezTo>
                    <a:pt x="210" y="1104"/>
                    <a:pt x="210" y="1104"/>
                    <a:pt x="210" y="1104"/>
                  </a:cubicBezTo>
                  <a:cubicBezTo>
                    <a:pt x="213" y="1117"/>
                    <a:pt x="226" y="1129"/>
                    <a:pt x="239" y="1132"/>
                  </a:cubicBezTo>
                  <a:cubicBezTo>
                    <a:pt x="239" y="1132"/>
                    <a:pt x="239" y="1132"/>
                    <a:pt x="239" y="1132"/>
                  </a:cubicBezTo>
                  <a:cubicBezTo>
                    <a:pt x="252" y="1135"/>
                    <a:pt x="261" y="1129"/>
                    <a:pt x="258" y="1115"/>
                  </a:cubicBezTo>
                  <a:cubicBezTo>
                    <a:pt x="255" y="1102"/>
                    <a:pt x="241" y="1089"/>
                    <a:pt x="228" y="1086"/>
                  </a:cubicBezTo>
                  <a:close/>
                  <a:moveTo>
                    <a:pt x="283" y="1097"/>
                  </a:moveTo>
                  <a:cubicBezTo>
                    <a:pt x="283" y="1097"/>
                    <a:pt x="283" y="1097"/>
                    <a:pt x="283" y="1097"/>
                  </a:cubicBezTo>
                  <a:cubicBezTo>
                    <a:pt x="268" y="1094"/>
                    <a:pt x="259" y="1103"/>
                    <a:pt x="262" y="1116"/>
                  </a:cubicBezTo>
                  <a:cubicBezTo>
                    <a:pt x="262" y="1116"/>
                    <a:pt x="262" y="1116"/>
                    <a:pt x="262" y="1116"/>
                  </a:cubicBezTo>
                  <a:cubicBezTo>
                    <a:pt x="265" y="1129"/>
                    <a:pt x="278" y="1141"/>
                    <a:pt x="293" y="1144"/>
                  </a:cubicBezTo>
                  <a:cubicBezTo>
                    <a:pt x="293" y="1144"/>
                    <a:pt x="293" y="1144"/>
                    <a:pt x="293" y="1144"/>
                  </a:cubicBezTo>
                  <a:cubicBezTo>
                    <a:pt x="307" y="1147"/>
                    <a:pt x="317" y="1139"/>
                    <a:pt x="314" y="1126"/>
                  </a:cubicBezTo>
                  <a:cubicBezTo>
                    <a:pt x="311" y="1112"/>
                    <a:pt x="298" y="1099"/>
                    <a:pt x="283" y="1097"/>
                  </a:cubicBezTo>
                  <a:close/>
                  <a:moveTo>
                    <a:pt x="342" y="1107"/>
                  </a:moveTo>
                  <a:cubicBezTo>
                    <a:pt x="342" y="1107"/>
                    <a:pt x="342" y="1107"/>
                    <a:pt x="342" y="1107"/>
                  </a:cubicBezTo>
                  <a:cubicBezTo>
                    <a:pt x="326" y="1105"/>
                    <a:pt x="316" y="1114"/>
                    <a:pt x="319" y="1127"/>
                  </a:cubicBezTo>
                  <a:cubicBezTo>
                    <a:pt x="319" y="1127"/>
                    <a:pt x="319" y="1127"/>
                    <a:pt x="319" y="1127"/>
                  </a:cubicBezTo>
                  <a:cubicBezTo>
                    <a:pt x="321" y="1140"/>
                    <a:pt x="335" y="1152"/>
                    <a:pt x="351" y="1155"/>
                  </a:cubicBezTo>
                  <a:cubicBezTo>
                    <a:pt x="351" y="1155"/>
                    <a:pt x="351" y="1155"/>
                    <a:pt x="351" y="1155"/>
                  </a:cubicBezTo>
                  <a:cubicBezTo>
                    <a:pt x="366" y="1157"/>
                    <a:pt x="377" y="1149"/>
                    <a:pt x="375" y="1135"/>
                  </a:cubicBezTo>
                  <a:cubicBezTo>
                    <a:pt x="373" y="1122"/>
                    <a:pt x="358" y="1109"/>
                    <a:pt x="342" y="1107"/>
                  </a:cubicBezTo>
                  <a:close/>
                  <a:moveTo>
                    <a:pt x="406" y="1115"/>
                  </a:moveTo>
                  <a:cubicBezTo>
                    <a:pt x="406" y="1115"/>
                    <a:pt x="406" y="1115"/>
                    <a:pt x="406" y="1115"/>
                  </a:cubicBezTo>
                  <a:cubicBezTo>
                    <a:pt x="389" y="1113"/>
                    <a:pt x="378" y="1123"/>
                    <a:pt x="380" y="1136"/>
                  </a:cubicBezTo>
                  <a:cubicBezTo>
                    <a:pt x="380" y="1136"/>
                    <a:pt x="380" y="1136"/>
                    <a:pt x="380" y="1136"/>
                  </a:cubicBezTo>
                  <a:cubicBezTo>
                    <a:pt x="382" y="1150"/>
                    <a:pt x="396" y="1162"/>
                    <a:pt x="413" y="1163"/>
                  </a:cubicBezTo>
                  <a:cubicBezTo>
                    <a:pt x="413" y="1163"/>
                    <a:pt x="413" y="1163"/>
                    <a:pt x="413" y="1163"/>
                  </a:cubicBezTo>
                  <a:cubicBezTo>
                    <a:pt x="429" y="1165"/>
                    <a:pt x="441" y="1156"/>
                    <a:pt x="439" y="1143"/>
                  </a:cubicBezTo>
                  <a:cubicBezTo>
                    <a:pt x="438" y="1129"/>
                    <a:pt x="423" y="1117"/>
                    <a:pt x="406" y="1115"/>
                  </a:cubicBezTo>
                  <a:close/>
                  <a:moveTo>
                    <a:pt x="473" y="1121"/>
                  </a:moveTo>
                  <a:cubicBezTo>
                    <a:pt x="473" y="1121"/>
                    <a:pt x="473" y="1121"/>
                    <a:pt x="473" y="1121"/>
                  </a:cubicBezTo>
                  <a:cubicBezTo>
                    <a:pt x="455" y="1120"/>
                    <a:pt x="443" y="1130"/>
                    <a:pt x="444" y="1143"/>
                  </a:cubicBezTo>
                  <a:cubicBezTo>
                    <a:pt x="444" y="1143"/>
                    <a:pt x="444" y="1143"/>
                    <a:pt x="444" y="1143"/>
                  </a:cubicBezTo>
                  <a:cubicBezTo>
                    <a:pt x="446" y="1157"/>
                    <a:pt x="460" y="1168"/>
                    <a:pt x="478" y="1170"/>
                  </a:cubicBezTo>
                  <a:cubicBezTo>
                    <a:pt x="478" y="1170"/>
                    <a:pt x="478" y="1170"/>
                    <a:pt x="478" y="1170"/>
                  </a:cubicBezTo>
                  <a:cubicBezTo>
                    <a:pt x="495" y="1171"/>
                    <a:pt x="507" y="1162"/>
                    <a:pt x="507" y="1148"/>
                  </a:cubicBezTo>
                  <a:cubicBezTo>
                    <a:pt x="505" y="1135"/>
                    <a:pt x="491" y="1122"/>
                    <a:pt x="473" y="1121"/>
                  </a:cubicBezTo>
                  <a:close/>
                  <a:moveTo>
                    <a:pt x="542" y="1125"/>
                  </a:moveTo>
                  <a:cubicBezTo>
                    <a:pt x="542" y="1125"/>
                    <a:pt x="542" y="1125"/>
                    <a:pt x="542" y="1125"/>
                  </a:cubicBezTo>
                  <a:cubicBezTo>
                    <a:pt x="524" y="1125"/>
                    <a:pt x="511" y="1135"/>
                    <a:pt x="512" y="1149"/>
                  </a:cubicBezTo>
                  <a:cubicBezTo>
                    <a:pt x="512" y="1149"/>
                    <a:pt x="512" y="1149"/>
                    <a:pt x="512" y="1149"/>
                  </a:cubicBezTo>
                  <a:cubicBezTo>
                    <a:pt x="513" y="1162"/>
                    <a:pt x="527" y="1173"/>
                    <a:pt x="545" y="1174"/>
                  </a:cubicBezTo>
                  <a:cubicBezTo>
                    <a:pt x="545" y="1174"/>
                    <a:pt x="545" y="1174"/>
                    <a:pt x="545" y="1174"/>
                  </a:cubicBezTo>
                  <a:cubicBezTo>
                    <a:pt x="563" y="1174"/>
                    <a:pt x="576" y="1165"/>
                    <a:pt x="576" y="1151"/>
                  </a:cubicBezTo>
                  <a:cubicBezTo>
                    <a:pt x="575" y="1137"/>
                    <a:pt x="561" y="1126"/>
                    <a:pt x="542" y="1125"/>
                  </a:cubicBezTo>
                  <a:close/>
                  <a:moveTo>
                    <a:pt x="1172" y="1034"/>
                  </a:moveTo>
                  <a:cubicBezTo>
                    <a:pt x="1172" y="1034"/>
                    <a:pt x="1172" y="1034"/>
                    <a:pt x="1172" y="1034"/>
                  </a:cubicBezTo>
                  <a:cubicBezTo>
                    <a:pt x="1164" y="1038"/>
                    <a:pt x="1154" y="1050"/>
                    <a:pt x="1150" y="1062"/>
                  </a:cubicBezTo>
                  <a:cubicBezTo>
                    <a:pt x="1150" y="1062"/>
                    <a:pt x="1150" y="1062"/>
                    <a:pt x="1150" y="1062"/>
                  </a:cubicBezTo>
                  <a:cubicBezTo>
                    <a:pt x="1146" y="1074"/>
                    <a:pt x="1150" y="1079"/>
                    <a:pt x="1158" y="1075"/>
                  </a:cubicBezTo>
                  <a:cubicBezTo>
                    <a:pt x="1158" y="1075"/>
                    <a:pt x="1158" y="1075"/>
                    <a:pt x="1158" y="1075"/>
                  </a:cubicBezTo>
                  <a:cubicBezTo>
                    <a:pt x="1166" y="1071"/>
                    <a:pt x="1175" y="1059"/>
                    <a:pt x="1179" y="1048"/>
                  </a:cubicBezTo>
                  <a:cubicBezTo>
                    <a:pt x="1183" y="1036"/>
                    <a:pt x="1180" y="1030"/>
                    <a:pt x="1172" y="1034"/>
                  </a:cubicBezTo>
                  <a:close/>
                  <a:moveTo>
                    <a:pt x="1201" y="1019"/>
                  </a:moveTo>
                  <a:cubicBezTo>
                    <a:pt x="1201" y="1019"/>
                    <a:pt x="1201" y="1019"/>
                    <a:pt x="1201" y="1019"/>
                  </a:cubicBezTo>
                  <a:cubicBezTo>
                    <a:pt x="1194" y="1023"/>
                    <a:pt x="1185" y="1035"/>
                    <a:pt x="1181" y="1047"/>
                  </a:cubicBezTo>
                  <a:cubicBezTo>
                    <a:pt x="1181" y="1047"/>
                    <a:pt x="1181" y="1047"/>
                    <a:pt x="1181" y="1047"/>
                  </a:cubicBezTo>
                  <a:cubicBezTo>
                    <a:pt x="1177" y="1058"/>
                    <a:pt x="1179" y="1063"/>
                    <a:pt x="1186" y="1059"/>
                  </a:cubicBezTo>
                  <a:cubicBezTo>
                    <a:pt x="1186" y="1059"/>
                    <a:pt x="1186" y="1059"/>
                    <a:pt x="1186" y="1059"/>
                  </a:cubicBezTo>
                  <a:cubicBezTo>
                    <a:pt x="1192" y="1054"/>
                    <a:pt x="1200" y="1043"/>
                    <a:pt x="1205" y="1032"/>
                  </a:cubicBezTo>
                  <a:cubicBezTo>
                    <a:pt x="1209" y="1021"/>
                    <a:pt x="1208" y="1015"/>
                    <a:pt x="1201" y="1019"/>
                  </a:cubicBezTo>
                  <a:close/>
                  <a:moveTo>
                    <a:pt x="1224" y="1004"/>
                  </a:moveTo>
                  <a:cubicBezTo>
                    <a:pt x="1224" y="1004"/>
                    <a:pt x="1224" y="1004"/>
                    <a:pt x="1224" y="1004"/>
                  </a:cubicBezTo>
                  <a:cubicBezTo>
                    <a:pt x="1219" y="1008"/>
                    <a:pt x="1211" y="1020"/>
                    <a:pt x="1207" y="1031"/>
                  </a:cubicBezTo>
                  <a:cubicBezTo>
                    <a:pt x="1207" y="1031"/>
                    <a:pt x="1207" y="1031"/>
                    <a:pt x="1207" y="1031"/>
                  </a:cubicBezTo>
                  <a:cubicBezTo>
                    <a:pt x="1203" y="1042"/>
                    <a:pt x="1204" y="1046"/>
                    <a:pt x="1209" y="1042"/>
                  </a:cubicBezTo>
                  <a:cubicBezTo>
                    <a:pt x="1209" y="1042"/>
                    <a:pt x="1209" y="1042"/>
                    <a:pt x="1209" y="1042"/>
                  </a:cubicBezTo>
                  <a:cubicBezTo>
                    <a:pt x="1214" y="1037"/>
                    <a:pt x="1221" y="1025"/>
                    <a:pt x="1225" y="1015"/>
                  </a:cubicBezTo>
                  <a:cubicBezTo>
                    <a:pt x="1230" y="1005"/>
                    <a:pt x="1229" y="1000"/>
                    <a:pt x="1224" y="1004"/>
                  </a:cubicBezTo>
                  <a:close/>
                  <a:moveTo>
                    <a:pt x="1241" y="988"/>
                  </a:moveTo>
                  <a:cubicBezTo>
                    <a:pt x="1241" y="988"/>
                    <a:pt x="1241" y="988"/>
                    <a:pt x="1241" y="988"/>
                  </a:cubicBezTo>
                  <a:cubicBezTo>
                    <a:pt x="1238" y="992"/>
                    <a:pt x="1231" y="1004"/>
                    <a:pt x="1227" y="1014"/>
                  </a:cubicBezTo>
                  <a:cubicBezTo>
                    <a:pt x="1227" y="1014"/>
                    <a:pt x="1227" y="1014"/>
                    <a:pt x="1227" y="1014"/>
                  </a:cubicBezTo>
                  <a:cubicBezTo>
                    <a:pt x="1222" y="1025"/>
                    <a:pt x="1223" y="1029"/>
                    <a:pt x="1226" y="1024"/>
                  </a:cubicBezTo>
                  <a:cubicBezTo>
                    <a:pt x="1226" y="1024"/>
                    <a:pt x="1226" y="1024"/>
                    <a:pt x="1226" y="1024"/>
                  </a:cubicBezTo>
                  <a:cubicBezTo>
                    <a:pt x="1230" y="1020"/>
                    <a:pt x="1236" y="1009"/>
                    <a:pt x="1240" y="999"/>
                  </a:cubicBezTo>
                  <a:cubicBezTo>
                    <a:pt x="1244" y="989"/>
                    <a:pt x="1245" y="984"/>
                    <a:pt x="1241" y="988"/>
                  </a:cubicBezTo>
                  <a:close/>
                  <a:moveTo>
                    <a:pt x="191" y="1122"/>
                  </a:moveTo>
                  <a:cubicBezTo>
                    <a:pt x="191" y="1122"/>
                    <a:pt x="191" y="1122"/>
                    <a:pt x="191" y="1122"/>
                  </a:cubicBezTo>
                  <a:cubicBezTo>
                    <a:pt x="179" y="1119"/>
                    <a:pt x="173" y="1125"/>
                    <a:pt x="177" y="1136"/>
                  </a:cubicBezTo>
                  <a:cubicBezTo>
                    <a:pt x="177" y="1136"/>
                    <a:pt x="177" y="1136"/>
                    <a:pt x="177" y="1136"/>
                  </a:cubicBezTo>
                  <a:cubicBezTo>
                    <a:pt x="181" y="1147"/>
                    <a:pt x="192" y="1159"/>
                    <a:pt x="204" y="1163"/>
                  </a:cubicBezTo>
                  <a:cubicBezTo>
                    <a:pt x="204" y="1163"/>
                    <a:pt x="204" y="1163"/>
                    <a:pt x="204" y="1163"/>
                  </a:cubicBezTo>
                  <a:cubicBezTo>
                    <a:pt x="216" y="1167"/>
                    <a:pt x="222" y="1161"/>
                    <a:pt x="219" y="1150"/>
                  </a:cubicBezTo>
                  <a:cubicBezTo>
                    <a:pt x="215" y="1138"/>
                    <a:pt x="203" y="1126"/>
                    <a:pt x="191" y="1122"/>
                  </a:cubicBezTo>
                  <a:close/>
                  <a:moveTo>
                    <a:pt x="240" y="1136"/>
                  </a:moveTo>
                  <a:cubicBezTo>
                    <a:pt x="240" y="1136"/>
                    <a:pt x="240" y="1136"/>
                    <a:pt x="240" y="1136"/>
                  </a:cubicBezTo>
                  <a:cubicBezTo>
                    <a:pt x="226" y="1132"/>
                    <a:pt x="219" y="1139"/>
                    <a:pt x="223" y="1151"/>
                  </a:cubicBezTo>
                  <a:cubicBezTo>
                    <a:pt x="223" y="1151"/>
                    <a:pt x="223" y="1151"/>
                    <a:pt x="223" y="1151"/>
                  </a:cubicBezTo>
                  <a:cubicBezTo>
                    <a:pt x="227" y="1162"/>
                    <a:pt x="239" y="1174"/>
                    <a:pt x="252" y="1177"/>
                  </a:cubicBezTo>
                  <a:cubicBezTo>
                    <a:pt x="252" y="1177"/>
                    <a:pt x="252" y="1177"/>
                    <a:pt x="252" y="1177"/>
                  </a:cubicBezTo>
                  <a:cubicBezTo>
                    <a:pt x="265" y="1181"/>
                    <a:pt x="273" y="1175"/>
                    <a:pt x="270" y="1163"/>
                  </a:cubicBezTo>
                  <a:cubicBezTo>
                    <a:pt x="266" y="1151"/>
                    <a:pt x="253" y="1139"/>
                    <a:pt x="240" y="1136"/>
                  </a:cubicBezTo>
                  <a:close/>
                  <a:moveTo>
                    <a:pt x="293" y="1148"/>
                  </a:moveTo>
                  <a:cubicBezTo>
                    <a:pt x="293" y="1148"/>
                    <a:pt x="293" y="1148"/>
                    <a:pt x="293" y="1148"/>
                  </a:cubicBezTo>
                  <a:cubicBezTo>
                    <a:pt x="279" y="1145"/>
                    <a:pt x="270" y="1152"/>
                    <a:pt x="274" y="1164"/>
                  </a:cubicBezTo>
                  <a:cubicBezTo>
                    <a:pt x="274" y="1164"/>
                    <a:pt x="274" y="1164"/>
                    <a:pt x="274" y="1164"/>
                  </a:cubicBezTo>
                  <a:cubicBezTo>
                    <a:pt x="277" y="1176"/>
                    <a:pt x="290" y="1187"/>
                    <a:pt x="304" y="1190"/>
                  </a:cubicBezTo>
                  <a:cubicBezTo>
                    <a:pt x="304" y="1190"/>
                    <a:pt x="304" y="1190"/>
                    <a:pt x="304" y="1190"/>
                  </a:cubicBezTo>
                  <a:cubicBezTo>
                    <a:pt x="319" y="1193"/>
                    <a:pt x="327" y="1187"/>
                    <a:pt x="325" y="1175"/>
                  </a:cubicBezTo>
                  <a:cubicBezTo>
                    <a:pt x="322" y="1163"/>
                    <a:pt x="308" y="1151"/>
                    <a:pt x="293" y="1148"/>
                  </a:cubicBezTo>
                  <a:close/>
                  <a:moveTo>
                    <a:pt x="351" y="1158"/>
                  </a:moveTo>
                  <a:cubicBezTo>
                    <a:pt x="351" y="1158"/>
                    <a:pt x="351" y="1158"/>
                    <a:pt x="351" y="1158"/>
                  </a:cubicBezTo>
                  <a:cubicBezTo>
                    <a:pt x="336" y="1156"/>
                    <a:pt x="327" y="1164"/>
                    <a:pt x="329" y="1176"/>
                  </a:cubicBezTo>
                  <a:cubicBezTo>
                    <a:pt x="329" y="1176"/>
                    <a:pt x="329" y="1176"/>
                    <a:pt x="329" y="1176"/>
                  </a:cubicBezTo>
                  <a:cubicBezTo>
                    <a:pt x="332" y="1187"/>
                    <a:pt x="346" y="1198"/>
                    <a:pt x="360" y="1201"/>
                  </a:cubicBezTo>
                  <a:cubicBezTo>
                    <a:pt x="360" y="1201"/>
                    <a:pt x="360" y="1201"/>
                    <a:pt x="360" y="1201"/>
                  </a:cubicBezTo>
                  <a:cubicBezTo>
                    <a:pt x="376" y="1204"/>
                    <a:pt x="386" y="1197"/>
                    <a:pt x="384" y="1185"/>
                  </a:cubicBezTo>
                  <a:cubicBezTo>
                    <a:pt x="381" y="1173"/>
                    <a:pt x="367" y="1161"/>
                    <a:pt x="351" y="1158"/>
                  </a:cubicBezTo>
                  <a:close/>
                  <a:moveTo>
                    <a:pt x="413" y="1167"/>
                  </a:moveTo>
                  <a:cubicBezTo>
                    <a:pt x="413" y="1167"/>
                    <a:pt x="413" y="1167"/>
                    <a:pt x="413" y="1167"/>
                  </a:cubicBezTo>
                  <a:cubicBezTo>
                    <a:pt x="397" y="1165"/>
                    <a:pt x="386" y="1173"/>
                    <a:pt x="388" y="1185"/>
                  </a:cubicBezTo>
                  <a:cubicBezTo>
                    <a:pt x="388" y="1185"/>
                    <a:pt x="388" y="1185"/>
                    <a:pt x="388" y="1185"/>
                  </a:cubicBezTo>
                  <a:cubicBezTo>
                    <a:pt x="391" y="1197"/>
                    <a:pt x="404" y="1208"/>
                    <a:pt x="420" y="1210"/>
                  </a:cubicBezTo>
                  <a:cubicBezTo>
                    <a:pt x="420" y="1210"/>
                    <a:pt x="420" y="1210"/>
                    <a:pt x="420" y="1210"/>
                  </a:cubicBezTo>
                  <a:cubicBezTo>
                    <a:pt x="436" y="1212"/>
                    <a:pt x="447" y="1205"/>
                    <a:pt x="446" y="1192"/>
                  </a:cubicBezTo>
                  <a:cubicBezTo>
                    <a:pt x="444" y="1181"/>
                    <a:pt x="430" y="1169"/>
                    <a:pt x="413" y="1167"/>
                  </a:cubicBezTo>
                  <a:close/>
                  <a:moveTo>
                    <a:pt x="478" y="1173"/>
                  </a:moveTo>
                  <a:cubicBezTo>
                    <a:pt x="478" y="1173"/>
                    <a:pt x="478" y="1173"/>
                    <a:pt x="478" y="1173"/>
                  </a:cubicBezTo>
                  <a:cubicBezTo>
                    <a:pt x="461" y="1172"/>
                    <a:pt x="449" y="1181"/>
                    <a:pt x="451" y="1193"/>
                  </a:cubicBezTo>
                  <a:cubicBezTo>
                    <a:pt x="451" y="1193"/>
                    <a:pt x="451" y="1193"/>
                    <a:pt x="451" y="1193"/>
                  </a:cubicBezTo>
                  <a:cubicBezTo>
                    <a:pt x="453" y="1205"/>
                    <a:pt x="467" y="1215"/>
                    <a:pt x="483" y="1217"/>
                  </a:cubicBezTo>
                  <a:cubicBezTo>
                    <a:pt x="483" y="1217"/>
                    <a:pt x="483" y="1217"/>
                    <a:pt x="483" y="1217"/>
                  </a:cubicBezTo>
                  <a:cubicBezTo>
                    <a:pt x="500" y="1218"/>
                    <a:pt x="512" y="1210"/>
                    <a:pt x="511" y="1198"/>
                  </a:cubicBezTo>
                  <a:cubicBezTo>
                    <a:pt x="509" y="1186"/>
                    <a:pt x="495" y="1175"/>
                    <a:pt x="478" y="1173"/>
                  </a:cubicBezTo>
                  <a:close/>
                  <a:moveTo>
                    <a:pt x="545" y="1177"/>
                  </a:moveTo>
                  <a:cubicBezTo>
                    <a:pt x="545" y="1177"/>
                    <a:pt x="545" y="1177"/>
                    <a:pt x="545" y="1177"/>
                  </a:cubicBezTo>
                  <a:cubicBezTo>
                    <a:pt x="527" y="1177"/>
                    <a:pt x="515" y="1186"/>
                    <a:pt x="516" y="1198"/>
                  </a:cubicBezTo>
                  <a:cubicBezTo>
                    <a:pt x="516" y="1198"/>
                    <a:pt x="516" y="1198"/>
                    <a:pt x="516" y="1198"/>
                  </a:cubicBezTo>
                  <a:cubicBezTo>
                    <a:pt x="517" y="1210"/>
                    <a:pt x="531" y="1220"/>
                    <a:pt x="548" y="1221"/>
                  </a:cubicBezTo>
                  <a:cubicBezTo>
                    <a:pt x="548" y="1221"/>
                    <a:pt x="548" y="1221"/>
                    <a:pt x="548" y="1221"/>
                  </a:cubicBezTo>
                  <a:cubicBezTo>
                    <a:pt x="565" y="1221"/>
                    <a:pt x="578" y="1213"/>
                    <a:pt x="577" y="1201"/>
                  </a:cubicBezTo>
                  <a:cubicBezTo>
                    <a:pt x="577" y="1189"/>
                    <a:pt x="562" y="1178"/>
                    <a:pt x="545" y="1177"/>
                  </a:cubicBezTo>
                  <a:close/>
                  <a:moveTo>
                    <a:pt x="613" y="1179"/>
                  </a:moveTo>
                  <a:cubicBezTo>
                    <a:pt x="613" y="1179"/>
                    <a:pt x="613" y="1179"/>
                    <a:pt x="613" y="1179"/>
                  </a:cubicBezTo>
                  <a:cubicBezTo>
                    <a:pt x="595" y="1179"/>
                    <a:pt x="582" y="1189"/>
                    <a:pt x="582" y="1201"/>
                  </a:cubicBezTo>
                  <a:cubicBezTo>
                    <a:pt x="582" y="1201"/>
                    <a:pt x="582" y="1201"/>
                    <a:pt x="582" y="1201"/>
                  </a:cubicBezTo>
                  <a:cubicBezTo>
                    <a:pt x="583" y="1213"/>
                    <a:pt x="596" y="1222"/>
                    <a:pt x="614" y="1223"/>
                  </a:cubicBezTo>
                  <a:cubicBezTo>
                    <a:pt x="614" y="1223"/>
                    <a:pt x="614" y="1223"/>
                    <a:pt x="614" y="1223"/>
                  </a:cubicBezTo>
                  <a:cubicBezTo>
                    <a:pt x="631" y="1222"/>
                    <a:pt x="644" y="1214"/>
                    <a:pt x="645" y="1201"/>
                  </a:cubicBezTo>
                  <a:cubicBezTo>
                    <a:pt x="645" y="1189"/>
                    <a:pt x="631" y="1179"/>
                    <a:pt x="613" y="1179"/>
                  </a:cubicBezTo>
                  <a:close/>
                  <a:moveTo>
                    <a:pt x="1157" y="1078"/>
                  </a:moveTo>
                  <a:cubicBezTo>
                    <a:pt x="1157" y="1078"/>
                    <a:pt x="1157" y="1078"/>
                    <a:pt x="1157" y="1078"/>
                  </a:cubicBezTo>
                  <a:cubicBezTo>
                    <a:pt x="1148" y="1083"/>
                    <a:pt x="1138" y="1095"/>
                    <a:pt x="1134" y="1105"/>
                  </a:cubicBezTo>
                  <a:cubicBezTo>
                    <a:pt x="1134" y="1105"/>
                    <a:pt x="1134" y="1105"/>
                    <a:pt x="1134" y="1105"/>
                  </a:cubicBezTo>
                  <a:cubicBezTo>
                    <a:pt x="1130" y="1116"/>
                    <a:pt x="1133" y="1120"/>
                    <a:pt x="1141" y="1116"/>
                  </a:cubicBezTo>
                  <a:cubicBezTo>
                    <a:pt x="1141" y="1116"/>
                    <a:pt x="1141" y="1116"/>
                    <a:pt x="1141" y="1116"/>
                  </a:cubicBezTo>
                  <a:cubicBezTo>
                    <a:pt x="1149" y="1111"/>
                    <a:pt x="1158" y="1100"/>
                    <a:pt x="1163" y="1090"/>
                  </a:cubicBezTo>
                  <a:cubicBezTo>
                    <a:pt x="1167" y="1079"/>
                    <a:pt x="1165" y="1074"/>
                    <a:pt x="1157" y="1078"/>
                  </a:cubicBezTo>
                  <a:close/>
                  <a:moveTo>
                    <a:pt x="1185" y="1062"/>
                  </a:moveTo>
                  <a:cubicBezTo>
                    <a:pt x="1185" y="1062"/>
                    <a:pt x="1185" y="1062"/>
                    <a:pt x="1185" y="1062"/>
                  </a:cubicBezTo>
                  <a:cubicBezTo>
                    <a:pt x="1179" y="1066"/>
                    <a:pt x="1169" y="1078"/>
                    <a:pt x="1165" y="1088"/>
                  </a:cubicBezTo>
                  <a:cubicBezTo>
                    <a:pt x="1165" y="1088"/>
                    <a:pt x="1165" y="1088"/>
                    <a:pt x="1165" y="1088"/>
                  </a:cubicBezTo>
                  <a:cubicBezTo>
                    <a:pt x="1160" y="1099"/>
                    <a:pt x="1162" y="1102"/>
                    <a:pt x="1169" y="1098"/>
                  </a:cubicBezTo>
                  <a:cubicBezTo>
                    <a:pt x="1169" y="1098"/>
                    <a:pt x="1169" y="1098"/>
                    <a:pt x="1169" y="1098"/>
                  </a:cubicBezTo>
                  <a:cubicBezTo>
                    <a:pt x="1175" y="1093"/>
                    <a:pt x="1183" y="1082"/>
                    <a:pt x="1188" y="1072"/>
                  </a:cubicBezTo>
                  <a:cubicBezTo>
                    <a:pt x="1193" y="1062"/>
                    <a:pt x="1192" y="1057"/>
                    <a:pt x="1185" y="1062"/>
                  </a:cubicBezTo>
                  <a:close/>
                  <a:moveTo>
                    <a:pt x="1208" y="1044"/>
                  </a:moveTo>
                  <a:cubicBezTo>
                    <a:pt x="1208" y="1044"/>
                    <a:pt x="1208" y="1044"/>
                    <a:pt x="1208" y="1044"/>
                  </a:cubicBezTo>
                  <a:cubicBezTo>
                    <a:pt x="1203" y="1049"/>
                    <a:pt x="1195" y="1061"/>
                    <a:pt x="1190" y="1071"/>
                  </a:cubicBezTo>
                  <a:cubicBezTo>
                    <a:pt x="1190" y="1071"/>
                    <a:pt x="1190" y="1071"/>
                    <a:pt x="1190" y="1071"/>
                  </a:cubicBezTo>
                  <a:cubicBezTo>
                    <a:pt x="1186" y="1080"/>
                    <a:pt x="1186" y="1084"/>
                    <a:pt x="1191" y="1079"/>
                  </a:cubicBezTo>
                  <a:cubicBezTo>
                    <a:pt x="1191" y="1079"/>
                    <a:pt x="1191" y="1079"/>
                    <a:pt x="1191" y="1079"/>
                  </a:cubicBezTo>
                  <a:cubicBezTo>
                    <a:pt x="1196" y="1074"/>
                    <a:pt x="1204" y="1064"/>
                    <a:pt x="1208" y="1054"/>
                  </a:cubicBezTo>
                  <a:cubicBezTo>
                    <a:pt x="1213" y="1044"/>
                    <a:pt x="1213" y="1040"/>
                    <a:pt x="1208" y="1044"/>
                  </a:cubicBezTo>
                  <a:close/>
                  <a:moveTo>
                    <a:pt x="1225" y="1027"/>
                  </a:moveTo>
                  <a:cubicBezTo>
                    <a:pt x="1225" y="1027"/>
                    <a:pt x="1225" y="1027"/>
                    <a:pt x="1225" y="1027"/>
                  </a:cubicBezTo>
                  <a:cubicBezTo>
                    <a:pt x="1221" y="1032"/>
                    <a:pt x="1214" y="1043"/>
                    <a:pt x="1209" y="1052"/>
                  </a:cubicBezTo>
                  <a:cubicBezTo>
                    <a:pt x="1209" y="1052"/>
                    <a:pt x="1209" y="1052"/>
                    <a:pt x="1209" y="1052"/>
                  </a:cubicBezTo>
                  <a:cubicBezTo>
                    <a:pt x="1205" y="1062"/>
                    <a:pt x="1204" y="1065"/>
                    <a:pt x="1208" y="1060"/>
                  </a:cubicBezTo>
                  <a:cubicBezTo>
                    <a:pt x="1208" y="1060"/>
                    <a:pt x="1208" y="1060"/>
                    <a:pt x="1208" y="1060"/>
                  </a:cubicBezTo>
                  <a:cubicBezTo>
                    <a:pt x="1212" y="1055"/>
                    <a:pt x="1218" y="1044"/>
                    <a:pt x="1223" y="1035"/>
                  </a:cubicBezTo>
                  <a:cubicBezTo>
                    <a:pt x="1227" y="1026"/>
                    <a:pt x="1228" y="1023"/>
                    <a:pt x="1225" y="1027"/>
                  </a:cubicBezTo>
                  <a:close/>
                  <a:moveTo>
                    <a:pt x="253" y="1180"/>
                  </a:moveTo>
                  <a:cubicBezTo>
                    <a:pt x="253" y="1180"/>
                    <a:pt x="253" y="1180"/>
                    <a:pt x="253" y="1180"/>
                  </a:cubicBezTo>
                  <a:cubicBezTo>
                    <a:pt x="240" y="1177"/>
                    <a:pt x="234" y="1182"/>
                    <a:pt x="237" y="1193"/>
                  </a:cubicBezTo>
                  <a:cubicBezTo>
                    <a:pt x="237" y="1193"/>
                    <a:pt x="237" y="1193"/>
                    <a:pt x="237" y="1193"/>
                  </a:cubicBezTo>
                  <a:cubicBezTo>
                    <a:pt x="241" y="1203"/>
                    <a:pt x="253" y="1213"/>
                    <a:pt x="266" y="1217"/>
                  </a:cubicBezTo>
                  <a:cubicBezTo>
                    <a:pt x="266" y="1217"/>
                    <a:pt x="266" y="1217"/>
                    <a:pt x="266" y="1217"/>
                  </a:cubicBezTo>
                  <a:cubicBezTo>
                    <a:pt x="278" y="1220"/>
                    <a:pt x="286" y="1216"/>
                    <a:pt x="283" y="1205"/>
                  </a:cubicBezTo>
                  <a:cubicBezTo>
                    <a:pt x="279" y="1195"/>
                    <a:pt x="266" y="1184"/>
                    <a:pt x="253" y="1180"/>
                  </a:cubicBezTo>
                  <a:close/>
                  <a:moveTo>
                    <a:pt x="305" y="1193"/>
                  </a:moveTo>
                  <a:cubicBezTo>
                    <a:pt x="305" y="1193"/>
                    <a:pt x="305" y="1193"/>
                    <a:pt x="305" y="1193"/>
                  </a:cubicBezTo>
                  <a:cubicBezTo>
                    <a:pt x="291" y="1190"/>
                    <a:pt x="283" y="1196"/>
                    <a:pt x="286" y="1206"/>
                  </a:cubicBezTo>
                  <a:cubicBezTo>
                    <a:pt x="286" y="1206"/>
                    <a:pt x="286" y="1206"/>
                    <a:pt x="286" y="1206"/>
                  </a:cubicBezTo>
                  <a:cubicBezTo>
                    <a:pt x="290" y="1217"/>
                    <a:pt x="303" y="1226"/>
                    <a:pt x="316" y="1230"/>
                  </a:cubicBezTo>
                  <a:cubicBezTo>
                    <a:pt x="316" y="1230"/>
                    <a:pt x="316" y="1230"/>
                    <a:pt x="316" y="1230"/>
                  </a:cubicBezTo>
                  <a:cubicBezTo>
                    <a:pt x="330" y="1233"/>
                    <a:pt x="339" y="1229"/>
                    <a:pt x="336" y="1218"/>
                  </a:cubicBezTo>
                  <a:cubicBezTo>
                    <a:pt x="333" y="1207"/>
                    <a:pt x="319" y="1196"/>
                    <a:pt x="305" y="1193"/>
                  </a:cubicBezTo>
                  <a:close/>
                  <a:moveTo>
                    <a:pt x="361" y="1204"/>
                  </a:moveTo>
                  <a:cubicBezTo>
                    <a:pt x="361" y="1204"/>
                    <a:pt x="361" y="1204"/>
                    <a:pt x="361" y="1204"/>
                  </a:cubicBezTo>
                  <a:cubicBezTo>
                    <a:pt x="346" y="1202"/>
                    <a:pt x="337" y="1208"/>
                    <a:pt x="340" y="1219"/>
                  </a:cubicBezTo>
                  <a:cubicBezTo>
                    <a:pt x="340" y="1219"/>
                    <a:pt x="340" y="1219"/>
                    <a:pt x="340" y="1219"/>
                  </a:cubicBezTo>
                  <a:cubicBezTo>
                    <a:pt x="343" y="1229"/>
                    <a:pt x="356" y="1239"/>
                    <a:pt x="371" y="1242"/>
                  </a:cubicBezTo>
                  <a:cubicBezTo>
                    <a:pt x="371" y="1242"/>
                    <a:pt x="371" y="1242"/>
                    <a:pt x="371" y="1242"/>
                  </a:cubicBezTo>
                  <a:cubicBezTo>
                    <a:pt x="385" y="1244"/>
                    <a:pt x="395" y="1239"/>
                    <a:pt x="393" y="1228"/>
                  </a:cubicBezTo>
                  <a:cubicBezTo>
                    <a:pt x="390" y="1217"/>
                    <a:pt x="376" y="1207"/>
                    <a:pt x="361" y="1204"/>
                  </a:cubicBezTo>
                  <a:close/>
                  <a:moveTo>
                    <a:pt x="421" y="1213"/>
                  </a:moveTo>
                  <a:cubicBezTo>
                    <a:pt x="421" y="1213"/>
                    <a:pt x="421" y="1213"/>
                    <a:pt x="421" y="1213"/>
                  </a:cubicBezTo>
                  <a:cubicBezTo>
                    <a:pt x="405" y="1211"/>
                    <a:pt x="394" y="1218"/>
                    <a:pt x="397" y="1229"/>
                  </a:cubicBezTo>
                  <a:cubicBezTo>
                    <a:pt x="397" y="1229"/>
                    <a:pt x="397" y="1229"/>
                    <a:pt x="397" y="1229"/>
                  </a:cubicBezTo>
                  <a:cubicBezTo>
                    <a:pt x="400" y="1239"/>
                    <a:pt x="413" y="1249"/>
                    <a:pt x="428" y="1251"/>
                  </a:cubicBezTo>
                  <a:cubicBezTo>
                    <a:pt x="428" y="1251"/>
                    <a:pt x="428" y="1251"/>
                    <a:pt x="428" y="1251"/>
                  </a:cubicBezTo>
                  <a:cubicBezTo>
                    <a:pt x="443" y="1253"/>
                    <a:pt x="454" y="1246"/>
                    <a:pt x="453" y="1236"/>
                  </a:cubicBezTo>
                  <a:cubicBezTo>
                    <a:pt x="451" y="1225"/>
                    <a:pt x="437" y="1215"/>
                    <a:pt x="421" y="1213"/>
                  </a:cubicBezTo>
                  <a:close/>
                  <a:moveTo>
                    <a:pt x="483" y="1220"/>
                  </a:moveTo>
                  <a:cubicBezTo>
                    <a:pt x="483" y="1220"/>
                    <a:pt x="483" y="1220"/>
                    <a:pt x="483" y="1220"/>
                  </a:cubicBezTo>
                  <a:cubicBezTo>
                    <a:pt x="467" y="1219"/>
                    <a:pt x="456" y="1226"/>
                    <a:pt x="457" y="1237"/>
                  </a:cubicBezTo>
                  <a:cubicBezTo>
                    <a:pt x="457" y="1237"/>
                    <a:pt x="457" y="1237"/>
                    <a:pt x="457" y="1237"/>
                  </a:cubicBezTo>
                  <a:cubicBezTo>
                    <a:pt x="459" y="1248"/>
                    <a:pt x="473" y="1256"/>
                    <a:pt x="489" y="1258"/>
                  </a:cubicBezTo>
                  <a:cubicBezTo>
                    <a:pt x="489" y="1258"/>
                    <a:pt x="489" y="1258"/>
                    <a:pt x="489" y="1258"/>
                  </a:cubicBezTo>
                  <a:cubicBezTo>
                    <a:pt x="505" y="1259"/>
                    <a:pt x="516" y="1252"/>
                    <a:pt x="515" y="1242"/>
                  </a:cubicBezTo>
                  <a:cubicBezTo>
                    <a:pt x="514" y="1231"/>
                    <a:pt x="500" y="1222"/>
                    <a:pt x="483" y="1220"/>
                  </a:cubicBezTo>
                  <a:close/>
                  <a:moveTo>
                    <a:pt x="548" y="1224"/>
                  </a:moveTo>
                  <a:cubicBezTo>
                    <a:pt x="548" y="1224"/>
                    <a:pt x="548" y="1224"/>
                    <a:pt x="548" y="1224"/>
                  </a:cubicBezTo>
                  <a:cubicBezTo>
                    <a:pt x="531" y="1224"/>
                    <a:pt x="519" y="1231"/>
                    <a:pt x="520" y="1242"/>
                  </a:cubicBezTo>
                  <a:cubicBezTo>
                    <a:pt x="520" y="1242"/>
                    <a:pt x="520" y="1242"/>
                    <a:pt x="520" y="1242"/>
                  </a:cubicBezTo>
                  <a:cubicBezTo>
                    <a:pt x="521" y="1253"/>
                    <a:pt x="534" y="1261"/>
                    <a:pt x="551" y="1262"/>
                  </a:cubicBezTo>
                  <a:cubicBezTo>
                    <a:pt x="551" y="1262"/>
                    <a:pt x="551" y="1262"/>
                    <a:pt x="551" y="1262"/>
                  </a:cubicBezTo>
                  <a:cubicBezTo>
                    <a:pt x="567" y="1263"/>
                    <a:pt x="579" y="1256"/>
                    <a:pt x="579" y="1245"/>
                  </a:cubicBezTo>
                  <a:cubicBezTo>
                    <a:pt x="578" y="1234"/>
                    <a:pt x="565" y="1225"/>
                    <a:pt x="548" y="1224"/>
                  </a:cubicBezTo>
                  <a:close/>
                  <a:moveTo>
                    <a:pt x="614" y="1226"/>
                  </a:moveTo>
                  <a:cubicBezTo>
                    <a:pt x="614" y="1226"/>
                    <a:pt x="614" y="1226"/>
                    <a:pt x="614" y="1226"/>
                  </a:cubicBezTo>
                  <a:cubicBezTo>
                    <a:pt x="597" y="1226"/>
                    <a:pt x="584" y="1235"/>
                    <a:pt x="584" y="1245"/>
                  </a:cubicBezTo>
                  <a:cubicBezTo>
                    <a:pt x="584" y="1245"/>
                    <a:pt x="584" y="1245"/>
                    <a:pt x="584" y="1245"/>
                  </a:cubicBezTo>
                  <a:cubicBezTo>
                    <a:pt x="584" y="1256"/>
                    <a:pt x="597" y="1264"/>
                    <a:pt x="614" y="1264"/>
                  </a:cubicBezTo>
                  <a:cubicBezTo>
                    <a:pt x="614" y="1264"/>
                    <a:pt x="614" y="1264"/>
                    <a:pt x="614" y="1264"/>
                  </a:cubicBezTo>
                  <a:cubicBezTo>
                    <a:pt x="630" y="1264"/>
                    <a:pt x="643" y="1255"/>
                    <a:pt x="644" y="1245"/>
                  </a:cubicBezTo>
                  <a:cubicBezTo>
                    <a:pt x="643" y="1234"/>
                    <a:pt x="631" y="1226"/>
                    <a:pt x="614" y="1226"/>
                  </a:cubicBezTo>
                  <a:close/>
                  <a:moveTo>
                    <a:pt x="1167" y="1100"/>
                  </a:moveTo>
                  <a:cubicBezTo>
                    <a:pt x="1167" y="1100"/>
                    <a:pt x="1167" y="1100"/>
                    <a:pt x="1167" y="1100"/>
                  </a:cubicBezTo>
                  <a:cubicBezTo>
                    <a:pt x="1161" y="1105"/>
                    <a:pt x="1152" y="1116"/>
                    <a:pt x="1147" y="1126"/>
                  </a:cubicBezTo>
                  <a:cubicBezTo>
                    <a:pt x="1147" y="1126"/>
                    <a:pt x="1147" y="1126"/>
                    <a:pt x="1147" y="1126"/>
                  </a:cubicBezTo>
                  <a:cubicBezTo>
                    <a:pt x="1142" y="1135"/>
                    <a:pt x="1143" y="1137"/>
                    <a:pt x="1150" y="1132"/>
                  </a:cubicBezTo>
                  <a:cubicBezTo>
                    <a:pt x="1150" y="1132"/>
                    <a:pt x="1150" y="1132"/>
                    <a:pt x="1150" y="1132"/>
                  </a:cubicBezTo>
                  <a:cubicBezTo>
                    <a:pt x="1156" y="1127"/>
                    <a:pt x="1165" y="1117"/>
                    <a:pt x="1170" y="1108"/>
                  </a:cubicBezTo>
                  <a:cubicBezTo>
                    <a:pt x="1174" y="1099"/>
                    <a:pt x="1174" y="1096"/>
                    <a:pt x="1167" y="1100"/>
                  </a:cubicBezTo>
                  <a:close/>
                  <a:moveTo>
                    <a:pt x="1190" y="1081"/>
                  </a:moveTo>
                  <a:cubicBezTo>
                    <a:pt x="1190" y="1081"/>
                    <a:pt x="1190" y="1081"/>
                    <a:pt x="1190" y="1081"/>
                  </a:cubicBezTo>
                  <a:cubicBezTo>
                    <a:pt x="1185" y="1086"/>
                    <a:pt x="1176" y="1098"/>
                    <a:pt x="1171" y="1106"/>
                  </a:cubicBezTo>
                  <a:cubicBezTo>
                    <a:pt x="1171" y="1106"/>
                    <a:pt x="1171" y="1106"/>
                    <a:pt x="1171" y="1106"/>
                  </a:cubicBezTo>
                  <a:cubicBezTo>
                    <a:pt x="1166" y="1115"/>
                    <a:pt x="1167" y="1118"/>
                    <a:pt x="1171" y="1112"/>
                  </a:cubicBezTo>
                  <a:cubicBezTo>
                    <a:pt x="1171" y="1112"/>
                    <a:pt x="1171" y="1112"/>
                    <a:pt x="1171" y="1112"/>
                  </a:cubicBezTo>
                  <a:cubicBezTo>
                    <a:pt x="1177" y="1107"/>
                    <a:pt x="1184" y="1096"/>
                    <a:pt x="1189" y="1088"/>
                  </a:cubicBezTo>
                  <a:cubicBezTo>
                    <a:pt x="1194" y="1079"/>
                    <a:pt x="1195" y="1076"/>
                    <a:pt x="1190" y="1081"/>
                  </a:cubicBezTo>
                  <a:close/>
                  <a:moveTo>
                    <a:pt x="317" y="1233"/>
                  </a:moveTo>
                  <a:cubicBezTo>
                    <a:pt x="317" y="1233"/>
                    <a:pt x="317" y="1233"/>
                    <a:pt x="317" y="1233"/>
                  </a:cubicBezTo>
                  <a:cubicBezTo>
                    <a:pt x="303" y="1230"/>
                    <a:pt x="296" y="1235"/>
                    <a:pt x="300" y="1243"/>
                  </a:cubicBezTo>
                  <a:cubicBezTo>
                    <a:pt x="300" y="1243"/>
                    <a:pt x="300" y="1243"/>
                    <a:pt x="300" y="1243"/>
                  </a:cubicBezTo>
                  <a:cubicBezTo>
                    <a:pt x="303" y="1253"/>
                    <a:pt x="316" y="1262"/>
                    <a:pt x="329" y="1265"/>
                  </a:cubicBezTo>
                  <a:cubicBezTo>
                    <a:pt x="329" y="1265"/>
                    <a:pt x="329" y="1265"/>
                    <a:pt x="329" y="1265"/>
                  </a:cubicBezTo>
                  <a:cubicBezTo>
                    <a:pt x="342" y="1268"/>
                    <a:pt x="350" y="1264"/>
                    <a:pt x="347" y="1255"/>
                  </a:cubicBezTo>
                  <a:cubicBezTo>
                    <a:pt x="344" y="1247"/>
                    <a:pt x="331" y="1236"/>
                    <a:pt x="317" y="1233"/>
                  </a:cubicBezTo>
                  <a:close/>
                  <a:moveTo>
                    <a:pt x="371" y="1244"/>
                  </a:moveTo>
                  <a:cubicBezTo>
                    <a:pt x="371" y="1244"/>
                    <a:pt x="371" y="1244"/>
                    <a:pt x="371" y="1244"/>
                  </a:cubicBezTo>
                  <a:cubicBezTo>
                    <a:pt x="357" y="1242"/>
                    <a:pt x="348" y="1247"/>
                    <a:pt x="351" y="1256"/>
                  </a:cubicBezTo>
                  <a:cubicBezTo>
                    <a:pt x="351" y="1256"/>
                    <a:pt x="351" y="1256"/>
                    <a:pt x="351" y="1256"/>
                  </a:cubicBezTo>
                  <a:cubicBezTo>
                    <a:pt x="354" y="1265"/>
                    <a:pt x="367" y="1273"/>
                    <a:pt x="381" y="1277"/>
                  </a:cubicBezTo>
                  <a:cubicBezTo>
                    <a:pt x="381" y="1277"/>
                    <a:pt x="381" y="1277"/>
                    <a:pt x="381" y="1277"/>
                  </a:cubicBezTo>
                  <a:cubicBezTo>
                    <a:pt x="395" y="1279"/>
                    <a:pt x="404" y="1275"/>
                    <a:pt x="402" y="1266"/>
                  </a:cubicBezTo>
                  <a:cubicBezTo>
                    <a:pt x="399" y="1256"/>
                    <a:pt x="386" y="1248"/>
                    <a:pt x="371" y="1244"/>
                  </a:cubicBezTo>
                  <a:close/>
                  <a:moveTo>
                    <a:pt x="429" y="1254"/>
                  </a:moveTo>
                  <a:cubicBezTo>
                    <a:pt x="429" y="1254"/>
                    <a:pt x="429" y="1254"/>
                    <a:pt x="429" y="1254"/>
                  </a:cubicBezTo>
                  <a:cubicBezTo>
                    <a:pt x="414" y="1252"/>
                    <a:pt x="404" y="1258"/>
                    <a:pt x="406" y="1267"/>
                  </a:cubicBezTo>
                  <a:cubicBezTo>
                    <a:pt x="406" y="1267"/>
                    <a:pt x="406" y="1267"/>
                    <a:pt x="406" y="1267"/>
                  </a:cubicBezTo>
                  <a:cubicBezTo>
                    <a:pt x="409" y="1276"/>
                    <a:pt x="422" y="1284"/>
                    <a:pt x="436" y="1286"/>
                  </a:cubicBezTo>
                  <a:cubicBezTo>
                    <a:pt x="436" y="1286"/>
                    <a:pt x="436" y="1286"/>
                    <a:pt x="436" y="1286"/>
                  </a:cubicBezTo>
                  <a:cubicBezTo>
                    <a:pt x="451" y="1288"/>
                    <a:pt x="461" y="1283"/>
                    <a:pt x="460" y="1274"/>
                  </a:cubicBezTo>
                  <a:cubicBezTo>
                    <a:pt x="457" y="1265"/>
                    <a:pt x="444" y="1256"/>
                    <a:pt x="429" y="1254"/>
                  </a:cubicBezTo>
                  <a:close/>
                  <a:moveTo>
                    <a:pt x="489" y="1261"/>
                  </a:moveTo>
                  <a:cubicBezTo>
                    <a:pt x="489" y="1261"/>
                    <a:pt x="489" y="1261"/>
                    <a:pt x="489" y="1261"/>
                  </a:cubicBezTo>
                  <a:cubicBezTo>
                    <a:pt x="473" y="1259"/>
                    <a:pt x="462" y="1265"/>
                    <a:pt x="464" y="1275"/>
                  </a:cubicBezTo>
                  <a:cubicBezTo>
                    <a:pt x="464" y="1275"/>
                    <a:pt x="464" y="1275"/>
                    <a:pt x="464" y="1275"/>
                  </a:cubicBezTo>
                  <a:cubicBezTo>
                    <a:pt x="466" y="1284"/>
                    <a:pt x="479" y="1292"/>
                    <a:pt x="494" y="1293"/>
                  </a:cubicBezTo>
                  <a:cubicBezTo>
                    <a:pt x="494" y="1293"/>
                    <a:pt x="494" y="1293"/>
                    <a:pt x="494" y="1293"/>
                  </a:cubicBezTo>
                  <a:cubicBezTo>
                    <a:pt x="510" y="1295"/>
                    <a:pt x="520" y="1289"/>
                    <a:pt x="519" y="1280"/>
                  </a:cubicBezTo>
                  <a:cubicBezTo>
                    <a:pt x="518" y="1271"/>
                    <a:pt x="505" y="1263"/>
                    <a:pt x="489" y="1261"/>
                  </a:cubicBezTo>
                  <a:close/>
                  <a:moveTo>
                    <a:pt x="551" y="1265"/>
                  </a:moveTo>
                  <a:cubicBezTo>
                    <a:pt x="551" y="1265"/>
                    <a:pt x="551" y="1265"/>
                    <a:pt x="551" y="1265"/>
                  </a:cubicBezTo>
                  <a:cubicBezTo>
                    <a:pt x="535" y="1265"/>
                    <a:pt x="523" y="1271"/>
                    <a:pt x="524" y="1280"/>
                  </a:cubicBezTo>
                  <a:cubicBezTo>
                    <a:pt x="524" y="1280"/>
                    <a:pt x="524" y="1280"/>
                    <a:pt x="524" y="1280"/>
                  </a:cubicBezTo>
                  <a:cubicBezTo>
                    <a:pt x="525" y="1290"/>
                    <a:pt x="538" y="1297"/>
                    <a:pt x="554" y="1298"/>
                  </a:cubicBezTo>
                  <a:cubicBezTo>
                    <a:pt x="554" y="1298"/>
                    <a:pt x="554" y="1298"/>
                    <a:pt x="554" y="1298"/>
                  </a:cubicBezTo>
                  <a:cubicBezTo>
                    <a:pt x="569" y="1298"/>
                    <a:pt x="581" y="1293"/>
                    <a:pt x="581" y="1283"/>
                  </a:cubicBezTo>
                  <a:cubicBezTo>
                    <a:pt x="580" y="1274"/>
                    <a:pt x="567" y="1266"/>
                    <a:pt x="551" y="1265"/>
                  </a:cubicBezTo>
                  <a:close/>
                  <a:moveTo>
                    <a:pt x="1148" y="1135"/>
                  </a:moveTo>
                  <a:cubicBezTo>
                    <a:pt x="1148" y="1135"/>
                    <a:pt x="1148" y="1135"/>
                    <a:pt x="1148" y="1135"/>
                  </a:cubicBezTo>
                  <a:cubicBezTo>
                    <a:pt x="1142" y="1140"/>
                    <a:pt x="1133" y="1150"/>
                    <a:pt x="1127" y="1158"/>
                  </a:cubicBezTo>
                  <a:cubicBezTo>
                    <a:pt x="1127" y="1158"/>
                    <a:pt x="1127" y="1158"/>
                    <a:pt x="1127" y="1158"/>
                  </a:cubicBezTo>
                  <a:cubicBezTo>
                    <a:pt x="1122" y="1166"/>
                    <a:pt x="1124" y="1168"/>
                    <a:pt x="1129" y="1162"/>
                  </a:cubicBezTo>
                  <a:cubicBezTo>
                    <a:pt x="1129" y="1162"/>
                    <a:pt x="1129" y="1162"/>
                    <a:pt x="1129" y="1162"/>
                  </a:cubicBezTo>
                  <a:cubicBezTo>
                    <a:pt x="1136" y="1157"/>
                    <a:pt x="1144" y="1147"/>
                    <a:pt x="1150" y="1139"/>
                  </a:cubicBezTo>
                  <a:cubicBezTo>
                    <a:pt x="1155" y="1132"/>
                    <a:pt x="1155" y="1130"/>
                    <a:pt x="1148" y="1135"/>
                  </a:cubicBezTo>
                  <a:close/>
                  <a:moveTo>
                    <a:pt x="1170" y="1114"/>
                  </a:moveTo>
                  <a:cubicBezTo>
                    <a:pt x="1170" y="1114"/>
                    <a:pt x="1170" y="1114"/>
                    <a:pt x="1170" y="1114"/>
                  </a:cubicBezTo>
                  <a:cubicBezTo>
                    <a:pt x="1165" y="1120"/>
                    <a:pt x="1157" y="1130"/>
                    <a:pt x="1151" y="1138"/>
                  </a:cubicBezTo>
                  <a:cubicBezTo>
                    <a:pt x="1151" y="1138"/>
                    <a:pt x="1151" y="1138"/>
                    <a:pt x="1151" y="1138"/>
                  </a:cubicBezTo>
                  <a:cubicBezTo>
                    <a:pt x="1146" y="1145"/>
                    <a:pt x="1146" y="1146"/>
                    <a:pt x="1150" y="1141"/>
                  </a:cubicBezTo>
                  <a:cubicBezTo>
                    <a:pt x="1150" y="1141"/>
                    <a:pt x="1150" y="1141"/>
                    <a:pt x="1150" y="1141"/>
                  </a:cubicBezTo>
                  <a:cubicBezTo>
                    <a:pt x="1155" y="1135"/>
                    <a:pt x="1175" y="1109"/>
                    <a:pt x="1170" y="1114"/>
                  </a:cubicBezTo>
                  <a:close/>
                  <a:moveTo>
                    <a:pt x="330" y="1267"/>
                  </a:moveTo>
                  <a:cubicBezTo>
                    <a:pt x="330" y="1267"/>
                    <a:pt x="330" y="1267"/>
                    <a:pt x="330" y="1267"/>
                  </a:cubicBezTo>
                  <a:cubicBezTo>
                    <a:pt x="316" y="1264"/>
                    <a:pt x="310" y="1267"/>
                    <a:pt x="313" y="1275"/>
                  </a:cubicBezTo>
                  <a:cubicBezTo>
                    <a:pt x="313" y="1275"/>
                    <a:pt x="313" y="1275"/>
                    <a:pt x="313" y="1275"/>
                  </a:cubicBezTo>
                  <a:cubicBezTo>
                    <a:pt x="317" y="1282"/>
                    <a:pt x="329" y="1290"/>
                    <a:pt x="342" y="1294"/>
                  </a:cubicBezTo>
                  <a:cubicBezTo>
                    <a:pt x="342" y="1294"/>
                    <a:pt x="342" y="1294"/>
                    <a:pt x="342" y="1294"/>
                  </a:cubicBezTo>
                  <a:cubicBezTo>
                    <a:pt x="354" y="1297"/>
                    <a:pt x="362" y="1294"/>
                    <a:pt x="359" y="1287"/>
                  </a:cubicBezTo>
                  <a:cubicBezTo>
                    <a:pt x="355" y="1279"/>
                    <a:pt x="343" y="1271"/>
                    <a:pt x="330" y="1267"/>
                  </a:cubicBezTo>
                  <a:close/>
                  <a:moveTo>
                    <a:pt x="382" y="1279"/>
                  </a:moveTo>
                  <a:cubicBezTo>
                    <a:pt x="382" y="1279"/>
                    <a:pt x="382" y="1279"/>
                    <a:pt x="382" y="1279"/>
                  </a:cubicBezTo>
                  <a:cubicBezTo>
                    <a:pt x="368" y="1277"/>
                    <a:pt x="360" y="1281"/>
                    <a:pt x="363" y="1288"/>
                  </a:cubicBezTo>
                  <a:cubicBezTo>
                    <a:pt x="363" y="1288"/>
                    <a:pt x="363" y="1288"/>
                    <a:pt x="363" y="1288"/>
                  </a:cubicBezTo>
                  <a:cubicBezTo>
                    <a:pt x="366" y="1295"/>
                    <a:pt x="378" y="1303"/>
                    <a:pt x="392" y="1306"/>
                  </a:cubicBezTo>
                  <a:cubicBezTo>
                    <a:pt x="392" y="1306"/>
                    <a:pt x="392" y="1306"/>
                    <a:pt x="392" y="1306"/>
                  </a:cubicBezTo>
                  <a:cubicBezTo>
                    <a:pt x="405" y="1309"/>
                    <a:pt x="414" y="1305"/>
                    <a:pt x="411" y="1298"/>
                  </a:cubicBezTo>
                  <a:cubicBezTo>
                    <a:pt x="409" y="1290"/>
                    <a:pt x="396" y="1282"/>
                    <a:pt x="382" y="1279"/>
                  </a:cubicBezTo>
                  <a:close/>
                  <a:moveTo>
                    <a:pt x="437" y="1289"/>
                  </a:moveTo>
                  <a:cubicBezTo>
                    <a:pt x="437" y="1289"/>
                    <a:pt x="437" y="1289"/>
                    <a:pt x="437" y="1289"/>
                  </a:cubicBezTo>
                  <a:cubicBezTo>
                    <a:pt x="422" y="1286"/>
                    <a:pt x="413" y="1291"/>
                    <a:pt x="415" y="1299"/>
                  </a:cubicBezTo>
                  <a:cubicBezTo>
                    <a:pt x="415" y="1299"/>
                    <a:pt x="415" y="1299"/>
                    <a:pt x="415" y="1299"/>
                  </a:cubicBezTo>
                  <a:cubicBezTo>
                    <a:pt x="418" y="1307"/>
                    <a:pt x="431" y="1313"/>
                    <a:pt x="445" y="1316"/>
                  </a:cubicBezTo>
                  <a:cubicBezTo>
                    <a:pt x="445" y="1316"/>
                    <a:pt x="445" y="1316"/>
                    <a:pt x="445" y="1316"/>
                  </a:cubicBezTo>
                  <a:cubicBezTo>
                    <a:pt x="459" y="1318"/>
                    <a:pt x="468" y="1314"/>
                    <a:pt x="467" y="1306"/>
                  </a:cubicBezTo>
                  <a:cubicBezTo>
                    <a:pt x="465" y="1299"/>
                    <a:pt x="452" y="1291"/>
                    <a:pt x="437" y="1289"/>
                  </a:cubicBezTo>
                  <a:close/>
                  <a:moveTo>
                    <a:pt x="495" y="1296"/>
                  </a:moveTo>
                  <a:cubicBezTo>
                    <a:pt x="495" y="1296"/>
                    <a:pt x="495" y="1296"/>
                    <a:pt x="495" y="1296"/>
                  </a:cubicBezTo>
                  <a:cubicBezTo>
                    <a:pt x="479" y="1294"/>
                    <a:pt x="469" y="1299"/>
                    <a:pt x="471" y="1307"/>
                  </a:cubicBezTo>
                  <a:cubicBezTo>
                    <a:pt x="471" y="1307"/>
                    <a:pt x="471" y="1307"/>
                    <a:pt x="471" y="1307"/>
                  </a:cubicBezTo>
                  <a:cubicBezTo>
                    <a:pt x="473" y="1315"/>
                    <a:pt x="486" y="1321"/>
                    <a:pt x="500" y="1323"/>
                  </a:cubicBezTo>
                  <a:cubicBezTo>
                    <a:pt x="500" y="1323"/>
                    <a:pt x="500" y="1323"/>
                    <a:pt x="500" y="1323"/>
                  </a:cubicBezTo>
                  <a:cubicBezTo>
                    <a:pt x="514" y="1324"/>
                    <a:pt x="525" y="1320"/>
                    <a:pt x="524" y="1312"/>
                  </a:cubicBezTo>
                  <a:cubicBezTo>
                    <a:pt x="523" y="1304"/>
                    <a:pt x="510" y="1297"/>
                    <a:pt x="495" y="1296"/>
                  </a:cubicBezTo>
                  <a:close/>
                  <a:moveTo>
                    <a:pt x="554" y="1300"/>
                  </a:moveTo>
                  <a:cubicBezTo>
                    <a:pt x="554" y="1300"/>
                    <a:pt x="554" y="1300"/>
                    <a:pt x="554" y="1300"/>
                  </a:cubicBezTo>
                  <a:cubicBezTo>
                    <a:pt x="538" y="1299"/>
                    <a:pt x="527" y="1305"/>
                    <a:pt x="528" y="1313"/>
                  </a:cubicBezTo>
                  <a:cubicBezTo>
                    <a:pt x="528" y="1313"/>
                    <a:pt x="528" y="1313"/>
                    <a:pt x="528" y="1313"/>
                  </a:cubicBezTo>
                  <a:cubicBezTo>
                    <a:pt x="530" y="1320"/>
                    <a:pt x="542" y="1327"/>
                    <a:pt x="557" y="1327"/>
                  </a:cubicBezTo>
                  <a:cubicBezTo>
                    <a:pt x="557" y="1327"/>
                    <a:pt x="557" y="1327"/>
                    <a:pt x="557" y="1327"/>
                  </a:cubicBezTo>
                  <a:cubicBezTo>
                    <a:pt x="571" y="1328"/>
                    <a:pt x="583" y="1323"/>
                    <a:pt x="582" y="1315"/>
                  </a:cubicBezTo>
                  <a:cubicBezTo>
                    <a:pt x="582" y="1308"/>
                    <a:pt x="569" y="1301"/>
                    <a:pt x="554" y="1300"/>
                  </a:cubicBezTo>
                  <a:close/>
                  <a:moveTo>
                    <a:pt x="1128" y="1164"/>
                  </a:moveTo>
                  <a:cubicBezTo>
                    <a:pt x="1128" y="1164"/>
                    <a:pt x="1128" y="1164"/>
                    <a:pt x="1128" y="1164"/>
                  </a:cubicBezTo>
                  <a:cubicBezTo>
                    <a:pt x="1122" y="1170"/>
                    <a:pt x="1112" y="1180"/>
                    <a:pt x="1107" y="1186"/>
                  </a:cubicBezTo>
                  <a:cubicBezTo>
                    <a:pt x="1107" y="1186"/>
                    <a:pt x="1107" y="1186"/>
                    <a:pt x="1107" y="1186"/>
                  </a:cubicBezTo>
                  <a:cubicBezTo>
                    <a:pt x="1102" y="1193"/>
                    <a:pt x="1102" y="1193"/>
                    <a:pt x="1108" y="1187"/>
                  </a:cubicBezTo>
                  <a:cubicBezTo>
                    <a:pt x="1108" y="1187"/>
                    <a:pt x="1108" y="1187"/>
                    <a:pt x="1108" y="1187"/>
                  </a:cubicBezTo>
                  <a:cubicBezTo>
                    <a:pt x="1114" y="1181"/>
                    <a:pt x="1123" y="1172"/>
                    <a:pt x="1128" y="1166"/>
                  </a:cubicBezTo>
                  <a:cubicBezTo>
                    <a:pt x="1134" y="1159"/>
                    <a:pt x="1134" y="1158"/>
                    <a:pt x="1128" y="1164"/>
                  </a:cubicBezTo>
                  <a:close/>
                  <a:moveTo>
                    <a:pt x="343" y="1296"/>
                  </a:moveTo>
                  <a:cubicBezTo>
                    <a:pt x="343" y="1296"/>
                    <a:pt x="343" y="1296"/>
                    <a:pt x="343" y="1296"/>
                  </a:cubicBezTo>
                  <a:cubicBezTo>
                    <a:pt x="330" y="1293"/>
                    <a:pt x="324" y="1295"/>
                    <a:pt x="327" y="1301"/>
                  </a:cubicBezTo>
                  <a:cubicBezTo>
                    <a:pt x="327" y="1301"/>
                    <a:pt x="327" y="1301"/>
                    <a:pt x="327" y="1301"/>
                  </a:cubicBezTo>
                  <a:cubicBezTo>
                    <a:pt x="331" y="1307"/>
                    <a:pt x="343" y="1314"/>
                    <a:pt x="355" y="1317"/>
                  </a:cubicBezTo>
                  <a:cubicBezTo>
                    <a:pt x="355" y="1317"/>
                    <a:pt x="355" y="1317"/>
                    <a:pt x="355" y="1317"/>
                  </a:cubicBezTo>
                  <a:cubicBezTo>
                    <a:pt x="367" y="1321"/>
                    <a:pt x="374" y="1319"/>
                    <a:pt x="371" y="1313"/>
                  </a:cubicBezTo>
                  <a:cubicBezTo>
                    <a:pt x="368" y="1307"/>
                    <a:pt x="355" y="1299"/>
                    <a:pt x="343" y="1296"/>
                  </a:cubicBezTo>
                  <a:close/>
                  <a:moveTo>
                    <a:pt x="392" y="1308"/>
                  </a:moveTo>
                  <a:cubicBezTo>
                    <a:pt x="392" y="1308"/>
                    <a:pt x="392" y="1308"/>
                    <a:pt x="392" y="1308"/>
                  </a:cubicBezTo>
                  <a:cubicBezTo>
                    <a:pt x="379" y="1305"/>
                    <a:pt x="372" y="1308"/>
                    <a:pt x="375" y="1314"/>
                  </a:cubicBezTo>
                  <a:cubicBezTo>
                    <a:pt x="375" y="1314"/>
                    <a:pt x="375" y="1314"/>
                    <a:pt x="375" y="1314"/>
                  </a:cubicBezTo>
                  <a:cubicBezTo>
                    <a:pt x="378" y="1320"/>
                    <a:pt x="390" y="1326"/>
                    <a:pt x="403" y="1330"/>
                  </a:cubicBezTo>
                  <a:cubicBezTo>
                    <a:pt x="403" y="1330"/>
                    <a:pt x="403" y="1330"/>
                    <a:pt x="403" y="1330"/>
                  </a:cubicBezTo>
                  <a:cubicBezTo>
                    <a:pt x="415" y="1332"/>
                    <a:pt x="424" y="1330"/>
                    <a:pt x="421" y="1324"/>
                  </a:cubicBezTo>
                  <a:cubicBezTo>
                    <a:pt x="418" y="1318"/>
                    <a:pt x="406" y="1311"/>
                    <a:pt x="392" y="1308"/>
                  </a:cubicBezTo>
                  <a:close/>
                  <a:moveTo>
                    <a:pt x="445" y="1318"/>
                  </a:moveTo>
                  <a:cubicBezTo>
                    <a:pt x="445" y="1318"/>
                    <a:pt x="445" y="1318"/>
                    <a:pt x="445" y="1318"/>
                  </a:cubicBezTo>
                  <a:cubicBezTo>
                    <a:pt x="431" y="1316"/>
                    <a:pt x="423" y="1318"/>
                    <a:pt x="425" y="1325"/>
                  </a:cubicBezTo>
                  <a:cubicBezTo>
                    <a:pt x="425" y="1325"/>
                    <a:pt x="425" y="1325"/>
                    <a:pt x="425" y="1325"/>
                  </a:cubicBezTo>
                  <a:cubicBezTo>
                    <a:pt x="428" y="1331"/>
                    <a:pt x="440" y="1338"/>
                    <a:pt x="453" y="1339"/>
                  </a:cubicBezTo>
                  <a:cubicBezTo>
                    <a:pt x="453" y="1339"/>
                    <a:pt x="453" y="1339"/>
                    <a:pt x="453" y="1339"/>
                  </a:cubicBezTo>
                  <a:cubicBezTo>
                    <a:pt x="466" y="1341"/>
                    <a:pt x="475" y="1339"/>
                    <a:pt x="474" y="1333"/>
                  </a:cubicBezTo>
                  <a:cubicBezTo>
                    <a:pt x="472" y="1327"/>
                    <a:pt x="460" y="1320"/>
                    <a:pt x="445" y="1318"/>
                  </a:cubicBezTo>
                  <a:close/>
                  <a:moveTo>
                    <a:pt x="500" y="1325"/>
                  </a:moveTo>
                  <a:cubicBezTo>
                    <a:pt x="500" y="1325"/>
                    <a:pt x="500" y="1325"/>
                    <a:pt x="500" y="1325"/>
                  </a:cubicBezTo>
                  <a:cubicBezTo>
                    <a:pt x="486" y="1324"/>
                    <a:pt x="476" y="1327"/>
                    <a:pt x="478" y="1333"/>
                  </a:cubicBezTo>
                  <a:cubicBezTo>
                    <a:pt x="478" y="1333"/>
                    <a:pt x="478" y="1333"/>
                    <a:pt x="478" y="1333"/>
                  </a:cubicBezTo>
                  <a:cubicBezTo>
                    <a:pt x="480" y="1339"/>
                    <a:pt x="492" y="1345"/>
                    <a:pt x="506" y="1347"/>
                  </a:cubicBezTo>
                  <a:cubicBezTo>
                    <a:pt x="506" y="1347"/>
                    <a:pt x="506" y="1347"/>
                    <a:pt x="506" y="1347"/>
                  </a:cubicBezTo>
                  <a:cubicBezTo>
                    <a:pt x="520" y="1348"/>
                    <a:pt x="529" y="1345"/>
                    <a:pt x="528" y="1339"/>
                  </a:cubicBezTo>
                  <a:cubicBezTo>
                    <a:pt x="527" y="1332"/>
                    <a:pt x="515" y="1326"/>
                    <a:pt x="500" y="1325"/>
                  </a:cubicBezTo>
                  <a:close/>
                  <a:moveTo>
                    <a:pt x="311" y="1304"/>
                  </a:moveTo>
                  <a:cubicBezTo>
                    <a:pt x="311" y="1304"/>
                    <a:pt x="311" y="1304"/>
                    <a:pt x="311" y="1304"/>
                  </a:cubicBezTo>
                  <a:cubicBezTo>
                    <a:pt x="300" y="1300"/>
                    <a:pt x="295" y="1301"/>
                    <a:pt x="300" y="1305"/>
                  </a:cubicBezTo>
                  <a:cubicBezTo>
                    <a:pt x="300" y="1305"/>
                    <a:pt x="300" y="1305"/>
                    <a:pt x="300" y="1305"/>
                  </a:cubicBezTo>
                  <a:cubicBezTo>
                    <a:pt x="304" y="1310"/>
                    <a:pt x="315" y="1316"/>
                    <a:pt x="326" y="1320"/>
                  </a:cubicBezTo>
                  <a:cubicBezTo>
                    <a:pt x="326" y="1320"/>
                    <a:pt x="326" y="1320"/>
                    <a:pt x="326" y="1320"/>
                  </a:cubicBezTo>
                  <a:cubicBezTo>
                    <a:pt x="336" y="1324"/>
                    <a:pt x="342" y="1324"/>
                    <a:pt x="338" y="1320"/>
                  </a:cubicBezTo>
                  <a:cubicBezTo>
                    <a:pt x="334" y="1315"/>
                    <a:pt x="323" y="1308"/>
                    <a:pt x="311" y="1304"/>
                  </a:cubicBezTo>
                  <a:close/>
                  <a:moveTo>
                    <a:pt x="356" y="1319"/>
                  </a:moveTo>
                  <a:cubicBezTo>
                    <a:pt x="356" y="1319"/>
                    <a:pt x="356" y="1319"/>
                    <a:pt x="356" y="1319"/>
                  </a:cubicBezTo>
                  <a:cubicBezTo>
                    <a:pt x="344" y="1315"/>
                    <a:pt x="337" y="1317"/>
                    <a:pt x="341" y="1321"/>
                  </a:cubicBezTo>
                  <a:cubicBezTo>
                    <a:pt x="341" y="1321"/>
                    <a:pt x="341" y="1321"/>
                    <a:pt x="341" y="1321"/>
                  </a:cubicBezTo>
                  <a:cubicBezTo>
                    <a:pt x="345" y="1326"/>
                    <a:pt x="357" y="1331"/>
                    <a:pt x="368" y="1335"/>
                  </a:cubicBezTo>
                  <a:cubicBezTo>
                    <a:pt x="368" y="1335"/>
                    <a:pt x="368" y="1335"/>
                    <a:pt x="368" y="1335"/>
                  </a:cubicBezTo>
                  <a:cubicBezTo>
                    <a:pt x="380" y="1338"/>
                    <a:pt x="386" y="1338"/>
                    <a:pt x="383" y="1333"/>
                  </a:cubicBezTo>
                  <a:cubicBezTo>
                    <a:pt x="380" y="1329"/>
                    <a:pt x="368" y="1323"/>
                    <a:pt x="356" y="1319"/>
                  </a:cubicBezTo>
                  <a:close/>
                  <a:moveTo>
                    <a:pt x="403" y="1331"/>
                  </a:moveTo>
                  <a:cubicBezTo>
                    <a:pt x="403" y="1331"/>
                    <a:pt x="403" y="1331"/>
                    <a:pt x="403" y="1331"/>
                  </a:cubicBezTo>
                  <a:cubicBezTo>
                    <a:pt x="391" y="1328"/>
                    <a:pt x="384" y="1330"/>
                    <a:pt x="387" y="1334"/>
                  </a:cubicBezTo>
                  <a:cubicBezTo>
                    <a:pt x="387" y="1334"/>
                    <a:pt x="387" y="1334"/>
                    <a:pt x="387" y="1334"/>
                  </a:cubicBezTo>
                  <a:cubicBezTo>
                    <a:pt x="390" y="1339"/>
                    <a:pt x="402" y="1345"/>
                    <a:pt x="414" y="1347"/>
                  </a:cubicBezTo>
                  <a:cubicBezTo>
                    <a:pt x="414" y="1347"/>
                    <a:pt x="414" y="1347"/>
                    <a:pt x="414" y="1347"/>
                  </a:cubicBezTo>
                  <a:cubicBezTo>
                    <a:pt x="426" y="1350"/>
                    <a:pt x="433" y="1350"/>
                    <a:pt x="431" y="1345"/>
                  </a:cubicBezTo>
                  <a:cubicBezTo>
                    <a:pt x="428" y="1340"/>
                    <a:pt x="416" y="1334"/>
                    <a:pt x="403" y="1331"/>
                  </a:cubicBezTo>
                  <a:close/>
                  <a:moveTo>
                    <a:pt x="454" y="1341"/>
                  </a:moveTo>
                  <a:cubicBezTo>
                    <a:pt x="454" y="1341"/>
                    <a:pt x="454" y="1341"/>
                    <a:pt x="454" y="1341"/>
                  </a:cubicBezTo>
                  <a:cubicBezTo>
                    <a:pt x="440" y="1338"/>
                    <a:pt x="432" y="1340"/>
                    <a:pt x="435" y="1345"/>
                  </a:cubicBezTo>
                  <a:cubicBezTo>
                    <a:pt x="435" y="1345"/>
                    <a:pt x="435" y="1345"/>
                    <a:pt x="435" y="1345"/>
                  </a:cubicBezTo>
                  <a:cubicBezTo>
                    <a:pt x="437" y="1350"/>
                    <a:pt x="449" y="1355"/>
                    <a:pt x="462" y="1357"/>
                  </a:cubicBezTo>
                  <a:cubicBezTo>
                    <a:pt x="462" y="1357"/>
                    <a:pt x="462" y="1357"/>
                    <a:pt x="462" y="1357"/>
                  </a:cubicBezTo>
                  <a:cubicBezTo>
                    <a:pt x="474" y="1359"/>
                    <a:pt x="483" y="1358"/>
                    <a:pt x="481" y="1353"/>
                  </a:cubicBezTo>
                  <a:cubicBezTo>
                    <a:pt x="479" y="1349"/>
                    <a:pt x="467" y="1343"/>
                    <a:pt x="454" y="1341"/>
                  </a:cubicBezTo>
                  <a:close/>
                  <a:moveTo>
                    <a:pt x="327" y="1321"/>
                  </a:moveTo>
                  <a:cubicBezTo>
                    <a:pt x="327" y="1321"/>
                    <a:pt x="327" y="1321"/>
                    <a:pt x="327" y="1321"/>
                  </a:cubicBezTo>
                  <a:cubicBezTo>
                    <a:pt x="316" y="1317"/>
                    <a:pt x="312" y="1317"/>
                    <a:pt x="316" y="1320"/>
                  </a:cubicBezTo>
                  <a:cubicBezTo>
                    <a:pt x="316" y="1320"/>
                    <a:pt x="316" y="1320"/>
                    <a:pt x="316" y="1320"/>
                  </a:cubicBezTo>
                  <a:cubicBezTo>
                    <a:pt x="321" y="1323"/>
                    <a:pt x="331" y="1328"/>
                    <a:pt x="341" y="1332"/>
                  </a:cubicBezTo>
                  <a:cubicBezTo>
                    <a:pt x="341" y="1332"/>
                    <a:pt x="341" y="1332"/>
                    <a:pt x="341" y="1332"/>
                  </a:cubicBezTo>
                  <a:cubicBezTo>
                    <a:pt x="351" y="1336"/>
                    <a:pt x="356" y="1338"/>
                    <a:pt x="353" y="1334"/>
                  </a:cubicBezTo>
                  <a:cubicBezTo>
                    <a:pt x="349" y="1332"/>
                    <a:pt x="337" y="1325"/>
                    <a:pt x="327" y="1321"/>
                  </a:cubicBezTo>
                  <a:close/>
                  <a:moveTo>
                    <a:pt x="369" y="1336"/>
                  </a:moveTo>
                  <a:cubicBezTo>
                    <a:pt x="369" y="1336"/>
                    <a:pt x="369" y="1336"/>
                    <a:pt x="369" y="1336"/>
                  </a:cubicBezTo>
                  <a:cubicBezTo>
                    <a:pt x="358" y="1333"/>
                    <a:pt x="352" y="1332"/>
                    <a:pt x="356" y="1336"/>
                  </a:cubicBezTo>
                  <a:cubicBezTo>
                    <a:pt x="356" y="1336"/>
                    <a:pt x="356" y="1336"/>
                    <a:pt x="356" y="1336"/>
                  </a:cubicBezTo>
                  <a:cubicBezTo>
                    <a:pt x="360" y="1339"/>
                    <a:pt x="371" y="1344"/>
                    <a:pt x="382" y="1347"/>
                  </a:cubicBezTo>
                  <a:cubicBezTo>
                    <a:pt x="382" y="1347"/>
                    <a:pt x="382" y="1347"/>
                    <a:pt x="382" y="1347"/>
                  </a:cubicBezTo>
                  <a:cubicBezTo>
                    <a:pt x="392" y="1350"/>
                    <a:pt x="399" y="1351"/>
                    <a:pt x="395" y="1348"/>
                  </a:cubicBezTo>
                  <a:cubicBezTo>
                    <a:pt x="392" y="1345"/>
                    <a:pt x="380" y="1340"/>
                    <a:pt x="369" y="133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031" y="494"/>
                  </a:moveTo>
                  <a:cubicBezTo>
                    <a:pt x="1031" y="494"/>
                    <a:pt x="1031" y="494"/>
                    <a:pt x="1031" y="494"/>
                  </a:cubicBezTo>
                  <a:cubicBezTo>
                    <a:pt x="1017" y="493"/>
                    <a:pt x="1007" y="505"/>
                    <a:pt x="1007" y="523"/>
                  </a:cubicBezTo>
                  <a:cubicBezTo>
                    <a:pt x="1007" y="523"/>
                    <a:pt x="1007" y="523"/>
                    <a:pt x="1007" y="523"/>
                  </a:cubicBezTo>
                  <a:cubicBezTo>
                    <a:pt x="1009" y="540"/>
                    <a:pt x="1022" y="555"/>
                    <a:pt x="1036" y="557"/>
                  </a:cubicBezTo>
                  <a:cubicBezTo>
                    <a:pt x="1036" y="557"/>
                    <a:pt x="1036" y="557"/>
                    <a:pt x="1036" y="557"/>
                  </a:cubicBezTo>
                  <a:cubicBezTo>
                    <a:pt x="1051" y="558"/>
                    <a:pt x="1061" y="545"/>
                    <a:pt x="1059" y="528"/>
                  </a:cubicBezTo>
                  <a:cubicBezTo>
                    <a:pt x="1058" y="511"/>
                    <a:pt x="1046" y="496"/>
                    <a:pt x="1031" y="494"/>
                  </a:cubicBezTo>
                  <a:close/>
                  <a:moveTo>
                    <a:pt x="147" y="901"/>
                  </a:moveTo>
                  <a:cubicBezTo>
                    <a:pt x="147" y="901"/>
                    <a:pt x="147" y="901"/>
                    <a:pt x="147" y="901"/>
                  </a:cubicBezTo>
                  <a:cubicBezTo>
                    <a:pt x="134" y="899"/>
                    <a:pt x="126" y="910"/>
                    <a:pt x="128" y="926"/>
                  </a:cubicBezTo>
                  <a:cubicBezTo>
                    <a:pt x="128" y="926"/>
                    <a:pt x="128" y="926"/>
                    <a:pt x="128" y="926"/>
                  </a:cubicBezTo>
                  <a:cubicBezTo>
                    <a:pt x="131" y="942"/>
                    <a:pt x="142" y="956"/>
                    <a:pt x="155" y="958"/>
                  </a:cubicBezTo>
                  <a:cubicBezTo>
                    <a:pt x="155" y="958"/>
                    <a:pt x="155" y="958"/>
                    <a:pt x="155" y="958"/>
                  </a:cubicBezTo>
                  <a:cubicBezTo>
                    <a:pt x="168" y="960"/>
                    <a:pt x="176" y="950"/>
                    <a:pt x="174" y="934"/>
                  </a:cubicBezTo>
                  <a:cubicBezTo>
                    <a:pt x="171" y="917"/>
                    <a:pt x="159" y="903"/>
                    <a:pt x="147" y="901"/>
                  </a:cubicBezTo>
                  <a:close/>
                  <a:moveTo>
                    <a:pt x="325" y="415"/>
                  </a:moveTo>
                  <a:cubicBezTo>
                    <a:pt x="325" y="415"/>
                    <a:pt x="325" y="415"/>
                    <a:pt x="325" y="415"/>
                  </a:cubicBezTo>
                  <a:cubicBezTo>
                    <a:pt x="308" y="417"/>
                    <a:pt x="294" y="432"/>
                    <a:pt x="292" y="449"/>
                  </a:cubicBezTo>
                  <a:cubicBezTo>
                    <a:pt x="292" y="449"/>
                    <a:pt x="292" y="449"/>
                    <a:pt x="292" y="449"/>
                  </a:cubicBezTo>
                  <a:cubicBezTo>
                    <a:pt x="291" y="466"/>
                    <a:pt x="302" y="479"/>
                    <a:pt x="319" y="478"/>
                  </a:cubicBezTo>
                  <a:cubicBezTo>
                    <a:pt x="319" y="478"/>
                    <a:pt x="319" y="478"/>
                    <a:pt x="319" y="478"/>
                  </a:cubicBezTo>
                  <a:cubicBezTo>
                    <a:pt x="336" y="476"/>
                    <a:pt x="351" y="461"/>
                    <a:pt x="352" y="443"/>
                  </a:cubicBezTo>
                  <a:cubicBezTo>
                    <a:pt x="354" y="425"/>
                    <a:pt x="341" y="414"/>
                    <a:pt x="325" y="415"/>
                  </a:cubicBezTo>
                  <a:close/>
                  <a:moveTo>
                    <a:pt x="332" y="353"/>
                  </a:moveTo>
                  <a:cubicBezTo>
                    <a:pt x="332" y="353"/>
                    <a:pt x="332" y="353"/>
                    <a:pt x="332" y="353"/>
                  </a:cubicBezTo>
                  <a:cubicBezTo>
                    <a:pt x="316" y="355"/>
                    <a:pt x="302" y="369"/>
                    <a:pt x="299" y="385"/>
                  </a:cubicBezTo>
                  <a:cubicBezTo>
                    <a:pt x="299" y="385"/>
                    <a:pt x="299" y="385"/>
                    <a:pt x="299" y="385"/>
                  </a:cubicBezTo>
                  <a:cubicBezTo>
                    <a:pt x="298" y="401"/>
                    <a:pt x="308" y="412"/>
                    <a:pt x="325" y="411"/>
                  </a:cubicBezTo>
                  <a:cubicBezTo>
                    <a:pt x="325" y="411"/>
                    <a:pt x="325" y="411"/>
                    <a:pt x="325" y="411"/>
                  </a:cubicBezTo>
                  <a:cubicBezTo>
                    <a:pt x="342" y="409"/>
                    <a:pt x="357" y="394"/>
                    <a:pt x="359" y="378"/>
                  </a:cubicBezTo>
                  <a:cubicBezTo>
                    <a:pt x="360" y="361"/>
                    <a:pt x="349" y="351"/>
                    <a:pt x="332" y="353"/>
                  </a:cubicBezTo>
                  <a:close/>
                </a:path>
              </a:pathLst>
            </a:custGeom>
            <a:noFill/>
            <a:ln w="317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9" name="椭圆 8"/>
          <p:cNvSpPr/>
          <p:nvPr/>
        </p:nvSpPr>
        <p:spPr>
          <a:xfrm rot="20700000">
            <a:off x="5220706" y="3575287"/>
            <a:ext cx="1750588" cy="496634"/>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20700000">
            <a:off x="4455633" y="3411030"/>
            <a:ext cx="3280735" cy="825149"/>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20700000">
            <a:off x="3522268" y="3158661"/>
            <a:ext cx="5147465" cy="1329887"/>
          </a:xfrm>
          <a:prstGeom prst="ellipse">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20700000">
            <a:off x="2873618" y="3016430"/>
            <a:ext cx="6444765" cy="161434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rot="14258880" flipH="1">
            <a:off x="3997052" y="3884133"/>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14" name="组合 13"/>
          <p:cNvGrpSpPr/>
          <p:nvPr/>
        </p:nvGrpSpPr>
        <p:grpSpPr>
          <a:xfrm>
            <a:off x="3800247" y="3715629"/>
            <a:ext cx="475896" cy="471905"/>
            <a:chOff x="4305549" y="3084249"/>
            <a:chExt cx="475896" cy="471905"/>
          </a:xfrm>
        </p:grpSpPr>
        <p:grpSp>
          <p:nvGrpSpPr>
            <p:cNvPr id="15" name="组合 14"/>
            <p:cNvGrpSpPr/>
            <p:nvPr/>
          </p:nvGrpSpPr>
          <p:grpSpPr>
            <a:xfrm>
              <a:off x="4326432" y="3097451"/>
              <a:ext cx="438654" cy="438653"/>
              <a:chOff x="4326432" y="3097451"/>
              <a:chExt cx="438654" cy="438653"/>
            </a:xfrm>
          </p:grpSpPr>
          <p:sp>
            <p:nvSpPr>
              <p:cNvPr id="20" name="任意多边形 35"/>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34"/>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30"/>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29"/>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KSO_Shape"/>
          <p:cNvSpPr>
            <a:spLocks/>
          </p:cNvSpPr>
          <p:nvPr/>
        </p:nvSpPr>
        <p:spPr bwMode="auto">
          <a:xfrm rot="20558880" flipH="1">
            <a:off x="6881679" y="3536659"/>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25" name="组合 24"/>
          <p:cNvGrpSpPr/>
          <p:nvPr/>
        </p:nvGrpSpPr>
        <p:grpSpPr>
          <a:xfrm>
            <a:off x="6684875" y="3368155"/>
            <a:ext cx="475896" cy="471905"/>
            <a:chOff x="4305549" y="3084249"/>
            <a:chExt cx="475896" cy="471905"/>
          </a:xfrm>
        </p:grpSpPr>
        <p:grpSp>
          <p:nvGrpSpPr>
            <p:cNvPr id="26" name="组合 25"/>
            <p:cNvGrpSpPr/>
            <p:nvPr/>
          </p:nvGrpSpPr>
          <p:grpSpPr>
            <a:xfrm>
              <a:off x="4326432" y="3097451"/>
              <a:ext cx="438654" cy="438653"/>
              <a:chOff x="4326432" y="3097451"/>
              <a:chExt cx="438654" cy="438653"/>
            </a:xfrm>
          </p:grpSpPr>
          <p:sp>
            <p:nvSpPr>
              <p:cNvPr id="31" name="任意多边形 76"/>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77"/>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78"/>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79"/>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KSO_Shape"/>
          <p:cNvSpPr>
            <a:spLocks/>
          </p:cNvSpPr>
          <p:nvPr/>
        </p:nvSpPr>
        <p:spPr bwMode="auto">
          <a:xfrm rot="15547481" flipH="1">
            <a:off x="5026432" y="4631642"/>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36" name="组合 35"/>
          <p:cNvGrpSpPr/>
          <p:nvPr/>
        </p:nvGrpSpPr>
        <p:grpSpPr>
          <a:xfrm>
            <a:off x="4829627" y="4463138"/>
            <a:ext cx="475896" cy="471905"/>
            <a:chOff x="4305549" y="3084249"/>
            <a:chExt cx="475896" cy="471905"/>
          </a:xfrm>
        </p:grpSpPr>
        <p:grpSp>
          <p:nvGrpSpPr>
            <p:cNvPr id="37" name="组合 36"/>
            <p:cNvGrpSpPr/>
            <p:nvPr/>
          </p:nvGrpSpPr>
          <p:grpSpPr>
            <a:xfrm>
              <a:off x="4326432" y="3097451"/>
              <a:ext cx="438654" cy="438653"/>
              <a:chOff x="4326432" y="3097451"/>
              <a:chExt cx="438654" cy="438653"/>
            </a:xfrm>
          </p:grpSpPr>
          <p:sp>
            <p:nvSpPr>
              <p:cNvPr id="42" name="任意多边形 88"/>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89"/>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90"/>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91"/>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KSO_Shape"/>
          <p:cNvSpPr>
            <a:spLocks/>
          </p:cNvSpPr>
          <p:nvPr/>
        </p:nvSpPr>
        <p:spPr bwMode="auto">
          <a:xfrm rot="2558880" flipH="1">
            <a:off x="9027918" y="3265946"/>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47" name="组合 46"/>
          <p:cNvGrpSpPr/>
          <p:nvPr/>
        </p:nvGrpSpPr>
        <p:grpSpPr>
          <a:xfrm>
            <a:off x="8831114" y="3097442"/>
            <a:ext cx="475896" cy="471905"/>
            <a:chOff x="4305549" y="3084249"/>
            <a:chExt cx="475896" cy="471905"/>
          </a:xfrm>
        </p:grpSpPr>
        <p:grpSp>
          <p:nvGrpSpPr>
            <p:cNvPr id="48" name="组合 47"/>
            <p:cNvGrpSpPr/>
            <p:nvPr/>
          </p:nvGrpSpPr>
          <p:grpSpPr>
            <a:xfrm>
              <a:off x="4326432" y="3097451"/>
              <a:ext cx="438654" cy="438653"/>
              <a:chOff x="4326432" y="3097451"/>
              <a:chExt cx="438654" cy="438653"/>
            </a:xfrm>
          </p:grpSpPr>
          <p:sp>
            <p:nvSpPr>
              <p:cNvPr id="53" name="任意多边形 100"/>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101"/>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102"/>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03"/>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678899" y="3574122"/>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r"/>
            <a:r>
              <a:rPr lang="zh-CN" altLang="en-US" dirty="0"/>
              <a:t>点击添加标题</a:t>
            </a:r>
          </a:p>
        </p:txBody>
      </p:sp>
      <p:sp>
        <p:nvSpPr>
          <p:cNvPr id="58" name="文本框 57"/>
          <p:cNvSpPr txBox="1"/>
          <p:nvPr/>
        </p:nvSpPr>
        <p:spPr>
          <a:xfrm>
            <a:off x="8140498" y="3938845"/>
            <a:ext cx="3108061"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r"/>
            <a:r>
              <a:rPr lang="zh-CN" altLang="en-US" dirty="0"/>
              <a:t>用户可以在投影仪或者计算机上进行演示也可以将演示文稿打印出来制作成胶片以便应用到更广泛的领域中</a:t>
            </a:r>
          </a:p>
        </p:txBody>
      </p:sp>
      <p:sp>
        <p:nvSpPr>
          <p:cNvPr id="59" name="文本框 58"/>
          <p:cNvSpPr txBox="1"/>
          <p:nvPr/>
        </p:nvSpPr>
        <p:spPr>
          <a:xfrm>
            <a:off x="5255621" y="4970067"/>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60" name="文本框 59"/>
          <p:cNvSpPr txBox="1"/>
          <p:nvPr/>
        </p:nvSpPr>
        <p:spPr>
          <a:xfrm>
            <a:off x="5255621" y="5334790"/>
            <a:ext cx="3151779"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61" name="文本框 60"/>
          <p:cNvSpPr txBox="1"/>
          <p:nvPr/>
        </p:nvSpPr>
        <p:spPr>
          <a:xfrm>
            <a:off x="962581" y="2700129"/>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62" name="文本框 61"/>
          <p:cNvSpPr txBox="1"/>
          <p:nvPr/>
        </p:nvSpPr>
        <p:spPr>
          <a:xfrm>
            <a:off x="962581" y="3064852"/>
            <a:ext cx="2837666"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63" name="文本框 62"/>
          <p:cNvSpPr txBox="1"/>
          <p:nvPr/>
        </p:nvSpPr>
        <p:spPr>
          <a:xfrm>
            <a:off x="4336584" y="1655932"/>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64" name="文本框 63"/>
          <p:cNvSpPr txBox="1"/>
          <p:nvPr/>
        </p:nvSpPr>
        <p:spPr>
          <a:xfrm>
            <a:off x="4336584" y="2020655"/>
            <a:ext cx="3109182"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65" name="椭圆 64"/>
          <p:cNvSpPr/>
          <p:nvPr/>
        </p:nvSpPr>
        <p:spPr>
          <a:xfrm rot="20700000">
            <a:off x="2574173" y="2993972"/>
            <a:ext cx="6690382" cy="1675872"/>
          </a:xfrm>
          <a:prstGeom prst="ellipse">
            <a:avLst/>
          </a:prstGeom>
          <a:gradFill flip="none" rotWithShape="1">
            <a:gsLst>
              <a:gs pos="0">
                <a:schemeClr val="bg1"/>
              </a:gs>
              <a:gs pos="100000">
                <a:schemeClr val="bg1">
                  <a:alpha val="0"/>
                </a:schemeClr>
              </a:gs>
            </a:gsLst>
            <a:path path="circl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419492" y="3686815"/>
            <a:ext cx="5881024" cy="3037546"/>
            <a:chOff x="79320" y="3488057"/>
            <a:chExt cx="5881024" cy="3037546"/>
          </a:xfrm>
        </p:grpSpPr>
        <p:sp>
          <p:nvSpPr>
            <p:cNvPr id="67" name="任意多边形 92"/>
            <p:cNvSpPr/>
            <p:nvPr/>
          </p:nvSpPr>
          <p:spPr>
            <a:xfrm rot="3551168">
              <a:off x="4936234" y="3269493"/>
              <a:ext cx="805545" cy="1242674"/>
            </a:xfrm>
            <a:custGeom>
              <a:avLst/>
              <a:gdLst>
                <a:gd name="connsiteX0" fmla="*/ 117970 w 805545"/>
                <a:gd name="connsiteY0" fmla="*/ 232750 h 1242674"/>
                <a:gd name="connsiteX1" fmla="*/ 402773 w 805545"/>
                <a:gd name="connsiteY1" fmla="*/ 0 h 1242674"/>
                <a:gd name="connsiteX2" fmla="*/ 805545 w 805545"/>
                <a:gd name="connsiteY2" fmla="*/ 794658 h 1242674"/>
                <a:gd name="connsiteX3" fmla="*/ 736758 w 805545"/>
                <a:gd name="connsiteY3" fmla="*/ 1238959 h 1242674"/>
                <a:gd name="connsiteX4" fmla="*/ 735204 w 805545"/>
                <a:gd name="connsiteY4" fmla="*/ 1242674 h 1242674"/>
                <a:gd name="connsiteX5" fmla="*/ 739876 w 805545"/>
                <a:gd name="connsiteY5" fmla="*/ 1151238 h 1242674"/>
                <a:gd name="connsiteX6" fmla="*/ 392728 w 805545"/>
                <a:gd name="connsiteY6" fmla="*/ 466325 h 1242674"/>
                <a:gd name="connsiteX7" fmla="*/ 45580 w 805545"/>
                <a:gd name="connsiteY7" fmla="*/ 1151238 h 1242674"/>
                <a:gd name="connsiteX8" fmla="*/ 45791 w 805545"/>
                <a:gd name="connsiteY8" fmla="*/ 1155365 h 1242674"/>
                <a:gd name="connsiteX9" fmla="*/ 31653 w 805545"/>
                <a:gd name="connsiteY9" fmla="*/ 1103975 h 1242674"/>
                <a:gd name="connsiteX10" fmla="*/ 0 w 805545"/>
                <a:gd name="connsiteY10" fmla="*/ 794658 h 1242674"/>
                <a:gd name="connsiteX11" fmla="*/ 117970 w 805545"/>
                <a:gd name="connsiteY11" fmla="*/ 232750 h 124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545" h="1242674">
                  <a:moveTo>
                    <a:pt x="117970" y="232750"/>
                  </a:moveTo>
                  <a:cubicBezTo>
                    <a:pt x="190857" y="88945"/>
                    <a:pt x="291550" y="0"/>
                    <a:pt x="402773" y="0"/>
                  </a:cubicBezTo>
                  <a:cubicBezTo>
                    <a:pt x="625218" y="-1"/>
                    <a:pt x="805545" y="355781"/>
                    <a:pt x="805545" y="794658"/>
                  </a:cubicBezTo>
                  <a:cubicBezTo>
                    <a:pt x="805545" y="959237"/>
                    <a:pt x="780187" y="1112130"/>
                    <a:pt x="736758" y="1238959"/>
                  </a:cubicBezTo>
                  <a:lnTo>
                    <a:pt x="735204" y="1242674"/>
                  </a:lnTo>
                  <a:lnTo>
                    <a:pt x="739876" y="1151238"/>
                  </a:lnTo>
                  <a:cubicBezTo>
                    <a:pt x="739876" y="772971"/>
                    <a:pt x="584453" y="466325"/>
                    <a:pt x="392728" y="466325"/>
                  </a:cubicBezTo>
                  <a:cubicBezTo>
                    <a:pt x="201003" y="466325"/>
                    <a:pt x="45580" y="772971"/>
                    <a:pt x="45580" y="1151238"/>
                  </a:cubicBezTo>
                  <a:lnTo>
                    <a:pt x="45791" y="1155365"/>
                  </a:lnTo>
                  <a:lnTo>
                    <a:pt x="31653" y="1103975"/>
                  </a:lnTo>
                  <a:cubicBezTo>
                    <a:pt x="11271" y="1008903"/>
                    <a:pt x="1" y="904377"/>
                    <a:pt x="0" y="794658"/>
                  </a:cubicBezTo>
                  <a:cubicBezTo>
                    <a:pt x="0" y="575220"/>
                    <a:pt x="45083" y="376555"/>
                    <a:pt x="117970" y="232750"/>
                  </a:cubicBezTo>
                  <a:close/>
                </a:path>
              </a:pathLst>
            </a:custGeom>
            <a:gradFill flip="none" rotWithShape="1">
              <a:gsLst>
                <a:gs pos="0">
                  <a:schemeClr val="bg1">
                    <a:alpha val="10000"/>
                  </a:schemeClr>
                </a:gs>
                <a:gs pos="47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KSO_Shape"/>
            <p:cNvSpPr>
              <a:spLocks/>
            </p:cNvSpPr>
            <p:nvPr/>
          </p:nvSpPr>
          <p:spPr bwMode="auto">
            <a:xfrm rot="3761771" flipH="1">
              <a:off x="5454354" y="3512959"/>
              <a:ext cx="259171" cy="42487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ffectLst>
              <a:outerShdw blurRad="63500" sx="102000" sy="102000" algn="ctr" rotWithShape="0">
                <a:schemeClr val="bg1">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69" name="组合 68"/>
            <p:cNvGrpSpPr/>
            <p:nvPr/>
          </p:nvGrpSpPr>
          <p:grpSpPr>
            <a:xfrm>
              <a:off x="79320" y="3735401"/>
              <a:ext cx="5290700" cy="2790202"/>
              <a:chOff x="-5891904" y="3735400"/>
              <a:chExt cx="11328586" cy="5974453"/>
            </a:xfrm>
          </p:grpSpPr>
          <p:cxnSp>
            <p:nvCxnSpPr>
              <p:cNvPr id="70" name="直接连接符 69"/>
              <p:cNvCxnSpPr/>
              <p:nvPr/>
            </p:nvCxnSpPr>
            <p:spPr>
              <a:xfrm flipH="1">
                <a:off x="-5422268" y="3735400"/>
                <a:ext cx="10573889" cy="2509765"/>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8053" flipH="1">
                <a:off x="-321461" y="4154449"/>
                <a:ext cx="5642497" cy="5349329"/>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2" name="任意多边形 116"/>
              <p:cNvSpPr/>
              <p:nvPr/>
            </p:nvSpPr>
            <p:spPr>
              <a:xfrm>
                <a:off x="-5891904" y="3808553"/>
                <a:ext cx="11328586" cy="5901300"/>
              </a:xfrm>
              <a:custGeom>
                <a:avLst/>
                <a:gdLst>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4702629 w 11179629"/>
                  <a:gd name="connsiteY4" fmla="*/ 5780315 h 5900058"/>
                  <a:gd name="connsiteX5" fmla="*/ 11179629 w 11179629"/>
                  <a:gd name="connsiteY5" fmla="*/ 174172 h 5900058"/>
                  <a:gd name="connsiteX6" fmla="*/ 11092543 w 11179629"/>
                  <a:gd name="connsiteY6"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203518"/>
                  <a:gd name="connsiteY0" fmla="*/ 0 h 5900058"/>
                  <a:gd name="connsiteX1" fmla="*/ 32657 w 11203518"/>
                  <a:gd name="connsiteY1" fmla="*/ 2732315 h 5900058"/>
                  <a:gd name="connsiteX2" fmla="*/ 0 w 11203518"/>
                  <a:gd name="connsiteY2" fmla="*/ 5900058 h 5900058"/>
                  <a:gd name="connsiteX3" fmla="*/ 4495801 w 11203518"/>
                  <a:gd name="connsiteY3" fmla="*/ 5856515 h 5900058"/>
                  <a:gd name="connsiteX4" fmla="*/ 11179629 w 11203518"/>
                  <a:gd name="connsiteY4" fmla="*/ 174172 h 5900058"/>
                  <a:gd name="connsiteX5" fmla="*/ 11092543 w 11203518"/>
                  <a:gd name="connsiteY5" fmla="*/ 0 h 5900058"/>
                  <a:gd name="connsiteX0" fmla="*/ 11092543 w 11285683"/>
                  <a:gd name="connsiteY0" fmla="*/ 0 h 5900058"/>
                  <a:gd name="connsiteX1" fmla="*/ 32657 w 11285683"/>
                  <a:gd name="connsiteY1" fmla="*/ 2732315 h 5900058"/>
                  <a:gd name="connsiteX2" fmla="*/ 0 w 11285683"/>
                  <a:gd name="connsiteY2" fmla="*/ 5900058 h 5900058"/>
                  <a:gd name="connsiteX3" fmla="*/ 4495801 w 11285683"/>
                  <a:gd name="connsiteY3" fmla="*/ 5856515 h 5900058"/>
                  <a:gd name="connsiteX4" fmla="*/ 11274808 w 11285683"/>
                  <a:gd name="connsiteY4" fmla="*/ 323736 h 5900058"/>
                  <a:gd name="connsiteX5" fmla="*/ 11092543 w 11285683"/>
                  <a:gd name="connsiteY5" fmla="*/ 0 h 5900058"/>
                  <a:gd name="connsiteX0" fmla="*/ 11092543 w 11298490"/>
                  <a:gd name="connsiteY0" fmla="*/ 1186 h 5901244"/>
                  <a:gd name="connsiteX1" fmla="*/ 32657 w 11298490"/>
                  <a:gd name="connsiteY1" fmla="*/ 2733501 h 5901244"/>
                  <a:gd name="connsiteX2" fmla="*/ 0 w 11298490"/>
                  <a:gd name="connsiteY2" fmla="*/ 5901244 h 5901244"/>
                  <a:gd name="connsiteX3" fmla="*/ 4495801 w 11298490"/>
                  <a:gd name="connsiteY3" fmla="*/ 5857701 h 5901244"/>
                  <a:gd name="connsiteX4" fmla="*/ 11274808 w 11298490"/>
                  <a:gd name="connsiteY4" fmla="*/ 324922 h 5901244"/>
                  <a:gd name="connsiteX5" fmla="*/ 11092543 w 11298490"/>
                  <a:gd name="connsiteY5" fmla="*/ 1186 h 5901244"/>
                  <a:gd name="connsiteX0" fmla="*/ 11092543 w 11328585"/>
                  <a:gd name="connsiteY0" fmla="*/ 1242 h 5901300"/>
                  <a:gd name="connsiteX1" fmla="*/ 32657 w 11328585"/>
                  <a:gd name="connsiteY1" fmla="*/ 2733557 h 5901300"/>
                  <a:gd name="connsiteX2" fmla="*/ 0 w 11328585"/>
                  <a:gd name="connsiteY2" fmla="*/ 5901300 h 5901300"/>
                  <a:gd name="connsiteX3" fmla="*/ 4495801 w 11328585"/>
                  <a:gd name="connsiteY3" fmla="*/ 5857757 h 5901300"/>
                  <a:gd name="connsiteX4" fmla="*/ 11274808 w 11328585"/>
                  <a:gd name="connsiteY4" fmla="*/ 324978 h 5901300"/>
                  <a:gd name="connsiteX5" fmla="*/ 11092543 w 11328585"/>
                  <a:gd name="connsiteY5" fmla="*/ 1242 h 590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8585" h="5901300">
                    <a:moveTo>
                      <a:pt x="11092543" y="1242"/>
                    </a:moveTo>
                    <a:lnTo>
                      <a:pt x="32657" y="2733557"/>
                    </a:lnTo>
                    <a:lnTo>
                      <a:pt x="0" y="5901300"/>
                    </a:lnTo>
                    <a:lnTo>
                      <a:pt x="4495801" y="5857757"/>
                    </a:lnTo>
                    <a:cubicBezTo>
                      <a:pt x="6723744" y="3963643"/>
                      <a:pt x="9046865" y="2219092"/>
                      <a:pt x="11274808" y="324978"/>
                    </a:cubicBezTo>
                    <a:cubicBezTo>
                      <a:pt x="11389963" y="243798"/>
                      <a:pt x="11316071" y="-20282"/>
                      <a:pt x="11092543" y="1242"/>
                    </a:cubicBezTo>
                    <a:close/>
                  </a:path>
                </a:pathLst>
              </a:custGeom>
              <a:gradFill flip="none" rotWithShape="1">
                <a:gsLst>
                  <a:gs pos="0">
                    <a:schemeClr val="bg1">
                      <a:alpha val="10000"/>
                    </a:schemeClr>
                  </a:gs>
                  <a:gs pos="8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flipH="1" flipV="1">
            <a:off x="5926526" y="939679"/>
            <a:ext cx="5881024" cy="3037546"/>
            <a:chOff x="79320" y="3488057"/>
            <a:chExt cx="5881024" cy="3037546"/>
          </a:xfrm>
        </p:grpSpPr>
        <p:sp>
          <p:nvSpPr>
            <p:cNvPr id="74" name="任意多边形 118"/>
            <p:cNvSpPr/>
            <p:nvPr/>
          </p:nvSpPr>
          <p:spPr>
            <a:xfrm rot="3551168">
              <a:off x="4936234" y="3269493"/>
              <a:ext cx="805545" cy="1242674"/>
            </a:xfrm>
            <a:custGeom>
              <a:avLst/>
              <a:gdLst>
                <a:gd name="connsiteX0" fmla="*/ 117970 w 805545"/>
                <a:gd name="connsiteY0" fmla="*/ 232750 h 1242674"/>
                <a:gd name="connsiteX1" fmla="*/ 402773 w 805545"/>
                <a:gd name="connsiteY1" fmla="*/ 0 h 1242674"/>
                <a:gd name="connsiteX2" fmla="*/ 805545 w 805545"/>
                <a:gd name="connsiteY2" fmla="*/ 794658 h 1242674"/>
                <a:gd name="connsiteX3" fmla="*/ 736758 w 805545"/>
                <a:gd name="connsiteY3" fmla="*/ 1238959 h 1242674"/>
                <a:gd name="connsiteX4" fmla="*/ 735204 w 805545"/>
                <a:gd name="connsiteY4" fmla="*/ 1242674 h 1242674"/>
                <a:gd name="connsiteX5" fmla="*/ 739876 w 805545"/>
                <a:gd name="connsiteY5" fmla="*/ 1151238 h 1242674"/>
                <a:gd name="connsiteX6" fmla="*/ 392728 w 805545"/>
                <a:gd name="connsiteY6" fmla="*/ 466325 h 1242674"/>
                <a:gd name="connsiteX7" fmla="*/ 45580 w 805545"/>
                <a:gd name="connsiteY7" fmla="*/ 1151238 h 1242674"/>
                <a:gd name="connsiteX8" fmla="*/ 45791 w 805545"/>
                <a:gd name="connsiteY8" fmla="*/ 1155365 h 1242674"/>
                <a:gd name="connsiteX9" fmla="*/ 31653 w 805545"/>
                <a:gd name="connsiteY9" fmla="*/ 1103975 h 1242674"/>
                <a:gd name="connsiteX10" fmla="*/ 0 w 805545"/>
                <a:gd name="connsiteY10" fmla="*/ 794658 h 1242674"/>
                <a:gd name="connsiteX11" fmla="*/ 117970 w 805545"/>
                <a:gd name="connsiteY11" fmla="*/ 232750 h 124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545" h="1242674">
                  <a:moveTo>
                    <a:pt x="117970" y="232750"/>
                  </a:moveTo>
                  <a:cubicBezTo>
                    <a:pt x="190857" y="88945"/>
                    <a:pt x="291550" y="0"/>
                    <a:pt x="402773" y="0"/>
                  </a:cubicBezTo>
                  <a:cubicBezTo>
                    <a:pt x="625218" y="-1"/>
                    <a:pt x="805545" y="355781"/>
                    <a:pt x="805545" y="794658"/>
                  </a:cubicBezTo>
                  <a:cubicBezTo>
                    <a:pt x="805545" y="959237"/>
                    <a:pt x="780187" y="1112130"/>
                    <a:pt x="736758" y="1238959"/>
                  </a:cubicBezTo>
                  <a:lnTo>
                    <a:pt x="735204" y="1242674"/>
                  </a:lnTo>
                  <a:lnTo>
                    <a:pt x="739876" y="1151238"/>
                  </a:lnTo>
                  <a:cubicBezTo>
                    <a:pt x="739876" y="772971"/>
                    <a:pt x="584453" y="466325"/>
                    <a:pt x="392728" y="466325"/>
                  </a:cubicBezTo>
                  <a:cubicBezTo>
                    <a:pt x="201003" y="466325"/>
                    <a:pt x="45580" y="772971"/>
                    <a:pt x="45580" y="1151238"/>
                  </a:cubicBezTo>
                  <a:lnTo>
                    <a:pt x="45791" y="1155365"/>
                  </a:lnTo>
                  <a:lnTo>
                    <a:pt x="31653" y="1103975"/>
                  </a:lnTo>
                  <a:cubicBezTo>
                    <a:pt x="11271" y="1008903"/>
                    <a:pt x="1" y="904377"/>
                    <a:pt x="0" y="794658"/>
                  </a:cubicBezTo>
                  <a:cubicBezTo>
                    <a:pt x="0" y="575220"/>
                    <a:pt x="45083" y="376555"/>
                    <a:pt x="117970" y="232750"/>
                  </a:cubicBezTo>
                  <a:close/>
                </a:path>
              </a:pathLst>
            </a:custGeom>
            <a:gradFill flip="none" rotWithShape="1">
              <a:gsLst>
                <a:gs pos="0">
                  <a:schemeClr val="bg1">
                    <a:alpha val="10000"/>
                  </a:schemeClr>
                </a:gs>
                <a:gs pos="47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KSO_Shape"/>
            <p:cNvSpPr>
              <a:spLocks/>
            </p:cNvSpPr>
            <p:nvPr/>
          </p:nvSpPr>
          <p:spPr bwMode="auto">
            <a:xfrm rot="3761771" flipH="1">
              <a:off x="5454354" y="3512959"/>
              <a:ext cx="259171" cy="42487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ffectLst>
              <a:outerShdw blurRad="63500" sx="102000" sy="102000" algn="ctr" rotWithShape="0">
                <a:schemeClr val="bg1">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76" name="组合 75"/>
            <p:cNvGrpSpPr/>
            <p:nvPr/>
          </p:nvGrpSpPr>
          <p:grpSpPr>
            <a:xfrm>
              <a:off x="79320" y="3735401"/>
              <a:ext cx="5290700" cy="2790202"/>
              <a:chOff x="-5891904" y="3735400"/>
              <a:chExt cx="11328586" cy="5974453"/>
            </a:xfrm>
          </p:grpSpPr>
          <p:cxnSp>
            <p:nvCxnSpPr>
              <p:cNvPr id="77" name="直接连接符 76"/>
              <p:cNvCxnSpPr/>
              <p:nvPr/>
            </p:nvCxnSpPr>
            <p:spPr>
              <a:xfrm flipH="1">
                <a:off x="-5422268" y="3735400"/>
                <a:ext cx="10573889" cy="2509765"/>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8053" flipH="1">
                <a:off x="-321461" y="4154449"/>
                <a:ext cx="5642497" cy="5349329"/>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9" name="任意多边形 123"/>
              <p:cNvSpPr/>
              <p:nvPr/>
            </p:nvSpPr>
            <p:spPr>
              <a:xfrm>
                <a:off x="-5891904" y="3808553"/>
                <a:ext cx="11328586" cy="5901300"/>
              </a:xfrm>
              <a:custGeom>
                <a:avLst/>
                <a:gdLst>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4702629 w 11179629"/>
                  <a:gd name="connsiteY4" fmla="*/ 5780315 h 5900058"/>
                  <a:gd name="connsiteX5" fmla="*/ 11179629 w 11179629"/>
                  <a:gd name="connsiteY5" fmla="*/ 174172 h 5900058"/>
                  <a:gd name="connsiteX6" fmla="*/ 11092543 w 11179629"/>
                  <a:gd name="connsiteY6"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203518"/>
                  <a:gd name="connsiteY0" fmla="*/ 0 h 5900058"/>
                  <a:gd name="connsiteX1" fmla="*/ 32657 w 11203518"/>
                  <a:gd name="connsiteY1" fmla="*/ 2732315 h 5900058"/>
                  <a:gd name="connsiteX2" fmla="*/ 0 w 11203518"/>
                  <a:gd name="connsiteY2" fmla="*/ 5900058 h 5900058"/>
                  <a:gd name="connsiteX3" fmla="*/ 4495801 w 11203518"/>
                  <a:gd name="connsiteY3" fmla="*/ 5856515 h 5900058"/>
                  <a:gd name="connsiteX4" fmla="*/ 11179629 w 11203518"/>
                  <a:gd name="connsiteY4" fmla="*/ 174172 h 5900058"/>
                  <a:gd name="connsiteX5" fmla="*/ 11092543 w 11203518"/>
                  <a:gd name="connsiteY5" fmla="*/ 0 h 5900058"/>
                  <a:gd name="connsiteX0" fmla="*/ 11092543 w 11285683"/>
                  <a:gd name="connsiteY0" fmla="*/ 0 h 5900058"/>
                  <a:gd name="connsiteX1" fmla="*/ 32657 w 11285683"/>
                  <a:gd name="connsiteY1" fmla="*/ 2732315 h 5900058"/>
                  <a:gd name="connsiteX2" fmla="*/ 0 w 11285683"/>
                  <a:gd name="connsiteY2" fmla="*/ 5900058 h 5900058"/>
                  <a:gd name="connsiteX3" fmla="*/ 4495801 w 11285683"/>
                  <a:gd name="connsiteY3" fmla="*/ 5856515 h 5900058"/>
                  <a:gd name="connsiteX4" fmla="*/ 11274808 w 11285683"/>
                  <a:gd name="connsiteY4" fmla="*/ 323736 h 5900058"/>
                  <a:gd name="connsiteX5" fmla="*/ 11092543 w 11285683"/>
                  <a:gd name="connsiteY5" fmla="*/ 0 h 5900058"/>
                  <a:gd name="connsiteX0" fmla="*/ 11092543 w 11298490"/>
                  <a:gd name="connsiteY0" fmla="*/ 1186 h 5901244"/>
                  <a:gd name="connsiteX1" fmla="*/ 32657 w 11298490"/>
                  <a:gd name="connsiteY1" fmla="*/ 2733501 h 5901244"/>
                  <a:gd name="connsiteX2" fmla="*/ 0 w 11298490"/>
                  <a:gd name="connsiteY2" fmla="*/ 5901244 h 5901244"/>
                  <a:gd name="connsiteX3" fmla="*/ 4495801 w 11298490"/>
                  <a:gd name="connsiteY3" fmla="*/ 5857701 h 5901244"/>
                  <a:gd name="connsiteX4" fmla="*/ 11274808 w 11298490"/>
                  <a:gd name="connsiteY4" fmla="*/ 324922 h 5901244"/>
                  <a:gd name="connsiteX5" fmla="*/ 11092543 w 11298490"/>
                  <a:gd name="connsiteY5" fmla="*/ 1186 h 5901244"/>
                  <a:gd name="connsiteX0" fmla="*/ 11092543 w 11328585"/>
                  <a:gd name="connsiteY0" fmla="*/ 1242 h 5901300"/>
                  <a:gd name="connsiteX1" fmla="*/ 32657 w 11328585"/>
                  <a:gd name="connsiteY1" fmla="*/ 2733557 h 5901300"/>
                  <a:gd name="connsiteX2" fmla="*/ 0 w 11328585"/>
                  <a:gd name="connsiteY2" fmla="*/ 5901300 h 5901300"/>
                  <a:gd name="connsiteX3" fmla="*/ 4495801 w 11328585"/>
                  <a:gd name="connsiteY3" fmla="*/ 5857757 h 5901300"/>
                  <a:gd name="connsiteX4" fmla="*/ 11274808 w 11328585"/>
                  <a:gd name="connsiteY4" fmla="*/ 324978 h 5901300"/>
                  <a:gd name="connsiteX5" fmla="*/ 11092543 w 11328585"/>
                  <a:gd name="connsiteY5" fmla="*/ 1242 h 590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8585" h="5901300">
                    <a:moveTo>
                      <a:pt x="11092543" y="1242"/>
                    </a:moveTo>
                    <a:lnTo>
                      <a:pt x="32657" y="2733557"/>
                    </a:lnTo>
                    <a:lnTo>
                      <a:pt x="0" y="5901300"/>
                    </a:lnTo>
                    <a:lnTo>
                      <a:pt x="4495801" y="5857757"/>
                    </a:lnTo>
                    <a:cubicBezTo>
                      <a:pt x="6723744" y="3963643"/>
                      <a:pt x="9046865" y="2219092"/>
                      <a:pt x="11274808" y="324978"/>
                    </a:cubicBezTo>
                    <a:cubicBezTo>
                      <a:pt x="11389963" y="243798"/>
                      <a:pt x="11316071" y="-20282"/>
                      <a:pt x="11092543" y="1242"/>
                    </a:cubicBezTo>
                    <a:close/>
                  </a:path>
                </a:pathLst>
              </a:custGeom>
              <a:gradFill flip="none" rotWithShape="1">
                <a:gsLst>
                  <a:gs pos="0">
                    <a:schemeClr val="bg1">
                      <a:alpha val="10000"/>
                    </a:schemeClr>
                  </a:gs>
                  <a:gs pos="8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0" name="组合 79"/>
          <p:cNvGrpSpPr/>
          <p:nvPr/>
        </p:nvGrpSpPr>
        <p:grpSpPr>
          <a:xfrm>
            <a:off x="520218" y="418450"/>
            <a:ext cx="5658081" cy="760635"/>
            <a:chOff x="520218" y="418450"/>
            <a:chExt cx="5658081" cy="760635"/>
          </a:xfrm>
        </p:grpSpPr>
        <p:sp>
          <p:nvSpPr>
            <p:cNvPr id="81" name="矩形: 圆角 80"/>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1301959" y="418450"/>
              <a:ext cx="4876340" cy="760635"/>
              <a:chOff x="1292231" y="418450"/>
              <a:chExt cx="4876340" cy="760635"/>
            </a:xfrm>
          </p:grpSpPr>
          <p:sp>
            <p:nvSpPr>
              <p:cNvPr id="84" name="文本框 83"/>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85" name="文本框 84"/>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83"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60861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2000" fill="hold"/>
                                        <p:tgtEl>
                                          <p:spTgt spid="73"/>
                                        </p:tgtEl>
                                        <p:attrNameLst>
                                          <p:attrName>ppt_x</p:attrName>
                                        </p:attrNameLst>
                                      </p:cBhvr>
                                      <p:tavLst>
                                        <p:tav tm="0">
                                          <p:val>
                                            <p:strVal val="1+#ppt_w/2"/>
                                          </p:val>
                                        </p:tav>
                                        <p:tav tm="100000">
                                          <p:val>
                                            <p:strVal val="#ppt_x"/>
                                          </p:val>
                                        </p:tav>
                                      </p:tavLst>
                                    </p:anim>
                                    <p:anim calcmode="lin" valueType="num">
                                      <p:cBhvr additive="base">
                                        <p:cTn id="8" dur="2000" fill="hold"/>
                                        <p:tgtEl>
                                          <p:spTgt spid="7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2000" fill="hold"/>
                                        <p:tgtEl>
                                          <p:spTgt spid="66"/>
                                        </p:tgtEl>
                                        <p:attrNameLst>
                                          <p:attrName>ppt_x</p:attrName>
                                        </p:attrNameLst>
                                      </p:cBhvr>
                                      <p:tavLst>
                                        <p:tav tm="0">
                                          <p:val>
                                            <p:strVal val="0-#ppt_w/2"/>
                                          </p:val>
                                        </p:tav>
                                        <p:tav tm="100000">
                                          <p:val>
                                            <p:strVal val="#ppt_x"/>
                                          </p:val>
                                        </p:tav>
                                      </p:tavLst>
                                    </p:anim>
                                    <p:anim calcmode="lin" valueType="num">
                                      <p:cBhvr additive="base">
                                        <p:cTn id="12" dur="2000" fill="hold"/>
                                        <p:tgtEl>
                                          <p:spTgt spid="66"/>
                                        </p:tgtEl>
                                        <p:attrNameLst>
                                          <p:attrName>ppt_y</p:attrName>
                                        </p:attrNameLst>
                                      </p:cBhvr>
                                      <p:tavLst>
                                        <p:tav tm="0">
                                          <p:val>
                                            <p:strVal val="1+#ppt_h/2"/>
                                          </p:val>
                                        </p:tav>
                                        <p:tav tm="100000">
                                          <p:val>
                                            <p:strVal val="#ppt_y"/>
                                          </p:val>
                                        </p:tav>
                                      </p:tavLst>
                                    </p:anim>
                                  </p:childTnLst>
                                </p:cTn>
                              </p:par>
                              <p:par>
                                <p:cTn id="13" presetID="10" presetClass="exit" presetSubtype="0" fill="hold" nodeType="withEffect">
                                  <p:stCondLst>
                                    <p:cond delay="1900"/>
                                  </p:stCondLst>
                                  <p:childTnLst>
                                    <p:animEffect transition="out" filter="fade">
                                      <p:cBhvr>
                                        <p:cTn id="14" dur="500"/>
                                        <p:tgtEl>
                                          <p:spTgt spid="73"/>
                                        </p:tgtEl>
                                      </p:cBhvr>
                                    </p:animEffect>
                                    <p:set>
                                      <p:cBhvr>
                                        <p:cTn id="15" dur="1" fill="hold">
                                          <p:stCondLst>
                                            <p:cond delay="499"/>
                                          </p:stCondLst>
                                        </p:cTn>
                                        <p:tgtEl>
                                          <p:spTgt spid="73"/>
                                        </p:tgtEl>
                                        <p:attrNameLst>
                                          <p:attrName>style.visibility</p:attrName>
                                        </p:attrNameLst>
                                      </p:cBhvr>
                                      <p:to>
                                        <p:strVal val="hidden"/>
                                      </p:to>
                                    </p:set>
                                  </p:childTnLst>
                                </p:cTn>
                              </p:par>
                              <p:par>
                                <p:cTn id="16" presetID="10" presetClass="exit" presetSubtype="0" fill="hold" nodeType="withEffect">
                                  <p:stCondLst>
                                    <p:cond delay="1900"/>
                                  </p:stCondLst>
                                  <p:childTnLst>
                                    <p:animEffect transition="out" filter="fade">
                                      <p:cBhvr>
                                        <p:cTn id="17" dur="500"/>
                                        <p:tgtEl>
                                          <p:spTgt spid="66"/>
                                        </p:tgtEl>
                                      </p:cBhvr>
                                    </p:animEffect>
                                    <p:set>
                                      <p:cBhvr>
                                        <p:cTn id="18" dur="1" fill="hold">
                                          <p:stCondLst>
                                            <p:cond delay="499"/>
                                          </p:stCondLst>
                                        </p:cTn>
                                        <p:tgtEl>
                                          <p:spTgt spid="66"/>
                                        </p:tgtEl>
                                        <p:attrNameLst>
                                          <p:attrName>style.visibility</p:attrName>
                                        </p:attrNameLst>
                                      </p:cBhvr>
                                      <p:to>
                                        <p:strVal val="hidden"/>
                                      </p:to>
                                    </p:set>
                                  </p:childTnLst>
                                </p:cTn>
                              </p:par>
                              <p:par>
                                <p:cTn id="19" presetID="10" presetClass="entr" presetSubtype="0" fill="hold" grpId="0" nodeType="withEffect">
                                  <p:stCondLst>
                                    <p:cond delay="220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6" presetClass="emph" presetSubtype="0" fill="hold" grpId="1" nodeType="withEffect">
                                  <p:stCondLst>
                                    <p:cond delay="2300"/>
                                  </p:stCondLst>
                                  <p:childTnLst>
                                    <p:animScale>
                                      <p:cBhvr>
                                        <p:cTn id="23" dur="500" fill="hold"/>
                                        <p:tgtEl>
                                          <p:spTgt spid="65"/>
                                        </p:tgtEl>
                                      </p:cBhvr>
                                      <p:by x="1000000" y="1000000"/>
                                    </p:animScale>
                                  </p:childTnLst>
                                </p:cTn>
                              </p:par>
                              <p:par>
                                <p:cTn id="24" presetID="10" presetClass="exit" presetSubtype="0" fill="hold" grpId="2" nodeType="withEffect">
                                  <p:stCondLst>
                                    <p:cond delay="2300"/>
                                  </p:stCondLst>
                                  <p:childTnLst>
                                    <p:animEffect transition="out" filter="fade">
                                      <p:cBhvr>
                                        <p:cTn id="25" dur="500"/>
                                        <p:tgtEl>
                                          <p:spTgt spid="65"/>
                                        </p:tgtEl>
                                      </p:cBhvr>
                                    </p:animEffect>
                                    <p:set>
                                      <p:cBhvr>
                                        <p:cTn id="26" dur="1" fill="hold">
                                          <p:stCondLst>
                                            <p:cond delay="499"/>
                                          </p:stCondLst>
                                        </p:cTn>
                                        <p:tgtEl>
                                          <p:spTgt spid="65"/>
                                        </p:tgtEl>
                                        <p:attrNameLst>
                                          <p:attrName>style.visibility</p:attrName>
                                        </p:attrNameLst>
                                      </p:cBhvr>
                                      <p:to>
                                        <p:strVal val="hidden"/>
                                      </p:to>
                                    </p:set>
                                  </p:childTnLst>
                                </p:cTn>
                              </p:par>
                              <p:par>
                                <p:cTn id="27" presetID="9" presetClass="emph" presetSubtype="0" grpId="3" nodeType="withEffect">
                                  <p:stCondLst>
                                    <p:cond delay="2300"/>
                                  </p:stCondLst>
                                  <p:childTnLst>
                                    <p:set>
                                      <p:cBhvr rctx="PPT">
                                        <p:cTn id="28" dur="indefinite"/>
                                        <p:tgtEl>
                                          <p:spTgt spid="65"/>
                                        </p:tgtEl>
                                        <p:attrNameLst>
                                          <p:attrName>style.opacity</p:attrName>
                                        </p:attrNameLst>
                                      </p:cBhvr>
                                      <p:to>
                                        <p:strVal val="0.5"/>
                                      </p:to>
                                    </p:set>
                                    <p:animEffect filter="image" prLst="opacity: 0.5">
                                      <p:cBhvr rctx="IE">
                                        <p:cTn id="29" dur="indefinite"/>
                                        <p:tgtEl>
                                          <p:spTgt spid="65"/>
                                        </p:tgtEl>
                                      </p:cBhvr>
                                    </p:animEffect>
                                  </p:childTnLst>
                                </p:cTn>
                              </p:par>
                            </p:childTnLst>
                          </p:cTn>
                        </p:par>
                        <p:par>
                          <p:cTn id="30" fill="hold">
                            <p:stCondLst>
                              <p:cond delay="28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3"/>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par>
                                <p:cTn id="39" presetID="50" presetClass="entr" presetSubtype="0" decel="100000" fill="hold" grpId="0" nodeType="withEffect">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3"/>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par>
                                <p:cTn id="44" presetID="50" presetClass="entr" presetSubtype="0" decel="100000" fill="hold" grpId="0" nodeType="withEffect">
                                  <p:stCondLst>
                                    <p:cond delay="20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strVal val="#ppt_w+.3"/>
                                          </p:val>
                                        </p:tav>
                                        <p:tav tm="100000">
                                          <p:val>
                                            <p:strVal val="#ppt_w"/>
                                          </p:val>
                                        </p:tav>
                                      </p:tavLst>
                                    </p:anim>
                                    <p:anim calcmode="lin" valueType="num">
                                      <p:cBhvr>
                                        <p:cTn id="47" dur="1000" fill="hold"/>
                                        <p:tgtEl>
                                          <p:spTgt spid="11"/>
                                        </p:tgtEl>
                                        <p:attrNameLst>
                                          <p:attrName>ppt_h</p:attrName>
                                        </p:attrNameLst>
                                      </p:cBhvr>
                                      <p:tavLst>
                                        <p:tav tm="0">
                                          <p:val>
                                            <p:strVal val="#ppt_h"/>
                                          </p:val>
                                        </p:tav>
                                        <p:tav tm="100000">
                                          <p:val>
                                            <p:strVal val="#ppt_h"/>
                                          </p:val>
                                        </p:tav>
                                      </p:tavLst>
                                    </p:anim>
                                    <p:animEffect transition="in" filter="fade">
                                      <p:cBhvr>
                                        <p:cTn id="48" dur="1000"/>
                                        <p:tgtEl>
                                          <p:spTgt spid="11"/>
                                        </p:tgtEl>
                                      </p:cBhvr>
                                    </p:animEffect>
                                  </p:childTnLst>
                                </p:cTn>
                              </p:par>
                              <p:par>
                                <p:cTn id="49" presetID="50" presetClass="entr" presetSubtype="0" decel="100000" fill="hold" grpId="0" nodeType="withEffect">
                                  <p:stCondLst>
                                    <p:cond delay="30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strVal val="#ppt_w+.3"/>
                                          </p:val>
                                        </p:tav>
                                        <p:tav tm="100000">
                                          <p:val>
                                            <p:strVal val="#ppt_w"/>
                                          </p:val>
                                        </p:tav>
                                      </p:tavLst>
                                    </p:anim>
                                    <p:anim calcmode="lin" valueType="num">
                                      <p:cBhvr>
                                        <p:cTn id="52" dur="1000" fill="hold"/>
                                        <p:tgtEl>
                                          <p:spTgt spid="12"/>
                                        </p:tgtEl>
                                        <p:attrNameLst>
                                          <p:attrName>ppt_h</p:attrName>
                                        </p:attrNameLst>
                                      </p:cBhvr>
                                      <p:tavLst>
                                        <p:tav tm="0">
                                          <p:val>
                                            <p:strVal val="#ppt_h"/>
                                          </p:val>
                                        </p:tav>
                                        <p:tav tm="100000">
                                          <p:val>
                                            <p:strVal val="#ppt_h"/>
                                          </p:val>
                                        </p:tav>
                                      </p:tavLst>
                                    </p:anim>
                                    <p:animEffect transition="in" filter="fade">
                                      <p:cBhvr>
                                        <p:cTn id="53" dur="1000"/>
                                        <p:tgtEl>
                                          <p:spTgt spid="12"/>
                                        </p:tgtEl>
                                      </p:cBhvr>
                                    </p:animEffect>
                                  </p:childTnLst>
                                </p:cTn>
                              </p:par>
                            </p:childTnLst>
                          </p:cTn>
                        </p:par>
                        <p:par>
                          <p:cTn id="54" fill="hold">
                            <p:stCondLst>
                              <p:cond delay="4100"/>
                            </p:stCondLst>
                            <p:childTnLst>
                              <p:par>
                                <p:cTn id="55" presetID="10" presetClass="entr" presetSubtype="0"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par>
                          <p:cTn id="58" fill="hold">
                            <p:stCondLst>
                              <p:cond delay="46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par>
                          <p:cTn id="71" fill="hold">
                            <p:stCondLst>
                              <p:cond delay="5100"/>
                            </p:stCondLst>
                            <p:childTnLst>
                              <p:par>
                                <p:cTn id="72" presetID="23" presetClass="entr" presetSubtype="36" fill="hold" nodeType="after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p:cTn id="74" dur="500" fill="hold"/>
                                        <p:tgtEl>
                                          <p:spTgt spid="36"/>
                                        </p:tgtEl>
                                        <p:attrNameLst>
                                          <p:attrName>ppt_w</p:attrName>
                                        </p:attrNameLst>
                                      </p:cBhvr>
                                      <p:tavLst>
                                        <p:tav tm="0">
                                          <p:val>
                                            <p:strVal val="(6*min(max(#ppt_w*#ppt_h,.3),1)-7.4)/-.7*#ppt_w"/>
                                          </p:val>
                                        </p:tav>
                                        <p:tav tm="100000">
                                          <p:val>
                                            <p:strVal val="#ppt_w"/>
                                          </p:val>
                                        </p:tav>
                                      </p:tavLst>
                                    </p:anim>
                                    <p:anim calcmode="lin" valueType="num">
                                      <p:cBhvr>
                                        <p:cTn id="75" dur="500" fill="hold"/>
                                        <p:tgtEl>
                                          <p:spTgt spid="36"/>
                                        </p:tgtEl>
                                        <p:attrNameLst>
                                          <p:attrName>ppt_h</p:attrName>
                                        </p:attrNameLst>
                                      </p:cBhvr>
                                      <p:tavLst>
                                        <p:tav tm="0">
                                          <p:val>
                                            <p:strVal val="(6*min(max(#ppt_w*#ppt_h,.3),1)-7.4)/-.7*#ppt_h"/>
                                          </p:val>
                                        </p:tav>
                                        <p:tav tm="100000">
                                          <p:val>
                                            <p:strVal val="#ppt_h"/>
                                          </p:val>
                                        </p:tav>
                                      </p:tavLst>
                                    </p:anim>
                                    <p:anim calcmode="lin" valueType="num">
                                      <p:cBhvr>
                                        <p:cTn id="76" dur="500" fill="hold"/>
                                        <p:tgtEl>
                                          <p:spTgt spid="36"/>
                                        </p:tgtEl>
                                        <p:attrNameLst>
                                          <p:attrName>ppt_x</p:attrName>
                                        </p:attrNameLst>
                                      </p:cBhvr>
                                      <p:tavLst>
                                        <p:tav tm="0">
                                          <p:val>
                                            <p:fltVal val="0.5"/>
                                          </p:val>
                                        </p:tav>
                                        <p:tav tm="100000">
                                          <p:val>
                                            <p:strVal val="#ppt_x"/>
                                          </p:val>
                                        </p:tav>
                                      </p:tavLst>
                                    </p:anim>
                                    <p:anim calcmode="lin" valueType="num">
                                      <p:cBhvr>
                                        <p:cTn id="77"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78" fill="hold">
                            <p:stCondLst>
                              <p:cond delay="5600"/>
                            </p:stCondLst>
                            <p:childTnLst>
                              <p:par>
                                <p:cTn id="79" presetID="42" presetClass="entr" presetSubtype="0" fill="hold" grpId="0"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anim calcmode="lin" valueType="num">
                                      <p:cBhvr>
                                        <p:cTn id="82" dur="500" fill="hold"/>
                                        <p:tgtEl>
                                          <p:spTgt spid="59"/>
                                        </p:tgtEl>
                                        <p:attrNameLst>
                                          <p:attrName>ppt_x</p:attrName>
                                        </p:attrNameLst>
                                      </p:cBhvr>
                                      <p:tavLst>
                                        <p:tav tm="0">
                                          <p:val>
                                            <p:strVal val="#ppt_x"/>
                                          </p:val>
                                        </p:tav>
                                        <p:tav tm="100000">
                                          <p:val>
                                            <p:strVal val="#ppt_x"/>
                                          </p:val>
                                        </p:tav>
                                      </p:tavLst>
                                    </p:anim>
                                    <p:anim calcmode="lin" valueType="num">
                                      <p:cBhvr>
                                        <p:cTn id="83" dur="500" fill="hold"/>
                                        <p:tgtEl>
                                          <p:spTgt spid="59"/>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anim calcmode="lin" valueType="num">
                                      <p:cBhvr>
                                        <p:cTn id="87" dur="500" fill="hold"/>
                                        <p:tgtEl>
                                          <p:spTgt spid="60"/>
                                        </p:tgtEl>
                                        <p:attrNameLst>
                                          <p:attrName>ppt_x</p:attrName>
                                        </p:attrNameLst>
                                      </p:cBhvr>
                                      <p:tavLst>
                                        <p:tav tm="0">
                                          <p:val>
                                            <p:strVal val="#ppt_x"/>
                                          </p:val>
                                        </p:tav>
                                        <p:tav tm="100000">
                                          <p:val>
                                            <p:strVal val="#ppt_x"/>
                                          </p:val>
                                        </p:tav>
                                      </p:tavLst>
                                    </p:anim>
                                    <p:anim calcmode="lin" valueType="num">
                                      <p:cBhvr>
                                        <p:cTn id="88" dur="500" fill="hold"/>
                                        <p:tgtEl>
                                          <p:spTgt spid="60"/>
                                        </p:tgtEl>
                                        <p:attrNameLst>
                                          <p:attrName>ppt_y</p:attrName>
                                        </p:attrNameLst>
                                      </p:cBhvr>
                                      <p:tavLst>
                                        <p:tav tm="0">
                                          <p:val>
                                            <p:strVal val="#ppt_y-.1"/>
                                          </p:val>
                                        </p:tav>
                                        <p:tav tm="100000">
                                          <p:val>
                                            <p:strVal val="#ppt_y"/>
                                          </p:val>
                                        </p:tav>
                                      </p:tavLst>
                                    </p:anim>
                                  </p:childTnLst>
                                </p:cTn>
                              </p:par>
                            </p:childTnLst>
                          </p:cTn>
                        </p:par>
                        <p:par>
                          <p:cTn id="89" fill="hold">
                            <p:stCondLst>
                              <p:cond delay="6100"/>
                            </p:stCondLst>
                            <p:childTnLst>
                              <p:par>
                                <p:cTn id="90" presetID="23" presetClass="entr" presetSubtype="36" fill="hold" nodeType="after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strVal val="(6*min(max(#ppt_w*#ppt_h,.3),1)-7.4)/-.7*#ppt_w"/>
                                          </p:val>
                                        </p:tav>
                                        <p:tav tm="100000">
                                          <p:val>
                                            <p:strVal val="#ppt_w"/>
                                          </p:val>
                                        </p:tav>
                                      </p:tavLst>
                                    </p:anim>
                                    <p:anim calcmode="lin" valueType="num">
                                      <p:cBhvr>
                                        <p:cTn id="93" dur="500" fill="hold"/>
                                        <p:tgtEl>
                                          <p:spTgt spid="47"/>
                                        </p:tgtEl>
                                        <p:attrNameLst>
                                          <p:attrName>ppt_h</p:attrName>
                                        </p:attrNameLst>
                                      </p:cBhvr>
                                      <p:tavLst>
                                        <p:tav tm="0">
                                          <p:val>
                                            <p:strVal val="(6*min(max(#ppt_w*#ppt_h,.3),1)-7.4)/-.7*#ppt_h"/>
                                          </p:val>
                                        </p:tav>
                                        <p:tav tm="100000">
                                          <p:val>
                                            <p:strVal val="#ppt_h"/>
                                          </p:val>
                                        </p:tav>
                                      </p:tavLst>
                                    </p:anim>
                                    <p:anim calcmode="lin" valueType="num">
                                      <p:cBhvr>
                                        <p:cTn id="94" dur="500" fill="hold"/>
                                        <p:tgtEl>
                                          <p:spTgt spid="47"/>
                                        </p:tgtEl>
                                        <p:attrNameLst>
                                          <p:attrName>ppt_x</p:attrName>
                                        </p:attrNameLst>
                                      </p:cBhvr>
                                      <p:tavLst>
                                        <p:tav tm="0">
                                          <p:val>
                                            <p:fltVal val="0.5"/>
                                          </p:val>
                                        </p:tav>
                                        <p:tav tm="100000">
                                          <p:val>
                                            <p:strVal val="#ppt_x"/>
                                          </p:val>
                                        </p:tav>
                                      </p:tavLst>
                                    </p:anim>
                                    <p:anim calcmode="lin" valueType="num">
                                      <p:cBhvr>
                                        <p:cTn id="95" dur="500" fill="hold"/>
                                        <p:tgtEl>
                                          <p:spTgt spid="47"/>
                                        </p:tgtEl>
                                        <p:attrNameLst>
                                          <p:attrName>ppt_y</p:attrName>
                                        </p:attrNameLst>
                                      </p:cBhvr>
                                      <p:tavLst>
                                        <p:tav tm="0">
                                          <p:val>
                                            <p:strVal val="1+(6*min(max(#ppt_w*#ppt_h,.3),1)-7.4)/-.7*#ppt_h/2"/>
                                          </p:val>
                                        </p:tav>
                                        <p:tav tm="100000">
                                          <p:val>
                                            <p:strVal val="#ppt_y"/>
                                          </p:val>
                                        </p:tav>
                                      </p:tavLst>
                                    </p:anim>
                                  </p:childTnLst>
                                </p:cTn>
                              </p:par>
                            </p:childTnLst>
                          </p:cTn>
                        </p:par>
                        <p:par>
                          <p:cTn id="96" fill="hold">
                            <p:stCondLst>
                              <p:cond delay="6600"/>
                            </p:stCondLst>
                            <p:childTnLst>
                              <p:par>
                                <p:cTn id="97" presetID="42" presetClass="entr" presetSubtype="0" fill="hold" grpId="0" nodeType="after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anim calcmode="lin" valueType="num">
                                      <p:cBhvr>
                                        <p:cTn id="100" dur="500" fill="hold"/>
                                        <p:tgtEl>
                                          <p:spTgt spid="57"/>
                                        </p:tgtEl>
                                        <p:attrNameLst>
                                          <p:attrName>ppt_x</p:attrName>
                                        </p:attrNameLst>
                                      </p:cBhvr>
                                      <p:tavLst>
                                        <p:tav tm="0">
                                          <p:val>
                                            <p:strVal val="#ppt_x"/>
                                          </p:val>
                                        </p:tav>
                                        <p:tav tm="100000">
                                          <p:val>
                                            <p:strVal val="#ppt_x"/>
                                          </p:val>
                                        </p:tav>
                                      </p:tavLst>
                                    </p:anim>
                                    <p:anim calcmode="lin" valueType="num">
                                      <p:cBhvr>
                                        <p:cTn id="101" dur="500" fill="hold"/>
                                        <p:tgtEl>
                                          <p:spTgt spid="57"/>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500"/>
                                        <p:tgtEl>
                                          <p:spTgt spid="58"/>
                                        </p:tgtEl>
                                      </p:cBhvr>
                                    </p:animEffect>
                                    <p:anim calcmode="lin" valueType="num">
                                      <p:cBhvr>
                                        <p:cTn id="105" dur="500" fill="hold"/>
                                        <p:tgtEl>
                                          <p:spTgt spid="58"/>
                                        </p:tgtEl>
                                        <p:attrNameLst>
                                          <p:attrName>ppt_x</p:attrName>
                                        </p:attrNameLst>
                                      </p:cBhvr>
                                      <p:tavLst>
                                        <p:tav tm="0">
                                          <p:val>
                                            <p:strVal val="#ppt_x"/>
                                          </p:val>
                                        </p:tav>
                                        <p:tav tm="100000">
                                          <p:val>
                                            <p:strVal val="#ppt_x"/>
                                          </p:val>
                                        </p:tav>
                                      </p:tavLst>
                                    </p:anim>
                                    <p:anim calcmode="lin" valueType="num">
                                      <p:cBhvr>
                                        <p:cTn id="106" dur="500" fill="hold"/>
                                        <p:tgtEl>
                                          <p:spTgt spid="58"/>
                                        </p:tgtEl>
                                        <p:attrNameLst>
                                          <p:attrName>ppt_y</p:attrName>
                                        </p:attrNameLst>
                                      </p:cBhvr>
                                      <p:tavLst>
                                        <p:tav tm="0">
                                          <p:val>
                                            <p:strVal val="#ppt_y-.1"/>
                                          </p:val>
                                        </p:tav>
                                        <p:tav tm="100000">
                                          <p:val>
                                            <p:strVal val="#ppt_y"/>
                                          </p:val>
                                        </p:tav>
                                      </p:tavLst>
                                    </p:anim>
                                  </p:childTnLst>
                                </p:cTn>
                              </p:par>
                            </p:childTnLst>
                          </p:cTn>
                        </p:par>
                        <p:par>
                          <p:cTn id="107" fill="hold">
                            <p:stCondLst>
                              <p:cond delay="7100"/>
                            </p:stCondLst>
                            <p:childTnLst>
                              <p:par>
                                <p:cTn id="108" presetID="23" presetClass="entr" presetSubtype="36" fill="hold"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p:cTn id="110" dur="500" fill="hold"/>
                                        <p:tgtEl>
                                          <p:spTgt spid="14"/>
                                        </p:tgtEl>
                                        <p:attrNameLst>
                                          <p:attrName>ppt_w</p:attrName>
                                        </p:attrNameLst>
                                      </p:cBhvr>
                                      <p:tavLst>
                                        <p:tav tm="0">
                                          <p:val>
                                            <p:strVal val="(6*min(max(#ppt_w*#ppt_h,.3),1)-7.4)/-.7*#ppt_w"/>
                                          </p:val>
                                        </p:tav>
                                        <p:tav tm="100000">
                                          <p:val>
                                            <p:strVal val="#ppt_w"/>
                                          </p:val>
                                        </p:tav>
                                      </p:tavLst>
                                    </p:anim>
                                    <p:anim calcmode="lin" valueType="num">
                                      <p:cBhvr>
                                        <p:cTn id="111" dur="500" fill="hold"/>
                                        <p:tgtEl>
                                          <p:spTgt spid="14"/>
                                        </p:tgtEl>
                                        <p:attrNameLst>
                                          <p:attrName>ppt_h</p:attrName>
                                        </p:attrNameLst>
                                      </p:cBhvr>
                                      <p:tavLst>
                                        <p:tav tm="0">
                                          <p:val>
                                            <p:strVal val="(6*min(max(#ppt_w*#ppt_h,.3),1)-7.4)/-.7*#ppt_h"/>
                                          </p:val>
                                        </p:tav>
                                        <p:tav tm="100000">
                                          <p:val>
                                            <p:strVal val="#ppt_h"/>
                                          </p:val>
                                        </p:tav>
                                      </p:tavLst>
                                    </p:anim>
                                    <p:anim calcmode="lin" valueType="num">
                                      <p:cBhvr>
                                        <p:cTn id="112" dur="500" fill="hold"/>
                                        <p:tgtEl>
                                          <p:spTgt spid="14"/>
                                        </p:tgtEl>
                                        <p:attrNameLst>
                                          <p:attrName>ppt_x</p:attrName>
                                        </p:attrNameLst>
                                      </p:cBhvr>
                                      <p:tavLst>
                                        <p:tav tm="0">
                                          <p:val>
                                            <p:fltVal val="0.5"/>
                                          </p:val>
                                        </p:tav>
                                        <p:tav tm="100000">
                                          <p:val>
                                            <p:strVal val="#ppt_x"/>
                                          </p:val>
                                        </p:tav>
                                      </p:tavLst>
                                    </p:anim>
                                    <p:anim calcmode="lin" valueType="num">
                                      <p:cBhvr>
                                        <p:cTn id="113" dur="500" fill="hold"/>
                                        <p:tgtEl>
                                          <p:spTgt spid="14"/>
                                        </p:tgtEl>
                                        <p:attrNameLst>
                                          <p:attrName>ppt_y</p:attrName>
                                        </p:attrNameLst>
                                      </p:cBhvr>
                                      <p:tavLst>
                                        <p:tav tm="0">
                                          <p:val>
                                            <p:strVal val="1+(6*min(max(#ppt_w*#ppt_h,.3),1)-7.4)/-.7*#ppt_h/2"/>
                                          </p:val>
                                        </p:tav>
                                        <p:tav tm="100000">
                                          <p:val>
                                            <p:strVal val="#ppt_y"/>
                                          </p:val>
                                        </p:tav>
                                      </p:tavLst>
                                    </p:anim>
                                  </p:childTnLst>
                                </p:cTn>
                              </p:par>
                            </p:childTnLst>
                          </p:cTn>
                        </p:par>
                        <p:par>
                          <p:cTn id="114" fill="hold">
                            <p:stCondLst>
                              <p:cond delay="7600"/>
                            </p:stCondLst>
                            <p:childTnLst>
                              <p:par>
                                <p:cTn id="115" presetID="42" presetClass="entr" presetSubtype="0" fill="hold" grpId="0" nodeType="after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fade">
                                      <p:cBhvr>
                                        <p:cTn id="117" dur="500"/>
                                        <p:tgtEl>
                                          <p:spTgt spid="61"/>
                                        </p:tgtEl>
                                      </p:cBhvr>
                                    </p:animEffect>
                                    <p:anim calcmode="lin" valueType="num">
                                      <p:cBhvr>
                                        <p:cTn id="118" dur="500" fill="hold"/>
                                        <p:tgtEl>
                                          <p:spTgt spid="61"/>
                                        </p:tgtEl>
                                        <p:attrNameLst>
                                          <p:attrName>ppt_x</p:attrName>
                                        </p:attrNameLst>
                                      </p:cBhvr>
                                      <p:tavLst>
                                        <p:tav tm="0">
                                          <p:val>
                                            <p:strVal val="#ppt_x"/>
                                          </p:val>
                                        </p:tav>
                                        <p:tav tm="100000">
                                          <p:val>
                                            <p:strVal val="#ppt_x"/>
                                          </p:val>
                                        </p:tav>
                                      </p:tavLst>
                                    </p:anim>
                                    <p:anim calcmode="lin" valueType="num">
                                      <p:cBhvr>
                                        <p:cTn id="119" dur="500" fill="hold"/>
                                        <p:tgtEl>
                                          <p:spTgt spid="61"/>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500"/>
                                        <p:tgtEl>
                                          <p:spTgt spid="62"/>
                                        </p:tgtEl>
                                      </p:cBhvr>
                                    </p:animEffect>
                                    <p:anim calcmode="lin" valueType="num">
                                      <p:cBhvr>
                                        <p:cTn id="123" dur="500" fill="hold"/>
                                        <p:tgtEl>
                                          <p:spTgt spid="62"/>
                                        </p:tgtEl>
                                        <p:attrNameLst>
                                          <p:attrName>ppt_x</p:attrName>
                                        </p:attrNameLst>
                                      </p:cBhvr>
                                      <p:tavLst>
                                        <p:tav tm="0">
                                          <p:val>
                                            <p:strVal val="#ppt_x"/>
                                          </p:val>
                                        </p:tav>
                                        <p:tav tm="100000">
                                          <p:val>
                                            <p:strVal val="#ppt_x"/>
                                          </p:val>
                                        </p:tav>
                                      </p:tavLst>
                                    </p:anim>
                                    <p:anim calcmode="lin" valueType="num">
                                      <p:cBhvr>
                                        <p:cTn id="124" dur="500" fill="hold"/>
                                        <p:tgtEl>
                                          <p:spTgt spid="62"/>
                                        </p:tgtEl>
                                        <p:attrNameLst>
                                          <p:attrName>ppt_y</p:attrName>
                                        </p:attrNameLst>
                                      </p:cBhvr>
                                      <p:tavLst>
                                        <p:tav tm="0">
                                          <p:val>
                                            <p:strVal val="#ppt_y-.1"/>
                                          </p:val>
                                        </p:tav>
                                        <p:tav tm="100000">
                                          <p:val>
                                            <p:strVal val="#ppt_y"/>
                                          </p:val>
                                        </p:tav>
                                      </p:tavLst>
                                    </p:anim>
                                  </p:childTnLst>
                                </p:cTn>
                              </p:par>
                            </p:childTnLst>
                          </p:cTn>
                        </p:par>
                        <p:par>
                          <p:cTn id="125" fill="hold">
                            <p:stCondLst>
                              <p:cond delay="8100"/>
                            </p:stCondLst>
                            <p:childTnLst>
                              <p:par>
                                <p:cTn id="126" presetID="23" presetClass="entr" presetSubtype="36" fill="hold" nodeType="afterEffect">
                                  <p:stCondLst>
                                    <p:cond delay="0"/>
                                  </p:stCondLst>
                                  <p:childTnLst>
                                    <p:set>
                                      <p:cBhvr>
                                        <p:cTn id="127" dur="1" fill="hold">
                                          <p:stCondLst>
                                            <p:cond delay="0"/>
                                          </p:stCondLst>
                                        </p:cTn>
                                        <p:tgtEl>
                                          <p:spTgt spid="25"/>
                                        </p:tgtEl>
                                        <p:attrNameLst>
                                          <p:attrName>style.visibility</p:attrName>
                                        </p:attrNameLst>
                                      </p:cBhvr>
                                      <p:to>
                                        <p:strVal val="visible"/>
                                      </p:to>
                                    </p:set>
                                    <p:anim calcmode="lin" valueType="num">
                                      <p:cBhvr>
                                        <p:cTn id="128" dur="500" fill="hold"/>
                                        <p:tgtEl>
                                          <p:spTgt spid="25"/>
                                        </p:tgtEl>
                                        <p:attrNameLst>
                                          <p:attrName>ppt_w</p:attrName>
                                        </p:attrNameLst>
                                      </p:cBhvr>
                                      <p:tavLst>
                                        <p:tav tm="0">
                                          <p:val>
                                            <p:strVal val="(6*min(max(#ppt_w*#ppt_h,.3),1)-7.4)/-.7*#ppt_w"/>
                                          </p:val>
                                        </p:tav>
                                        <p:tav tm="100000">
                                          <p:val>
                                            <p:strVal val="#ppt_w"/>
                                          </p:val>
                                        </p:tav>
                                      </p:tavLst>
                                    </p:anim>
                                    <p:anim calcmode="lin" valueType="num">
                                      <p:cBhvr>
                                        <p:cTn id="129" dur="500" fill="hold"/>
                                        <p:tgtEl>
                                          <p:spTgt spid="25"/>
                                        </p:tgtEl>
                                        <p:attrNameLst>
                                          <p:attrName>ppt_h</p:attrName>
                                        </p:attrNameLst>
                                      </p:cBhvr>
                                      <p:tavLst>
                                        <p:tav tm="0">
                                          <p:val>
                                            <p:strVal val="(6*min(max(#ppt_w*#ppt_h,.3),1)-7.4)/-.7*#ppt_h"/>
                                          </p:val>
                                        </p:tav>
                                        <p:tav tm="100000">
                                          <p:val>
                                            <p:strVal val="#ppt_h"/>
                                          </p:val>
                                        </p:tav>
                                      </p:tavLst>
                                    </p:anim>
                                    <p:anim calcmode="lin" valueType="num">
                                      <p:cBhvr>
                                        <p:cTn id="130" dur="500" fill="hold"/>
                                        <p:tgtEl>
                                          <p:spTgt spid="25"/>
                                        </p:tgtEl>
                                        <p:attrNameLst>
                                          <p:attrName>ppt_x</p:attrName>
                                        </p:attrNameLst>
                                      </p:cBhvr>
                                      <p:tavLst>
                                        <p:tav tm="0">
                                          <p:val>
                                            <p:fltVal val="0.5"/>
                                          </p:val>
                                        </p:tav>
                                        <p:tav tm="100000">
                                          <p:val>
                                            <p:strVal val="#ppt_x"/>
                                          </p:val>
                                        </p:tav>
                                      </p:tavLst>
                                    </p:anim>
                                    <p:anim calcmode="lin" valueType="num">
                                      <p:cBhvr>
                                        <p:cTn id="131"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132" fill="hold">
                            <p:stCondLst>
                              <p:cond delay="8600"/>
                            </p:stCondLst>
                            <p:childTnLst>
                              <p:par>
                                <p:cTn id="133" presetID="42" presetClass="entr" presetSubtype="0" fill="hold" grpId="0" nodeType="after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fade">
                                      <p:cBhvr>
                                        <p:cTn id="135" dur="500"/>
                                        <p:tgtEl>
                                          <p:spTgt spid="63"/>
                                        </p:tgtEl>
                                      </p:cBhvr>
                                    </p:animEffect>
                                    <p:anim calcmode="lin" valueType="num">
                                      <p:cBhvr>
                                        <p:cTn id="136" dur="500" fill="hold"/>
                                        <p:tgtEl>
                                          <p:spTgt spid="63"/>
                                        </p:tgtEl>
                                        <p:attrNameLst>
                                          <p:attrName>ppt_x</p:attrName>
                                        </p:attrNameLst>
                                      </p:cBhvr>
                                      <p:tavLst>
                                        <p:tav tm="0">
                                          <p:val>
                                            <p:strVal val="#ppt_x"/>
                                          </p:val>
                                        </p:tav>
                                        <p:tav tm="100000">
                                          <p:val>
                                            <p:strVal val="#ppt_x"/>
                                          </p:val>
                                        </p:tav>
                                      </p:tavLst>
                                    </p:anim>
                                    <p:anim calcmode="lin" valueType="num">
                                      <p:cBhvr>
                                        <p:cTn id="137" dur="500" fill="hold"/>
                                        <p:tgtEl>
                                          <p:spTgt spid="63"/>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fade">
                                      <p:cBhvr>
                                        <p:cTn id="140" dur="500"/>
                                        <p:tgtEl>
                                          <p:spTgt spid="64"/>
                                        </p:tgtEl>
                                      </p:cBhvr>
                                    </p:animEffect>
                                    <p:anim calcmode="lin" valueType="num">
                                      <p:cBhvr>
                                        <p:cTn id="141" dur="500" fill="hold"/>
                                        <p:tgtEl>
                                          <p:spTgt spid="64"/>
                                        </p:tgtEl>
                                        <p:attrNameLst>
                                          <p:attrName>ppt_x</p:attrName>
                                        </p:attrNameLst>
                                      </p:cBhvr>
                                      <p:tavLst>
                                        <p:tav tm="0">
                                          <p:val>
                                            <p:strVal val="#ppt_x"/>
                                          </p:val>
                                        </p:tav>
                                        <p:tav tm="100000">
                                          <p:val>
                                            <p:strVal val="#ppt_x"/>
                                          </p:val>
                                        </p:tav>
                                      </p:tavLst>
                                    </p:anim>
                                    <p:anim calcmode="lin" valueType="num">
                                      <p:cBhvr>
                                        <p:cTn id="142"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24" grpId="0" animBg="1"/>
      <p:bldP spid="35" grpId="0" animBg="1"/>
      <p:bldP spid="46" grpId="0" animBg="1"/>
      <p:bldP spid="57" grpId="0"/>
      <p:bldP spid="58" grpId="0"/>
      <p:bldP spid="59" grpId="0"/>
      <p:bldP spid="60" grpId="0"/>
      <p:bldP spid="61" grpId="0"/>
      <p:bldP spid="62" grpId="0"/>
      <p:bldP spid="63" grpId="0"/>
      <p:bldP spid="64" grpId="0"/>
      <p:bldP spid="65" grpId="0" animBg="1"/>
      <p:bldP spid="65" grpId="1" animBg="1"/>
      <p:bldP spid="65" grpId="2" animBg="1"/>
      <p:bldP spid="65" grpId="3"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23407" y="1851836"/>
            <a:ext cx="9946670" cy="2389362"/>
            <a:chOff x="750041" y="924173"/>
            <a:chExt cx="10693401" cy="2568741"/>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750041" y="925580"/>
              <a:ext cx="10691918" cy="2567334"/>
            </a:xfrm>
            <a:custGeom>
              <a:avLst/>
              <a:gdLst>
                <a:gd name="connsiteX0" fmla="*/ 447362 w 10691918"/>
                <a:gd name="connsiteY0" fmla="*/ 0 h 2567334"/>
                <a:gd name="connsiteX1" fmla="*/ 10241590 w 10691918"/>
                <a:gd name="connsiteY1" fmla="*/ 0 h 2567334"/>
                <a:gd name="connsiteX2" fmla="*/ 10229222 w 10691918"/>
                <a:gd name="connsiteY2" fmla="*/ 12368 h 2567334"/>
                <a:gd name="connsiteX3" fmla="*/ 10621626 w 10691918"/>
                <a:gd name="connsiteY3" fmla="*/ 12368 h 2567334"/>
                <a:gd name="connsiteX4" fmla="*/ 10677646 w 10691918"/>
                <a:gd name="connsiteY4" fmla="*/ 68387 h 2567334"/>
                <a:gd name="connsiteX5" fmla="*/ 10677645 w 10691918"/>
                <a:gd name="connsiteY5" fmla="*/ 429750 h 2567334"/>
                <a:gd name="connsiteX6" fmla="*/ 10691918 w 10691918"/>
                <a:gd name="connsiteY6" fmla="*/ 444023 h 2567334"/>
                <a:gd name="connsiteX7" fmla="*/ 10691918 w 10691918"/>
                <a:gd name="connsiteY7" fmla="*/ 2126127 h 2567334"/>
                <a:gd name="connsiteX8" fmla="*/ 10677645 w 10691918"/>
                <a:gd name="connsiteY8" fmla="*/ 2140400 h 2567334"/>
                <a:gd name="connsiteX9" fmla="*/ 10677646 w 10691918"/>
                <a:gd name="connsiteY9" fmla="*/ 2501762 h 2567334"/>
                <a:gd name="connsiteX10" fmla="*/ 10621626 w 10691918"/>
                <a:gd name="connsiteY10" fmla="*/ 2557781 h 2567334"/>
                <a:gd name="connsiteX11" fmla="*/ 10229222 w 10691918"/>
                <a:gd name="connsiteY11" fmla="*/ 2557781 h 2567334"/>
                <a:gd name="connsiteX12" fmla="*/ 10238775 w 10691918"/>
                <a:gd name="connsiteY12" fmla="*/ 2567334 h 2567334"/>
                <a:gd name="connsiteX13" fmla="*/ 450177 w 10691918"/>
                <a:gd name="connsiteY13" fmla="*/ 2567334 h 2567334"/>
                <a:gd name="connsiteX14" fmla="*/ 459730 w 10691918"/>
                <a:gd name="connsiteY14" fmla="*/ 2557781 h 2567334"/>
                <a:gd name="connsiteX15" fmla="*/ 67326 w 10691918"/>
                <a:gd name="connsiteY15" fmla="*/ 2557781 h 2567334"/>
                <a:gd name="connsiteX16" fmla="*/ 11306 w 10691918"/>
                <a:gd name="connsiteY16" fmla="*/ 2501762 h 2567334"/>
                <a:gd name="connsiteX17" fmla="*/ 11307 w 10691918"/>
                <a:gd name="connsiteY17" fmla="*/ 2140400 h 2567334"/>
                <a:gd name="connsiteX18" fmla="*/ 0 w 10691918"/>
                <a:gd name="connsiteY18" fmla="*/ 2129093 h 2567334"/>
                <a:gd name="connsiteX19" fmla="*/ 0 w 10691918"/>
                <a:gd name="connsiteY19" fmla="*/ 441057 h 2567334"/>
                <a:gd name="connsiteX20" fmla="*/ 11307 w 10691918"/>
                <a:gd name="connsiteY20" fmla="*/ 429750 h 2567334"/>
                <a:gd name="connsiteX21" fmla="*/ 11306 w 10691918"/>
                <a:gd name="connsiteY21" fmla="*/ 68387 h 2567334"/>
                <a:gd name="connsiteX22" fmla="*/ 67326 w 10691918"/>
                <a:gd name="connsiteY22" fmla="*/ 12368 h 2567334"/>
                <a:gd name="connsiteX23" fmla="*/ 459730 w 10691918"/>
                <a:gd name="connsiteY23" fmla="*/ 12368 h 2567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691918" h="2567334">
                  <a:moveTo>
                    <a:pt x="447362" y="0"/>
                  </a:moveTo>
                  <a:lnTo>
                    <a:pt x="10241590" y="0"/>
                  </a:lnTo>
                  <a:lnTo>
                    <a:pt x="10229222" y="12368"/>
                  </a:lnTo>
                  <a:lnTo>
                    <a:pt x="10621626" y="12368"/>
                  </a:lnTo>
                  <a:lnTo>
                    <a:pt x="10677646" y="68387"/>
                  </a:lnTo>
                  <a:lnTo>
                    <a:pt x="10677645" y="429750"/>
                  </a:lnTo>
                  <a:lnTo>
                    <a:pt x="10691918" y="444023"/>
                  </a:lnTo>
                  <a:lnTo>
                    <a:pt x="10691918" y="2126127"/>
                  </a:lnTo>
                  <a:lnTo>
                    <a:pt x="10677645" y="2140400"/>
                  </a:lnTo>
                  <a:lnTo>
                    <a:pt x="10677646" y="2501762"/>
                  </a:lnTo>
                  <a:lnTo>
                    <a:pt x="10621626" y="2557781"/>
                  </a:lnTo>
                  <a:lnTo>
                    <a:pt x="10229222" y="2557781"/>
                  </a:lnTo>
                  <a:lnTo>
                    <a:pt x="10238775" y="2567334"/>
                  </a:lnTo>
                  <a:lnTo>
                    <a:pt x="450177" y="2567334"/>
                  </a:lnTo>
                  <a:lnTo>
                    <a:pt x="459730" y="2557781"/>
                  </a:lnTo>
                  <a:lnTo>
                    <a:pt x="67326" y="2557781"/>
                  </a:lnTo>
                  <a:lnTo>
                    <a:pt x="11306" y="2501762"/>
                  </a:lnTo>
                  <a:lnTo>
                    <a:pt x="11307" y="2140400"/>
                  </a:lnTo>
                  <a:lnTo>
                    <a:pt x="0" y="2129093"/>
                  </a:lnTo>
                  <a:lnTo>
                    <a:pt x="0" y="441057"/>
                  </a:lnTo>
                  <a:lnTo>
                    <a:pt x="11307" y="429750"/>
                  </a:lnTo>
                  <a:lnTo>
                    <a:pt x="11306" y="68387"/>
                  </a:lnTo>
                  <a:lnTo>
                    <a:pt x="67326" y="12368"/>
                  </a:lnTo>
                  <a:lnTo>
                    <a:pt x="459730" y="12368"/>
                  </a:lnTo>
                  <a:close/>
                </a:path>
              </a:pathLst>
            </a:custGeom>
          </p:spPr>
        </p:pic>
        <p:sp>
          <p:nvSpPr>
            <p:cNvPr id="4" name="矩形 3"/>
            <p:cNvSpPr/>
            <p:nvPr/>
          </p:nvSpPr>
          <p:spPr>
            <a:xfrm>
              <a:off x="751524" y="924173"/>
              <a:ext cx="10691918" cy="256733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1682746" y="2523938"/>
            <a:ext cx="3578689" cy="1046565"/>
          </a:xfrm>
          <a:prstGeom prst="rect">
            <a:avLst/>
          </a:prstGeom>
          <a:gradFill flip="none" rotWithShape="1">
            <a:gsLst>
              <a:gs pos="0">
                <a:srgbClr val="01E2BC">
                  <a:alpha val="10000"/>
                </a:srgbClr>
              </a:gs>
              <a:gs pos="100000">
                <a:srgbClr val="01E2BC">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p:cNvGraphicFramePr/>
          <p:nvPr>
            <p:extLst>
              <p:ext uri="{D42A27DB-BD31-4B8C-83A1-F6EECF244321}">
                <p14:modId xmlns:p14="http://schemas.microsoft.com/office/powerpoint/2010/main" val="4093851946"/>
              </p:ext>
            </p:extLst>
          </p:nvPr>
        </p:nvGraphicFramePr>
        <p:xfrm>
          <a:off x="1617335" y="2378035"/>
          <a:ext cx="3614353" cy="1338371"/>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组合 6"/>
          <p:cNvGrpSpPr/>
          <p:nvPr/>
        </p:nvGrpSpPr>
        <p:grpSpPr>
          <a:xfrm>
            <a:off x="5534394" y="4858612"/>
            <a:ext cx="1121171" cy="1121166"/>
            <a:chOff x="4223654" y="2075543"/>
            <a:chExt cx="2786746" cy="2786743"/>
          </a:xfrm>
        </p:grpSpPr>
        <p:sp>
          <p:nvSpPr>
            <p:cNvPr id="8" name="弧形 7"/>
            <p:cNvSpPr/>
            <p:nvPr/>
          </p:nvSpPr>
          <p:spPr>
            <a:xfrm>
              <a:off x="4223657" y="2075543"/>
              <a:ext cx="2786743" cy="2786743"/>
            </a:xfrm>
            <a:prstGeom prst="arc">
              <a:avLst>
                <a:gd name="adj1" fmla="val 16515091"/>
                <a:gd name="adj2" fmla="val 804209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flipH="1">
              <a:off x="4223657" y="2075543"/>
              <a:ext cx="2786743" cy="2786743"/>
            </a:xfrm>
            <a:prstGeom prst="arc">
              <a:avLst>
                <a:gd name="adj1" fmla="val 16221398"/>
                <a:gd name="adj2" fmla="val 17074317"/>
              </a:avLst>
            </a:prstGeom>
            <a:ln w="38100">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flipH="1">
              <a:off x="4223654" y="2075543"/>
              <a:ext cx="2786743" cy="2786743"/>
            </a:xfrm>
            <a:prstGeom prst="arc">
              <a:avLst>
                <a:gd name="adj1" fmla="val 19108016"/>
                <a:gd name="adj2" fmla="val 94700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flipH="1">
              <a:off x="4223654" y="2075543"/>
              <a:ext cx="2786743" cy="2786743"/>
            </a:xfrm>
            <a:prstGeom prst="arc">
              <a:avLst>
                <a:gd name="adj1" fmla="val 1732279"/>
                <a:gd name="adj2" fmla="val 2508284"/>
              </a:avLst>
            </a:prstGeom>
            <a:ln w="38100">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 name="椭圆 11"/>
          <p:cNvSpPr/>
          <p:nvPr/>
        </p:nvSpPr>
        <p:spPr>
          <a:xfrm rot="16200000">
            <a:off x="5465306" y="4789523"/>
            <a:ext cx="1259344" cy="1259344"/>
          </a:xfrm>
          <a:prstGeom prst="ellipse">
            <a:avLst/>
          </a:prstGeom>
          <a:noFill/>
          <a:ln w="19050">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505242" y="5416185"/>
            <a:ext cx="825416"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861342" y="5416185"/>
            <a:ext cx="825416" cy="0"/>
          </a:xfrm>
          <a:prstGeom prst="line">
            <a:avLst/>
          </a:prstGeom>
          <a:ln>
            <a:gradFill flip="none" rotWithShape="1">
              <a:gsLst>
                <a:gs pos="0">
                  <a:srgbClr val="62FFFF"/>
                </a:gs>
                <a:gs pos="100000">
                  <a:srgbClr val="62FFFF">
                    <a:alpha val="0"/>
                  </a:srgbClr>
                </a:gs>
              </a:gsLst>
              <a:lin ang="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sp>
        <p:nvSpPr>
          <p:cNvPr id="15" name="任意多边形 132"/>
          <p:cNvSpPr/>
          <p:nvPr/>
        </p:nvSpPr>
        <p:spPr>
          <a:xfrm>
            <a:off x="981838" y="1721313"/>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33"/>
          <p:cNvSpPr/>
          <p:nvPr/>
        </p:nvSpPr>
        <p:spPr>
          <a:xfrm flipH="1">
            <a:off x="10707275" y="1721313"/>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34"/>
          <p:cNvSpPr/>
          <p:nvPr/>
        </p:nvSpPr>
        <p:spPr>
          <a:xfrm flipV="1">
            <a:off x="981838" y="3879859"/>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35"/>
          <p:cNvSpPr/>
          <p:nvPr/>
        </p:nvSpPr>
        <p:spPr>
          <a:xfrm flipH="1" flipV="1">
            <a:off x="10707275" y="3879859"/>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40005" y="2653655"/>
            <a:ext cx="5440741" cy="701346"/>
          </a:xfrm>
          <a:prstGeom prst="rect">
            <a:avLst/>
          </a:prstGeom>
          <a:noFill/>
        </p:spPr>
        <p:txBody>
          <a:bodyPr wrap="square" rtlCol="0">
            <a:spAutoFit/>
          </a:bodyPr>
          <a:lstStyle/>
          <a:p>
            <a:pPr>
              <a:lnSpc>
                <a:spcPct val="130000"/>
              </a:lnSpc>
            </a:pPr>
            <a:r>
              <a:rPr lang="zh-CN" altLang="en-US" sz="1600" dirty="0">
                <a:solidFill>
                  <a:srgbClr val="62FFFF"/>
                </a:solidFill>
                <a:latin typeface="+mn-ea"/>
              </a:rPr>
              <a:t>用户可以在投影仪或者计算机上进行演示也可以将演示文稿打印出来制作成胶片以便应用到更广泛的领域中</a:t>
            </a:r>
          </a:p>
        </p:txBody>
      </p:sp>
      <p:grpSp>
        <p:nvGrpSpPr>
          <p:cNvPr id="20" name="组合 19"/>
          <p:cNvGrpSpPr/>
          <p:nvPr/>
        </p:nvGrpSpPr>
        <p:grpSpPr>
          <a:xfrm>
            <a:off x="1596760" y="2538141"/>
            <a:ext cx="147682" cy="1020654"/>
            <a:chOff x="2226682" y="969943"/>
            <a:chExt cx="147682" cy="1020654"/>
          </a:xfrm>
        </p:grpSpPr>
        <p:sp>
          <p:nvSpPr>
            <p:cNvPr id="21" name="任意多边形 156"/>
            <p:cNvSpPr/>
            <p:nvPr/>
          </p:nvSpPr>
          <p:spPr>
            <a:xfrm>
              <a:off x="2288381" y="1094724"/>
              <a:ext cx="24287" cy="677002"/>
            </a:xfrm>
            <a:custGeom>
              <a:avLst/>
              <a:gdLst>
                <a:gd name="connsiteX0" fmla="*/ 24287 w 24287"/>
                <a:gd name="connsiteY0" fmla="*/ 0 h 677002"/>
                <a:gd name="connsiteX1" fmla="*/ 24287 w 24287"/>
                <a:gd name="connsiteY1" fmla="*/ 662980 h 677002"/>
                <a:gd name="connsiteX2" fmla="*/ 0 w 24287"/>
                <a:gd name="connsiteY2" fmla="*/ 677002 h 677002"/>
                <a:gd name="connsiteX3" fmla="*/ 0 w 24287"/>
                <a:gd name="connsiteY3" fmla="*/ 14022 h 677002"/>
                <a:gd name="connsiteX4" fmla="*/ 24287 w 24287"/>
                <a:gd name="connsiteY4" fmla="*/ 0 h 677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7" h="677002">
                  <a:moveTo>
                    <a:pt x="24287" y="0"/>
                  </a:moveTo>
                  <a:lnTo>
                    <a:pt x="24287" y="662980"/>
                  </a:lnTo>
                  <a:lnTo>
                    <a:pt x="0" y="677002"/>
                  </a:lnTo>
                  <a:lnTo>
                    <a:pt x="0" y="14022"/>
                  </a:lnTo>
                  <a:lnTo>
                    <a:pt x="24287" y="0"/>
                  </a:ln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57"/>
            <p:cNvSpPr/>
            <p:nvPr/>
          </p:nvSpPr>
          <p:spPr>
            <a:xfrm rot="19800000">
              <a:off x="2226682" y="1826241"/>
              <a:ext cx="147682" cy="164356"/>
            </a:xfrm>
            <a:custGeom>
              <a:avLst/>
              <a:gdLst>
                <a:gd name="connsiteX0" fmla="*/ 147682 w 147682"/>
                <a:gd name="connsiteY0" fmla="*/ 0 h 164356"/>
                <a:gd name="connsiteX1" fmla="*/ 52792 w 147682"/>
                <a:gd name="connsiteY1" fmla="*/ 164356 h 164356"/>
                <a:gd name="connsiteX2" fmla="*/ 0 w 147682"/>
                <a:gd name="connsiteY2" fmla="*/ 164356 h 164356"/>
                <a:gd name="connsiteX3" fmla="*/ 94891 w 147682"/>
                <a:gd name="connsiteY3" fmla="*/ 0 h 164356"/>
                <a:gd name="connsiteX4" fmla="*/ 147682 w 147682"/>
                <a:gd name="connsiteY4" fmla="*/ 0 h 16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82" h="164356">
                  <a:moveTo>
                    <a:pt x="147682" y="0"/>
                  </a:moveTo>
                  <a:lnTo>
                    <a:pt x="52792" y="164356"/>
                  </a:lnTo>
                  <a:lnTo>
                    <a:pt x="0" y="164356"/>
                  </a:lnTo>
                  <a:lnTo>
                    <a:pt x="94891" y="0"/>
                  </a:lnTo>
                  <a:lnTo>
                    <a:pt x="147682" y="0"/>
                  </a:ln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58"/>
            <p:cNvSpPr/>
            <p:nvPr/>
          </p:nvSpPr>
          <p:spPr>
            <a:xfrm>
              <a:off x="2288381" y="969943"/>
              <a:ext cx="24287" cy="70266"/>
            </a:xfrm>
            <a:custGeom>
              <a:avLst/>
              <a:gdLst>
                <a:gd name="connsiteX0" fmla="*/ 24287 w 24287"/>
                <a:gd name="connsiteY0" fmla="*/ 0 h 70266"/>
                <a:gd name="connsiteX1" fmla="*/ 24287 w 24287"/>
                <a:gd name="connsiteY1" fmla="*/ 56244 h 70266"/>
                <a:gd name="connsiteX2" fmla="*/ 0 w 24287"/>
                <a:gd name="connsiteY2" fmla="*/ 70266 h 70266"/>
                <a:gd name="connsiteX3" fmla="*/ 0 w 24287"/>
                <a:gd name="connsiteY3" fmla="*/ 14022 h 70266"/>
                <a:gd name="connsiteX4" fmla="*/ 24287 w 24287"/>
                <a:gd name="connsiteY4" fmla="*/ 0 h 70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7" h="70266">
                  <a:moveTo>
                    <a:pt x="24287" y="0"/>
                  </a:moveTo>
                  <a:lnTo>
                    <a:pt x="24287" y="56244"/>
                  </a:lnTo>
                  <a:lnTo>
                    <a:pt x="0" y="70266"/>
                  </a:lnTo>
                  <a:lnTo>
                    <a:pt x="0" y="14022"/>
                  </a:lnTo>
                  <a:lnTo>
                    <a:pt x="24287" y="0"/>
                  </a:ln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1162993" y="2489341"/>
            <a:ext cx="492443" cy="1118255"/>
          </a:xfrm>
          <a:prstGeom prst="rect">
            <a:avLst/>
          </a:prstGeom>
          <a:noFill/>
        </p:spPr>
        <p:txBody>
          <a:bodyPr vert="eaVert" wrap="none" rtlCol="0">
            <a:spAutoFit/>
          </a:bodyPr>
          <a:lstStyle/>
          <a:p>
            <a:r>
              <a:rPr lang="zh-CN" altLang="en-US" sz="2000" dirty="0">
                <a:solidFill>
                  <a:srgbClr val="62FFFF"/>
                </a:solidFill>
                <a:latin typeface="汉仪菱心体简" panose="02010609000101010101" pitchFamily="49" charset="-122"/>
                <a:ea typeface="汉仪菱心体简" panose="02010609000101010101" pitchFamily="49" charset="-122"/>
              </a:rPr>
              <a:t>添加</a:t>
            </a:r>
            <a:r>
              <a:rPr lang="zh-CN" altLang="en-US" sz="2000" dirty="0">
                <a:solidFill>
                  <a:schemeClr val="bg1"/>
                </a:solidFill>
                <a:latin typeface="汉仪菱心体简" panose="02010609000101010101" pitchFamily="49" charset="-122"/>
                <a:ea typeface="汉仪菱心体简" panose="02010609000101010101" pitchFamily="49" charset="-122"/>
              </a:rPr>
              <a:t>标题</a:t>
            </a:r>
          </a:p>
        </p:txBody>
      </p:sp>
      <p:sp>
        <p:nvSpPr>
          <p:cNvPr id="25" name="文本框 24"/>
          <p:cNvSpPr txBox="1"/>
          <p:nvPr/>
        </p:nvSpPr>
        <p:spPr>
          <a:xfrm>
            <a:off x="8071478" y="4739278"/>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26" name="文本框 25"/>
          <p:cNvSpPr txBox="1"/>
          <p:nvPr/>
        </p:nvSpPr>
        <p:spPr>
          <a:xfrm>
            <a:off x="8071477" y="5145764"/>
            <a:ext cx="2998599"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27" name="文本框 26"/>
          <p:cNvSpPr txBox="1"/>
          <p:nvPr/>
        </p:nvSpPr>
        <p:spPr>
          <a:xfrm flipH="1">
            <a:off x="2550860" y="4739278"/>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r"/>
            <a:r>
              <a:rPr lang="zh-CN" altLang="en-US" dirty="0"/>
              <a:t>点击添加标题</a:t>
            </a:r>
          </a:p>
        </p:txBody>
      </p:sp>
      <p:sp>
        <p:nvSpPr>
          <p:cNvPr id="28" name="文本框 27"/>
          <p:cNvSpPr txBox="1"/>
          <p:nvPr/>
        </p:nvSpPr>
        <p:spPr>
          <a:xfrm flipH="1">
            <a:off x="1162993" y="5145764"/>
            <a:ext cx="2957527"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r"/>
            <a:r>
              <a:rPr lang="zh-CN" altLang="en-US" dirty="0"/>
              <a:t>用户可以在投影仪或者计算机上进行演示也可以将演示文稿打印出来制作成胶片以便应用到更广泛的领域中</a:t>
            </a:r>
          </a:p>
        </p:txBody>
      </p:sp>
      <p:grpSp>
        <p:nvGrpSpPr>
          <p:cNvPr id="29" name="Group 4"/>
          <p:cNvGrpSpPr>
            <a:grpSpLocks noChangeAspect="1"/>
          </p:cNvGrpSpPr>
          <p:nvPr/>
        </p:nvGrpSpPr>
        <p:grpSpPr bwMode="auto">
          <a:xfrm>
            <a:off x="5823203" y="5163172"/>
            <a:ext cx="545594" cy="506026"/>
            <a:chOff x="3707" y="2040"/>
            <a:chExt cx="262" cy="243"/>
          </a:xfrm>
        </p:grpSpPr>
        <p:sp>
          <p:nvSpPr>
            <p:cNvPr id="30" name="Freeform 5"/>
            <p:cNvSpPr>
              <a:spLocks noEditPoints="1"/>
            </p:cNvSpPr>
            <p:nvPr/>
          </p:nvSpPr>
          <p:spPr bwMode="auto">
            <a:xfrm>
              <a:off x="3707" y="2040"/>
              <a:ext cx="262" cy="243"/>
            </a:xfrm>
            <a:custGeom>
              <a:avLst/>
              <a:gdLst>
                <a:gd name="T0" fmla="*/ 228 w 262"/>
                <a:gd name="T1" fmla="*/ 95 h 243"/>
                <a:gd name="T2" fmla="*/ 228 w 262"/>
                <a:gd name="T3" fmla="*/ 39 h 243"/>
                <a:gd name="T4" fmla="*/ 196 w 262"/>
                <a:gd name="T5" fmla="*/ 39 h 243"/>
                <a:gd name="T6" fmla="*/ 196 w 262"/>
                <a:gd name="T7" fmla="*/ 63 h 243"/>
                <a:gd name="T8" fmla="*/ 131 w 262"/>
                <a:gd name="T9" fmla="*/ 0 h 243"/>
                <a:gd name="T10" fmla="*/ 0 w 262"/>
                <a:gd name="T11" fmla="*/ 129 h 243"/>
                <a:gd name="T12" fmla="*/ 34 w 262"/>
                <a:gd name="T13" fmla="*/ 129 h 243"/>
                <a:gd name="T14" fmla="*/ 34 w 262"/>
                <a:gd name="T15" fmla="*/ 243 h 243"/>
                <a:gd name="T16" fmla="*/ 65 w 262"/>
                <a:gd name="T17" fmla="*/ 243 h 243"/>
                <a:gd name="T18" fmla="*/ 138 w 262"/>
                <a:gd name="T19" fmla="*/ 243 h 243"/>
                <a:gd name="T20" fmla="*/ 228 w 262"/>
                <a:gd name="T21" fmla="*/ 243 h 243"/>
                <a:gd name="T22" fmla="*/ 228 w 262"/>
                <a:gd name="T23" fmla="*/ 129 h 243"/>
                <a:gd name="T24" fmla="*/ 262 w 262"/>
                <a:gd name="T25" fmla="*/ 129 h 243"/>
                <a:gd name="T26" fmla="*/ 228 w 262"/>
                <a:gd name="T27" fmla="*/ 95 h 243"/>
                <a:gd name="T28" fmla="*/ 201 w 262"/>
                <a:gd name="T29" fmla="*/ 44 h 243"/>
                <a:gd name="T30" fmla="*/ 223 w 262"/>
                <a:gd name="T31" fmla="*/ 44 h 243"/>
                <a:gd name="T32" fmla="*/ 223 w 262"/>
                <a:gd name="T33" fmla="*/ 90 h 243"/>
                <a:gd name="T34" fmla="*/ 201 w 262"/>
                <a:gd name="T35" fmla="*/ 68 h 243"/>
                <a:gd name="T36" fmla="*/ 201 w 262"/>
                <a:gd name="T37" fmla="*/ 44 h 243"/>
                <a:gd name="T38" fmla="*/ 70 w 262"/>
                <a:gd name="T39" fmla="*/ 238 h 243"/>
                <a:gd name="T40" fmla="*/ 70 w 262"/>
                <a:gd name="T41" fmla="*/ 133 h 243"/>
                <a:gd name="T42" fmla="*/ 133 w 262"/>
                <a:gd name="T43" fmla="*/ 133 h 243"/>
                <a:gd name="T44" fmla="*/ 133 w 262"/>
                <a:gd name="T45" fmla="*/ 238 h 243"/>
                <a:gd name="T46" fmla="*/ 70 w 262"/>
                <a:gd name="T47" fmla="*/ 238 h 243"/>
                <a:gd name="T48" fmla="*/ 223 w 262"/>
                <a:gd name="T49" fmla="*/ 238 h 243"/>
                <a:gd name="T50" fmla="*/ 138 w 262"/>
                <a:gd name="T51" fmla="*/ 238 h 243"/>
                <a:gd name="T52" fmla="*/ 138 w 262"/>
                <a:gd name="T53" fmla="*/ 129 h 243"/>
                <a:gd name="T54" fmla="*/ 65 w 262"/>
                <a:gd name="T55" fmla="*/ 129 h 243"/>
                <a:gd name="T56" fmla="*/ 65 w 262"/>
                <a:gd name="T57" fmla="*/ 238 h 243"/>
                <a:gd name="T58" fmla="*/ 38 w 262"/>
                <a:gd name="T59" fmla="*/ 238 h 243"/>
                <a:gd name="T60" fmla="*/ 38 w 262"/>
                <a:gd name="T61" fmla="*/ 124 h 243"/>
                <a:gd name="T62" fmla="*/ 131 w 262"/>
                <a:gd name="T63" fmla="*/ 32 h 243"/>
                <a:gd name="T64" fmla="*/ 223 w 262"/>
                <a:gd name="T65" fmla="*/ 124 h 243"/>
                <a:gd name="T66" fmla="*/ 223 w 262"/>
                <a:gd name="T67" fmla="*/ 238 h 243"/>
                <a:gd name="T68" fmla="*/ 133 w 262"/>
                <a:gd name="T69" fmla="*/ 27 h 243"/>
                <a:gd name="T70" fmla="*/ 131 w 262"/>
                <a:gd name="T71" fmla="*/ 24 h 243"/>
                <a:gd name="T72" fmla="*/ 128 w 262"/>
                <a:gd name="T73" fmla="*/ 27 h 243"/>
                <a:gd name="T74" fmla="*/ 31 w 262"/>
                <a:gd name="T75" fmla="*/ 124 h 243"/>
                <a:gd name="T76" fmla="*/ 12 w 262"/>
                <a:gd name="T77" fmla="*/ 124 h 243"/>
                <a:gd name="T78" fmla="*/ 131 w 262"/>
                <a:gd name="T79" fmla="*/ 5 h 243"/>
                <a:gd name="T80" fmla="*/ 249 w 262"/>
                <a:gd name="T81" fmla="*/ 124 h 243"/>
                <a:gd name="T82" fmla="*/ 230 w 262"/>
                <a:gd name="T83" fmla="*/ 124 h 243"/>
                <a:gd name="T84" fmla="*/ 133 w 262"/>
                <a:gd name="T85" fmla="*/ 2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2" h="243">
                  <a:moveTo>
                    <a:pt x="228" y="95"/>
                  </a:moveTo>
                  <a:lnTo>
                    <a:pt x="228" y="39"/>
                  </a:lnTo>
                  <a:lnTo>
                    <a:pt x="196" y="39"/>
                  </a:lnTo>
                  <a:lnTo>
                    <a:pt x="196" y="63"/>
                  </a:lnTo>
                  <a:lnTo>
                    <a:pt x="131" y="0"/>
                  </a:lnTo>
                  <a:lnTo>
                    <a:pt x="0" y="129"/>
                  </a:lnTo>
                  <a:lnTo>
                    <a:pt x="34" y="129"/>
                  </a:lnTo>
                  <a:lnTo>
                    <a:pt x="34" y="243"/>
                  </a:lnTo>
                  <a:lnTo>
                    <a:pt x="65" y="243"/>
                  </a:lnTo>
                  <a:lnTo>
                    <a:pt x="138" y="243"/>
                  </a:lnTo>
                  <a:lnTo>
                    <a:pt x="228" y="243"/>
                  </a:lnTo>
                  <a:lnTo>
                    <a:pt x="228" y="129"/>
                  </a:lnTo>
                  <a:lnTo>
                    <a:pt x="262" y="129"/>
                  </a:lnTo>
                  <a:lnTo>
                    <a:pt x="228" y="95"/>
                  </a:lnTo>
                  <a:close/>
                  <a:moveTo>
                    <a:pt x="201" y="44"/>
                  </a:moveTo>
                  <a:lnTo>
                    <a:pt x="223" y="44"/>
                  </a:lnTo>
                  <a:lnTo>
                    <a:pt x="223" y="90"/>
                  </a:lnTo>
                  <a:lnTo>
                    <a:pt x="201" y="68"/>
                  </a:lnTo>
                  <a:lnTo>
                    <a:pt x="201" y="44"/>
                  </a:lnTo>
                  <a:close/>
                  <a:moveTo>
                    <a:pt x="70" y="238"/>
                  </a:moveTo>
                  <a:lnTo>
                    <a:pt x="70" y="133"/>
                  </a:lnTo>
                  <a:lnTo>
                    <a:pt x="133" y="133"/>
                  </a:lnTo>
                  <a:lnTo>
                    <a:pt x="133" y="238"/>
                  </a:lnTo>
                  <a:lnTo>
                    <a:pt x="70" y="238"/>
                  </a:lnTo>
                  <a:close/>
                  <a:moveTo>
                    <a:pt x="223" y="238"/>
                  </a:moveTo>
                  <a:lnTo>
                    <a:pt x="138" y="238"/>
                  </a:lnTo>
                  <a:lnTo>
                    <a:pt x="138" y="129"/>
                  </a:lnTo>
                  <a:lnTo>
                    <a:pt x="65" y="129"/>
                  </a:lnTo>
                  <a:lnTo>
                    <a:pt x="65" y="238"/>
                  </a:lnTo>
                  <a:lnTo>
                    <a:pt x="38" y="238"/>
                  </a:lnTo>
                  <a:lnTo>
                    <a:pt x="38" y="124"/>
                  </a:lnTo>
                  <a:lnTo>
                    <a:pt x="131" y="32"/>
                  </a:lnTo>
                  <a:lnTo>
                    <a:pt x="223" y="124"/>
                  </a:lnTo>
                  <a:lnTo>
                    <a:pt x="223" y="238"/>
                  </a:lnTo>
                  <a:close/>
                  <a:moveTo>
                    <a:pt x="133" y="27"/>
                  </a:moveTo>
                  <a:lnTo>
                    <a:pt x="131" y="24"/>
                  </a:lnTo>
                  <a:lnTo>
                    <a:pt x="128" y="27"/>
                  </a:lnTo>
                  <a:lnTo>
                    <a:pt x="31" y="124"/>
                  </a:lnTo>
                  <a:lnTo>
                    <a:pt x="12" y="124"/>
                  </a:lnTo>
                  <a:lnTo>
                    <a:pt x="131" y="5"/>
                  </a:lnTo>
                  <a:lnTo>
                    <a:pt x="249" y="124"/>
                  </a:lnTo>
                  <a:lnTo>
                    <a:pt x="230" y="124"/>
                  </a:lnTo>
                  <a:lnTo>
                    <a:pt x="13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
            <p:cNvSpPr>
              <a:spLocks noEditPoints="1"/>
            </p:cNvSpPr>
            <p:nvPr/>
          </p:nvSpPr>
          <p:spPr bwMode="auto">
            <a:xfrm>
              <a:off x="3864" y="2169"/>
              <a:ext cx="49" cy="48"/>
            </a:xfrm>
            <a:custGeom>
              <a:avLst/>
              <a:gdLst>
                <a:gd name="T0" fmla="*/ 49 w 49"/>
                <a:gd name="T1" fmla="*/ 0 h 48"/>
                <a:gd name="T2" fmla="*/ 0 w 49"/>
                <a:gd name="T3" fmla="*/ 0 h 48"/>
                <a:gd name="T4" fmla="*/ 0 w 49"/>
                <a:gd name="T5" fmla="*/ 48 h 48"/>
                <a:gd name="T6" fmla="*/ 49 w 49"/>
                <a:gd name="T7" fmla="*/ 48 h 48"/>
                <a:gd name="T8" fmla="*/ 49 w 49"/>
                <a:gd name="T9" fmla="*/ 0 h 48"/>
                <a:gd name="T10" fmla="*/ 44 w 49"/>
                <a:gd name="T11" fmla="*/ 43 h 48"/>
                <a:gd name="T12" fmla="*/ 5 w 49"/>
                <a:gd name="T13" fmla="*/ 43 h 48"/>
                <a:gd name="T14" fmla="*/ 5 w 49"/>
                <a:gd name="T15" fmla="*/ 4 h 48"/>
                <a:gd name="T16" fmla="*/ 44 w 49"/>
                <a:gd name="T17" fmla="*/ 4 h 48"/>
                <a:gd name="T18" fmla="*/ 44 w 49"/>
                <a:gd name="T19"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8">
                  <a:moveTo>
                    <a:pt x="49" y="0"/>
                  </a:moveTo>
                  <a:lnTo>
                    <a:pt x="0" y="0"/>
                  </a:lnTo>
                  <a:lnTo>
                    <a:pt x="0" y="48"/>
                  </a:lnTo>
                  <a:lnTo>
                    <a:pt x="49" y="48"/>
                  </a:lnTo>
                  <a:lnTo>
                    <a:pt x="49" y="0"/>
                  </a:lnTo>
                  <a:close/>
                  <a:moveTo>
                    <a:pt x="44" y="43"/>
                  </a:moveTo>
                  <a:lnTo>
                    <a:pt x="5" y="43"/>
                  </a:lnTo>
                  <a:lnTo>
                    <a:pt x="5" y="4"/>
                  </a:lnTo>
                  <a:lnTo>
                    <a:pt x="44" y="4"/>
                  </a:lnTo>
                  <a:lnTo>
                    <a:pt x="44"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p:cNvSpPr>
              <a:spLocks noEditPoints="1"/>
            </p:cNvSpPr>
            <p:nvPr/>
          </p:nvSpPr>
          <p:spPr bwMode="auto">
            <a:xfrm>
              <a:off x="3779" y="2222"/>
              <a:ext cx="15" cy="14"/>
            </a:xfrm>
            <a:custGeom>
              <a:avLst/>
              <a:gdLst>
                <a:gd name="T0" fmla="*/ 3 w 6"/>
                <a:gd name="T1" fmla="*/ 0 h 6"/>
                <a:gd name="T2" fmla="*/ 0 w 6"/>
                <a:gd name="T3" fmla="*/ 3 h 6"/>
                <a:gd name="T4" fmla="*/ 3 w 6"/>
                <a:gd name="T5" fmla="*/ 6 h 6"/>
                <a:gd name="T6" fmla="*/ 6 w 6"/>
                <a:gd name="T7" fmla="*/ 3 h 6"/>
                <a:gd name="T8" fmla="*/ 3 w 6"/>
                <a:gd name="T9" fmla="*/ 0 h 6"/>
                <a:gd name="T10" fmla="*/ 3 w 6"/>
                <a:gd name="T11" fmla="*/ 4 h 6"/>
                <a:gd name="T12" fmla="*/ 2 w 6"/>
                <a:gd name="T13" fmla="*/ 3 h 6"/>
                <a:gd name="T14" fmla="*/ 3 w 6"/>
                <a:gd name="T15" fmla="*/ 2 h 6"/>
                <a:gd name="T16" fmla="*/ 4 w 6"/>
                <a:gd name="T17" fmla="*/ 3 h 6"/>
                <a:gd name="T18" fmla="*/ 3 w 6"/>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3" y="0"/>
                  </a:moveTo>
                  <a:cubicBezTo>
                    <a:pt x="1" y="0"/>
                    <a:pt x="0" y="1"/>
                    <a:pt x="0" y="3"/>
                  </a:cubicBezTo>
                  <a:cubicBezTo>
                    <a:pt x="0" y="4"/>
                    <a:pt x="1" y="6"/>
                    <a:pt x="3" y="6"/>
                  </a:cubicBezTo>
                  <a:cubicBezTo>
                    <a:pt x="5" y="6"/>
                    <a:pt x="6" y="4"/>
                    <a:pt x="6" y="3"/>
                  </a:cubicBezTo>
                  <a:cubicBezTo>
                    <a:pt x="6" y="1"/>
                    <a:pt x="5" y="0"/>
                    <a:pt x="3" y="0"/>
                  </a:cubicBezTo>
                  <a:close/>
                  <a:moveTo>
                    <a:pt x="3" y="4"/>
                  </a:moveTo>
                  <a:cubicBezTo>
                    <a:pt x="2" y="4"/>
                    <a:pt x="2" y="3"/>
                    <a:pt x="2" y="3"/>
                  </a:cubicBezTo>
                  <a:cubicBezTo>
                    <a:pt x="2" y="2"/>
                    <a:pt x="2" y="2"/>
                    <a:pt x="3" y="2"/>
                  </a:cubicBezTo>
                  <a:cubicBezTo>
                    <a:pt x="4" y="2"/>
                    <a:pt x="4" y="2"/>
                    <a:pt x="4" y="3"/>
                  </a:cubicBezTo>
                  <a:cubicBezTo>
                    <a:pt x="4" y="3"/>
                    <a:pt x="4" y="4"/>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520218" y="418450"/>
            <a:ext cx="5658081" cy="760635"/>
            <a:chOff x="520218" y="418450"/>
            <a:chExt cx="5658081" cy="760635"/>
          </a:xfrm>
        </p:grpSpPr>
        <p:sp>
          <p:nvSpPr>
            <p:cNvPr id="34" name="矩形: 圆角 33"/>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301959" y="418450"/>
              <a:ext cx="4876340" cy="760635"/>
              <a:chOff x="1292231" y="418450"/>
              <a:chExt cx="4876340" cy="760635"/>
            </a:xfrm>
          </p:grpSpPr>
          <p:sp>
            <p:nvSpPr>
              <p:cNvPr id="37" name="文本框 36"/>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38" name="文本框 37"/>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36"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525850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strVal val="(6*min(max(#ppt_w*#ppt_h,.3),1)-7.4)/-.7*#ppt_w"/>
                                          </p:val>
                                        </p:tav>
                                        <p:tav tm="100000">
                                          <p:val>
                                            <p:strVal val="#ppt_w"/>
                                          </p:val>
                                        </p:tav>
                                      </p:tavLst>
                                    </p:anim>
                                    <p:anim calcmode="lin" valueType="num">
                                      <p:cBhvr>
                                        <p:cTn id="14" dur="500" fill="hold"/>
                                        <p:tgtEl>
                                          <p:spTgt spid="17"/>
                                        </p:tgtEl>
                                        <p:attrNameLst>
                                          <p:attrName>ppt_h</p:attrName>
                                        </p:attrNameLst>
                                      </p:cBhvr>
                                      <p:tavLst>
                                        <p:tav tm="0">
                                          <p:val>
                                            <p:strVal val="(6*min(max(#ppt_w*#ppt_h,.3),1)-7.4)/-.7*#ppt_h"/>
                                          </p:val>
                                        </p:tav>
                                        <p:tav tm="100000">
                                          <p:val>
                                            <p:strVal val="#ppt_h"/>
                                          </p:val>
                                        </p:tav>
                                      </p:tavLst>
                                    </p:anim>
                                    <p:anim calcmode="lin" valueType="num">
                                      <p:cBhvr>
                                        <p:cTn id="15" dur="500" fill="hold"/>
                                        <p:tgtEl>
                                          <p:spTgt spid="17"/>
                                        </p:tgtEl>
                                        <p:attrNameLst>
                                          <p:attrName>ppt_x</p:attrName>
                                        </p:attrNameLst>
                                      </p:cBhvr>
                                      <p:tavLst>
                                        <p:tav tm="0">
                                          <p:val>
                                            <p:fltVal val="0.5"/>
                                          </p:val>
                                        </p:tav>
                                        <p:tav tm="100000">
                                          <p:val>
                                            <p:strVal val="#ppt_x"/>
                                          </p:val>
                                        </p:tav>
                                      </p:tavLst>
                                    </p:anim>
                                    <p:anim calcmode="lin" valueType="num">
                                      <p:cBhvr>
                                        <p:cTn id="16" dur="500" fill="hold"/>
                                        <p:tgtEl>
                                          <p:spTgt spid="17"/>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6*min(max(#ppt_w*#ppt_h,.3),1)-7.4)/-.7*#ppt_w"/>
                                          </p:val>
                                        </p:tav>
                                        <p:tav tm="100000">
                                          <p:val>
                                            <p:strVal val="#ppt_w"/>
                                          </p:val>
                                        </p:tav>
                                      </p:tavLst>
                                    </p:anim>
                                    <p:anim calcmode="lin" valueType="num">
                                      <p:cBhvr>
                                        <p:cTn id="20" dur="500" fill="hold"/>
                                        <p:tgtEl>
                                          <p:spTgt spid="16"/>
                                        </p:tgtEl>
                                        <p:attrNameLst>
                                          <p:attrName>ppt_h</p:attrName>
                                        </p:attrNameLst>
                                      </p:cBhvr>
                                      <p:tavLst>
                                        <p:tav tm="0">
                                          <p:val>
                                            <p:strVal val="(6*min(max(#ppt_w*#ppt_h,.3),1)-7.4)/-.7*#ppt_h"/>
                                          </p:val>
                                        </p:tav>
                                        <p:tav tm="100000">
                                          <p:val>
                                            <p:strVal val="#ppt_h"/>
                                          </p:val>
                                        </p:tav>
                                      </p:tavLst>
                                    </p:anim>
                                    <p:anim calcmode="lin" valueType="num">
                                      <p:cBhvr>
                                        <p:cTn id="21" dur="500" fill="hold"/>
                                        <p:tgtEl>
                                          <p:spTgt spid="16"/>
                                        </p:tgtEl>
                                        <p:attrNameLst>
                                          <p:attrName>ppt_x</p:attrName>
                                        </p:attrNameLst>
                                      </p:cBhvr>
                                      <p:tavLst>
                                        <p:tav tm="0">
                                          <p:val>
                                            <p:fltVal val="0.5"/>
                                          </p:val>
                                        </p:tav>
                                        <p:tav tm="100000">
                                          <p:val>
                                            <p:strVal val="#ppt_x"/>
                                          </p:val>
                                        </p:tav>
                                      </p:tavLst>
                                    </p:anim>
                                    <p:anim calcmode="lin" valueType="num">
                                      <p:cBhvr>
                                        <p:cTn id="22" dur="500" fill="hold"/>
                                        <p:tgtEl>
                                          <p:spTgt spid="16"/>
                                        </p:tgtEl>
                                        <p:attrNameLst>
                                          <p:attrName>ppt_y</p:attrName>
                                        </p:attrNameLst>
                                      </p:cBhvr>
                                      <p:tavLst>
                                        <p:tav tm="0">
                                          <p:val>
                                            <p:strVal val="1+(6*min(max(#ppt_w*#ppt_h,.3),1)-7.4)/-.7*#ppt_h/2"/>
                                          </p:val>
                                        </p:tav>
                                        <p:tav tm="100000">
                                          <p:val>
                                            <p:strVal val="#ppt_y"/>
                                          </p:val>
                                        </p:tav>
                                      </p:tavLst>
                                    </p:anim>
                                  </p:childTnLst>
                                </p:cTn>
                              </p:par>
                              <p:par>
                                <p:cTn id="23" presetID="23" presetClass="entr" presetSubtype="3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strVal val="(6*min(max(#ppt_w*#ppt_h,.3),1)-7.4)/-.7*#ppt_w"/>
                                          </p:val>
                                        </p:tav>
                                        <p:tav tm="100000">
                                          <p:val>
                                            <p:strVal val="#ppt_w"/>
                                          </p:val>
                                        </p:tav>
                                      </p:tavLst>
                                    </p:anim>
                                    <p:anim calcmode="lin" valueType="num">
                                      <p:cBhvr>
                                        <p:cTn id="26" dur="500" fill="hold"/>
                                        <p:tgtEl>
                                          <p:spTgt spid="18"/>
                                        </p:tgtEl>
                                        <p:attrNameLst>
                                          <p:attrName>ppt_h</p:attrName>
                                        </p:attrNameLst>
                                      </p:cBhvr>
                                      <p:tavLst>
                                        <p:tav tm="0">
                                          <p:val>
                                            <p:strVal val="(6*min(max(#ppt_w*#ppt_h,.3),1)-7.4)/-.7*#ppt_h"/>
                                          </p:val>
                                        </p:tav>
                                        <p:tav tm="100000">
                                          <p:val>
                                            <p:strVal val="#ppt_h"/>
                                          </p:val>
                                        </p:tav>
                                      </p:tavLst>
                                    </p:anim>
                                    <p:anim calcmode="lin" valueType="num">
                                      <p:cBhvr>
                                        <p:cTn id="27" dur="500" fill="hold"/>
                                        <p:tgtEl>
                                          <p:spTgt spid="18"/>
                                        </p:tgtEl>
                                        <p:attrNameLst>
                                          <p:attrName>ppt_x</p:attrName>
                                        </p:attrNameLst>
                                      </p:cBhvr>
                                      <p:tavLst>
                                        <p:tav tm="0">
                                          <p:val>
                                            <p:fltVal val="0.5"/>
                                          </p:val>
                                        </p:tav>
                                        <p:tav tm="100000">
                                          <p:val>
                                            <p:strVal val="#ppt_x"/>
                                          </p:val>
                                        </p:tav>
                                      </p:tavLst>
                                    </p:anim>
                                    <p:anim calcmode="lin" valueType="num">
                                      <p:cBhvr>
                                        <p:cTn id="28"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6" presetClass="entr" presetSubtype="42"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outHorizontal)">
                                      <p:cBhvr>
                                        <p:cTn id="39" dur="500"/>
                                        <p:tgtEl>
                                          <p:spTgt spid="2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47" dur="500"/>
                                        <p:tgtEl>
                                          <p:spTgt spid="6">
                                            <p:graphicEl>
                                              <a:chart seriesIdx="-3" categoryIdx="-3" bldStep="gridLegend"/>
                                            </p:graphicEl>
                                          </p:spTgt>
                                        </p:tgtEl>
                                      </p:cBhvr>
                                    </p:animEffect>
                                  </p:childTnLst>
                                </p:cTn>
                              </p:par>
                              <p:par>
                                <p:cTn id="48" presetID="22" presetClass="entr" presetSubtype="8" fill="hold" grpId="0" nodeType="withEffect">
                                  <p:stCondLst>
                                    <p:cond delay="1000"/>
                                  </p:stCondLst>
                                  <p:childTnLst>
                                    <p:set>
                                      <p:cBhvr>
                                        <p:cTn id="49"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left)">
                                      <p:cBhvr>
                                        <p:cTn id="50" dur="500"/>
                                        <p:tgtEl>
                                          <p:spTgt spid="6">
                                            <p:graphicEl>
                                              <a:chart seriesIdx="-4" categoryIdx="0" bldStep="category"/>
                                            </p:graphicEl>
                                          </p:spTgt>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left)">
                                      <p:cBhvr>
                                        <p:cTn id="53" dur="500"/>
                                        <p:tgtEl>
                                          <p:spTgt spid="6">
                                            <p:graphicEl>
                                              <a:chart seriesIdx="-4" categoryIdx="1" bldStep="category"/>
                                            </p:graphic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left)">
                                      <p:cBhvr>
                                        <p:cTn id="56" dur="500"/>
                                        <p:tgtEl>
                                          <p:spTgt spid="6">
                                            <p:graphicEl>
                                              <a:chart seriesIdx="-4" categoryIdx="2" bldStep="category"/>
                                            </p:graphicEl>
                                          </p:spTgt>
                                        </p:tgtEl>
                                      </p:cBhvr>
                                    </p:animEffect>
                                  </p:childTnLst>
                                </p:cTn>
                              </p:par>
                            </p:childTnLst>
                          </p:cTn>
                        </p:par>
                        <p:par>
                          <p:cTn id="57" fill="hold">
                            <p:stCondLst>
                              <p:cond delay="3500"/>
                            </p:stCondLst>
                            <p:childTnLst>
                              <p:par>
                                <p:cTn id="58" presetID="50" presetClass="entr" presetSubtype="0" decel="100000" fill="hold" grpId="0" nodeType="afterEffect">
                                  <p:stCondLst>
                                    <p:cond delay="0"/>
                                  </p:stCondLst>
                                  <p:iterate type="lt">
                                    <p:tmPct val="10000"/>
                                  </p:iterate>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strVal val="#ppt_w+.3"/>
                                          </p:val>
                                        </p:tav>
                                        <p:tav tm="100000">
                                          <p:val>
                                            <p:strVal val="#ppt_w"/>
                                          </p:val>
                                        </p:tav>
                                      </p:tavLst>
                                    </p:anim>
                                    <p:anim calcmode="lin" valueType="num">
                                      <p:cBhvr>
                                        <p:cTn id="61" dur="1000" fill="hold"/>
                                        <p:tgtEl>
                                          <p:spTgt spid="19"/>
                                        </p:tgtEl>
                                        <p:attrNameLst>
                                          <p:attrName>ppt_h</p:attrName>
                                        </p:attrNameLst>
                                      </p:cBhvr>
                                      <p:tavLst>
                                        <p:tav tm="0">
                                          <p:val>
                                            <p:strVal val="#ppt_h"/>
                                          </p:val>
                                        </p:tav>
                                        <p:tav tm="100000">
                                          <p:val>
                                            <p:strVal val="#ppt_h"/>
                                          </p:val>
                                        </p:tav>
                                      </p:tavLst>
                                    </p:anim>
                                    <p:animEffect transition="in" filter="fade">
                                      <p:cBhvr>
                                        <p:cTn id="62" dur="1000"/>
                                        <p:tgtEl>
                                          <p:spTgt spid="19"/>
                                        </p:tgtEl>
                                      </p:cBhvr>
                                    </p:animEffect>
                                  </p:childTnLst>
                                </p:cTn>
                              </p:par>
                            </p:childTnLst>
                          </p:cTn>
                        </p:par>
                        <p:par>
                          <p:cTn id="63" fill="hold">
                            <p:stCondLst>
                              <p:cond delay="9100"/>
                            </p:stCondLst>
                            <p:childTnLst>
                              <p:par>
                                <p:cTn id="64" presetID="53" presetClass="entr" presetSubtype="16"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fltVal val="0"/>
                                          </p:val>
                                        </p:tav>
                                        <p:tav tm="100000">
                                          <p:val>
                                            <p:strVal val="#ppt_w"/>
                                          </p:val>
                                        </p:tav>
                                      </p:tavLst>
                                    </p:anim>
                                    <p:anim calcmode="lin" valueType="num">
                                      <p:cBhvr>
                                        <p:cTn id="67" dur="500" fill="hold"/>
                                        <p:tgtEl>
                                          <p:spTgt spid="7"/>
                                        </p:tgtEl>
                                        <p:attrNameLst>
                                          <p:attrName>ppt_h</p:attrName>
                                        </p:attrNameLst>
                                      </p:cBhvr>
                                      <p:tavLst>
                                        <p:tav tm="0">
                                          <p:val>
                                            <p:fltVal val="0"/>
                                          </p:val>
                                        </p:tav>
                                        <p:tav tm="100000">
                                          <p:val>
                                            <p:strVal val="#ppt_h"/>
                                          </p:val>
                                        </p:tav>
                                      </p:tavLst>
                                    </p:anim>
                                    <p:animEffect transition="in" filter="fade">
                                      <p:cBhvr>
                                        <p:cTn id="68" dur="500"/>
                                        <p:tgtEl>
                                          <p:spTgt spid="7"/>
                                        </p:tgtEl>
                                      </p:cBhvr>
                                    </p:animEffect>
                                  </p:childTnLst>
                                </p:cTn>
                              </p:par>
                              <p:par>
                                <p:cTn id="69" presetID="53" presetClass="entr" presetSubtype="16" fill="hold" grpId="0" nodeType="withEffect">
                                  <p:stCondLst>
                                    <p:cond delay="100"/>
                                  </p:stCondLst>
                                  <p:childTnLst>
                                    <p:set>
                                      <p:cBhvr>
                                        <p:cTn id="70" dur="1" fill="hold">
                                          <p:stCondLst>
                                            <p:cond delay="0"/>
                                          </p:stCondLst>
                                        </p:cTn>
                                        <p:tgtEl>
                                          <p:spTgt spid="12"/>
                                        </p:tgtEl>
                                        <p:attrNameLst>
                                          <p:attrName>style.visibility</p:attrName>
                                        </p:attrNameLst>
                                      </p:cBhvr>
                                      <p:to>
                                        <p:strVal val="visible"/>
                                      </p:to>
                                    </p:set>
                                    <p:anim calcmode="lin" valueType="num">
                                      <p:cBhvr>
                                        <p:cTn id="71" dur="500" fill="hold"/>
                                        <p:tgtEl>
                                          <p:spTgt spid="12"/>
                                        </p:tgtEl>
                                        <p:attrNameLst>
                                          <p:attrName>ppt_w</p:attrName>
                                        </p:attrNameLst>
                                      </p:cBhvr>
                                      <p:tavLst>
                                        <p:tav tm="0">
                                          <p:val>
                                            <p:fltVal val="0"/>
                                          </p:val>
                                        </p:tav>
                                        <p:tav tm="100000">
                                          <p:val>
                                            <p:strVal val="#ppt_w"/>
                                          </p:val>
                                        </p:tav>
                                      </p:tavLst>
                                    </p:anim>
                                    <p:anim calcmode="lin" valueType="num">
                                      <p:cBhvr>
                                        <p:cTn id="72" dur="500" fill="hold"/>
                                        <p:tgtEl>
                                          <p:spTgt spid="12"/>
                                        </p:tgtEl>
                                        <p:attrNameLst>
                                          <p:attrName>ppt_h</p:attrName>
                                        </p:attrNameLst>
                                      </p:cBhvr>
                                      <p:tavLst>
                                        <p:tav tm="0">
                                          <p:val>
                                            <p:fltVal val="0"/>
                                          </p:val>
                                        </p:tav>
                                        <p:tav tm="100000">
                                          <p:val>
                                            <p:strVal val="#ppt_h"/>
                                          </p:val>
                                        </p:tav>
                                      </p:tavLst>
                                    </p:anim>
                                    <p:animEffect transition="in" filter="fade">
                                      <p:cBhvr>
                                        <p:cTn id="73" dur="500"/>
                                        <p:tgtEl>
                                          <p:spTgt spid="12"/>
                                        </p:tgtEl>
                                      </p:cBhvr>
                                    </p:animEffect>
                                  </p:childTnLst>
                                </p:cTn>
                              </p:par>
                            </p:childTnLst>
                          </p:cTn>
                        </p:par>
                        <p:par>
                          <p:cTn id="74" fill="hold">
                            <p:stCondLst>
                              <p:cond delay="9700"/>
                            </p:stCondLst>
                            <p:childTnLst>
                              <p:par>
                                <p:cTn id="75" presetID="10" presetClass="entr" presetSubtype="0" fill="hold"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par>
                          <p:cTn id="78" fill="hold">
                            <p:stCondLst>
                              <p:cond delay="10200"/>
                            </p:stCondLst>
                            <p:childTnLst>
                              <p:par>
                                <p:cTn id="79" presetID="2" presetClass="entr" presetSubtype="2" decel="100000"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1+#ppt_w/2"/>
                                          </p:val>
                                        </p:tav>
                                        <p:tav tm="100000">
                                          <p:val>
                                            <p:strVal val="#ppt_x"/>
                                          </p:val>
                                        </p:tav>
                                      </p:tavLst>
                                    </p:anim>
                                    <p:anim calcmode="lin" valueType="num">
                                      <p:cBhvr additive="base">
                                        <p:cTn id="82" dur="500" fill="hold"/>
                                        <p:tgtEl>
                                          <p:spTgt spid="14"/>
                                        </p:tgtEl>
                                        <p:attrNameLst>
                                          <p:attrName>ppt_y</p:attrName>
                                        </p:attrNameLst>
                                      </p:cBhvr>
                                      <p:tavLst>
                                        <p:tav tm="0">
                                          <p:val>
                                            <p:strVal val="#ppt_y"/>
                                          </p:val>
                                        </p:tav>
                                        <p:tav tm="100000">
                                          <p:val>
                                            <p:strVal val="#ppt_y"/>
                                          </p:val>
                                        </p:tav>
                                      </p:tavLst>
                                    </p:anim>
                                  </p:childTnLst>
                                </p:cTn>
                              </p:par>
                              <p:par>
                                <p:cTn id="83" presetID="2" presetClass="entr" presetSubtype="8" decel="100000" fill="hold" nodeType="with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0-#ppt_w/2"/>
                                          </p:val>
                                        </p:tav>
                                        <p:tav tm="100000">
                                          <p:val>
                                            <p:strVal val="#ppt_x"/>
                                          </p:val>
                                        </p:tav>
                                      </p:tavLst>
                                    </p:anim>
                                    <p:anim calcmode="lin" valueType="num">
                                      <p:cBhvr additive="base">
                                        <p:cTn id="86" dur="500" fill="hold"/>
                                        <p:tgtEl>
                                          <p:spTgt spid="13"/>
                                        </p:tgtEl>
                                        <p:attrNameLst>
                                          <p:attrName>ppt_y</p:attrName>
                                        </p:attrNameLst>
                                      </p:cBhvr>
                                      <p:tavLst>
                                        <p:tav tm="0">
                                          <p:val>
                                            <p:strVal val="#ppt_y"/>
                                          </p:val>
                                        </p:tav>
                                        <p:tav tm="100000">
                                          <p:val>
                                            <p:strVal val="#ppt_y"/>
                                          </p:val>
                                        </p:tav>
                                      </p:tavLst>
                                    </p:anim>
                                  </p:childTnLst>
                                </p:cTn>
                              </p:par>
                            </p:childTnLst>
                          </p:cTn>
                        </p:par>
                        <p:par>
                          <p:cTn id="87" fill="hold">
                            <p:stCondLst>
                              <p:cond delay="10700"/>
                            </p:stCondLst>
                            <p:childTnLst>
                              <p:par>
                                <p:cTn id="88" presetID="42" presetClass="entr" presetSubtype="0" fill="hold" grpId="0" nodeType="after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anim calcmode="lin" valueType="num">
                                      <p:cBhvr>
                                        <p:cTn id="91" dur="500" fill="hold"/>
                                        <p:tgtEl>
                                          <p:spTgt spid="27"/>
                                        </p:tgtEl>
                                        <p:attrNameLst>
                                          <p:attrName>ppt_x</p:attrName>
                                        </p:attrNameLst>
                                      </p:cBhvr>
                                      <p:tavLst>
                                        <p:tav tm="0">
                                          <p:val>
                                            <p:strVal val="#ppt_x"/>
                                          </p:val>
                                        </p:tav>
                                        <p:tav tm="100000">
                                          <p:val>
                                            <p:strVal val="#ppt_x"/>
                                          </p:val>
                                        </p:tav>
                                      </p:tavLst>
                                    </p:anim>
                                    <p:anim calcmode="lin" valueType="num">
                                      <p:cBhvr>
                                        <p:cTn id="92" dur="500" fill="hold"/>
                                        <p:tgtEl>
                                          <p:spTgt spid="2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anim calcmode="lin" valueType="num">
                                      <p:cBhvr>
                                        <p:cTn id="96" dur="500" fill="hold"/>
                                        <p:tgtEl>
                                          <p:spTgt spid="28"/>
                                        </p:tgtEl>
                                        <p:attrNameLst>
                                          <p:attrName>ppt_x</p:attrName>
                                        </p:attrNameLst>
                                      </p:cBhvr>
                                      <p:tavLst>
                                        <p:tav tm="0">
                                          <p:val>
                                            <p:strVal val="#ppt_x"/>
                                          </p:val>
                                        </p:tav>
                                        <p:tav tm="100000">
                                          <p:val>
                                            <p:strVal val="#ppt_x"/>
                                          </p:val>
                                        </p:tav>
                                      </p:tavLst>
                                    </p:anim>
                                    <p:anim calcmode="lin" valueType="num">
                                      <p:cBhvr>
                                        <p:cTn id="97" dur="500" fill="hold"/>
                                        <p:tgtEl>
                                          <p:spTgt spid="2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anim calcmode="lin" valueType="num">
                                      <p:cBhvr>
                                        <p:cTn id="101" dur="500" fill="hold"/>
                                        <p:tgtEl>
                                          <p:spTgt spid="25"/>
                                        </p:tgtEl>
                                        <p:attrNameLst>
                                          <p:attrName>ppt_x</p:attrName>
                                        </p:attrNameLst>
                                      </p:cBhvr>
                                      <p:tavLst>
                                        <p:tav tm="0">
                                          <p:val>
                                            <p:strVal val="#ppt_x"/>
                                          </p:val>
                                        </p:tav>
                                        <p:tav tm="100000">
                                          <p:val>
                                            <p:strVal val="#ppt_x"/>
                                          </p:val>
                                        </p:tav>
                                      </p:tavLst>
                                    </p:anim>
                                    <p:anim calcmode="lin" valueType="num">
                                      <p:cBhvr>
                                        <p:cTn id="102" dur="500" fill="hold"/>
                                        <p:tgtEl>
                                          <p:spTgt spid="2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uiExpand="1">
        <p:bldSub>
          <a:bldChart bld="category"/>
        </p:bldSub>
      </p:bldGraphic>
      <p:bldP spid="12" grpId="0" animBg="1"/>
      <p:bldP spid="15" grpId="0" animBg="1"/>
      <p:bldP spid="16" grpId="0" animBg="1"/>
      <p:bldP spid="17" grpId="0" animBg="1"/>
      <p:bldP spid="18" grpId="0" animBg="1"/>
      <p:bldP spid="19" grpId="0"/>
      <p:bldP spid="24"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4157008" y="3115101"/>
            <a:ext cx="3877985" cy="830997"/>
          </a:xfrm>
          <a:prstGeom prst="rect">
            <a:avLst/>
          </a:prstGeom>
          <a:noFill/>
        </p:spPr>
        <p:txBody>
          <a:bodyPr wrap="none" rtlCol="0">
            <a:spAutoFit/>
            <a:scene3d>
              <a:camera prst="orthographicFront"/>
              <a:lightRig rig="threePt" dir="t"/>
            </a:scene3d>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汉仪菱心体简" panose="02010609000101010101" pitchFamily="49" charset="-122"/>
                <a:ea typeface="汉仪菱心体简" panose="02010609000101010101" pitchFamily="49" charset="-122"/>
                <a:cs typeface="+mn-cs"/>
              </a:rPr>
              <a:t>感谢您的观看</a:t>
            </a:r>
          </a:p>
        </p:txBody>
      </p:sp>
      <p:sp>
        <p:nvSpPr>
          <p:cNvPr id="5" name="文本框 4"/>
          <p:cNvSpPr txBox="1"/>
          <p:nvPr/>
        </p:nvSpPr>
        <p:spPr>
          <a:xfrm>
            <a:off x="4691613" y="1765061"/>
            <a:ext cx="2808782" cy="1569660"/>
          </a:xfrm>
          <a:prstGeom prst="rect">
            <a:avLst/>
          </a:prstGeom>
          <a:noFill/>
        </p:spPr>
        <p:txBody>
          <a:bodyPr wrap="none" rtlCol="0">
            <a:spAutoFit/>
            <a:scene3d>
              <a:camera prst="orthographicFront"/>
              <a:lightRig rig="threePt" dir="t"/>
            </a:scene3d>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smtClean="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201X</a:t>
            </a:r>
            <a:endParaRPr kumimoji="0" lang="zh-CN" altLang="en-US" sz="96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cxnSp>
        <p:nvCxnSpPr>
          <p:cNvPr id="7" name="直接连接符 6"/>
          <p:cNvCxnSpPr>
            <a:cxnSpLocks/>
          </p:cNvCxnSpPr>
          <p:nvPr/>
        </p:nvCxnSpPr>
        <p:spPr>
          <a:xfrm>
            <a:off x="5615422" y="4127500"/>
            <a:ext cx="961157" cy="0"/>
          </a:xfrm>
          <a:prstGeom prst="line">
            <a:avLst/>
          </a:prstGeom>
          <a:ln w="38100">
            <a:solidFill>
              <a:srgbClr val="0D69FF"/>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438336" y="4283503"/>
            <a:ext cx="3315331" cy="369332"/>
          </a:xfrm>
          <a:prstGeom prst="rect">
            <a:avLst/>
          </a:prstGeom>
          <a:noFill/>
        </p:spPr>
        <p:txBody>
          <a:bodyPr wrap="none" rtlCol="0">
            <a:spAutoFit/>
            <a:scene3d>
              <a:camera prst="orthographicFront"/>
              <a:lightRig rig="threePt" dir="t"/>
            </a:scene3d>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gradFill>
                  <a:gsLst>
                    <a:gs pos="0">
                      <a:srgbClr val="62FFFF"/>
                    </a:gs>
                    <a:gs pos="100000">
                      <a:srgbClr val="0D69FF"/>
                    </a:gs>
                  </a:gsLst>
                  <a:lin ang="2700000" scaled="1"/>
                </a:gradFill>
                <a:effectLst/>
                <a:uLnTx/>
                <a:uFillTx/>
                <a:latin typeface="Agency FB" panose="020B0503020202020204" pitchFamily="34" charset="0"/>
                <a:ea typeface="微软雅黑"/>
                <a:cs typeface="+mn-cs"/>
              </a:rPr>
              <a:t>THIS TEMPLATE DESIGNED FOR FEI ER SHE JI</a:t>
            </a:r>
          </a:p>
        </p:txBody>
      </p:sp>
    </p:spTree>
    <p:extLst>
      <p:ext uri="{BB962C8B-B14F-4D97-AF65-F5344CB8AC3E}">
        <p14:creationId xmlns:p14="http://schemas.microsoft.com/office/powerpoint/2010/main" val="31684785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054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5199761" y="3013501"/>
            <a:ext cx="1792478" cy="830997"/>
          </a:xfrm>
          <a:prstGeom prst="rect">
            <a:avLst/>
          </a:prstGeom>
          <a:noFill/>
        </p:spPr>
        <p:txBody>
          <a:bodyPr wrap="none" rtlCol="0">
            <a:spAutoFit/>
            <a:scene3d>
              <a:camera prst="orthographicFront"/>
              <a:lightRig rig="threePt" dir="t"/>
            </a:scene3d>
            <a:sp3d contourW="12700"/>
          </a:bodyPr>
          <a:lstStyle/>
          <a:p>
            <a:pPr algn="ctr"/>
            <a:r>
              <a:rPr lang="en-US" altLang="zh-CN" sz="4800" dirty="0">
                <a:gradFill flip="none" rotWithShape="1">
                  <a:gsLst>
                    <a:gs pos="0">
                      <a:srgbClr val="62FFFF"/>
                    </a:gs>
                    <a:gs pos="100000">
                      <a:srgbClr val="0D69FF"/>
                    </a:gs>
                  </a:gsLst>
                  <a:lin ang="2700000" scaled="1"/>
                  <a:tileRect/>
                </a:gradFill>
                <a:latin typeface="Agency FB" panose="020B0503020202020204" pitchFamily="34" charset="0"/>
              </a:rPr>
              <a:t>PART  01</a:t>
            </a:r>
            <a:endParaRPr lang="zh-CN" altLang="en-US" sz="4800" dirty="0">
              <a:gradFill flip="none" rotWithShape="1">
                <a:gsLst>
                  <a:gs pos="0">
                    <a:srgbClr val="62FFFF"/>
                  </a:gs>
                  <a:gs pos="100000">
                    <a:srgbClr val="0D69FF"/>
                  </a:gs>
                </a:gsLst>
                <a:lin ang="2700000" scaled="1"/>
                <a:tileRect/>
              </a:gradFill>
              <a:latin typeface="Agency FB" panose="020B0503020202020204" pitchFamily="34" charset="0"/>
            </a:endParaRPr>
          </a:p>
        </p:txBody>
      </p:sp>
    </p:spTree>
    <p:extLst>
      <p:ext uri="{BB962C8B-B14F-4D97-AF65-F5344CB8AC3E}">
        <p14:creationId xmlns:p14="http://schemas.microsoft.com/office/powerpoint/2010/main" val="12545020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自由: 形状 148"/>
          <p:cNvSpPr/>
          <p:nvPr/>
        </p:nvSpPr>
        <p:spPr>
          <a:xfrm>
            <a:off x="0" y="3459093"/>
            <a:ext cx="12192000" cy="1224804"/>
          </a:xfrm>
          <a:custGeom>
            <a:avLst/>
            <a:gdLst>
              <a:gd name="connsiteX0" fmla="*/ 17580078 w 17701776"/>
              <a:gd name="connsiteY0" fmla="*/ 270445 h 3073396"/>
              <a:gd name="connsiteX1" fmla="*/ 17521084 w 17701776"/>
              <a:gd name="connsiteY1" fmla="*/ 299942 h 3073396"/>
              <a:gd name="connsiteX2" fmla="*/ 13568516 w 17701776"/>
              <a:gd name="connsiteY2" fmla="*/ 3072638 h 3073396"/>
              <a:gd name="connsiteX3" fmla="*/ 8731045 w 17701776"/>
              <a:gd name="connsiteY3" fmla="*/ 4974 h 3073396"/>
              <a:gd name="connsiteX4" fmla="*/ 3480619 w 17701776"/>
              <a:gd name="connsiteY4" fmla="*/ 2364716 h 3073396"/>
              <a:gd name="connsiteX5" fmla="*/ 0 w 17701776"/>
              <a:gd name="connsiteY5" fmla="*/ 2777671 h 307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01776" h="3073396">
                <a:moveTo>
                  <a:pt x="17580078" y="270445"/>
                </a:moveTo>
                <a:cubicBezTo>
                  <a:pt x="17884878" y="51677"/>
                  <a:pt x="17521084" y="299942"/>
                  <a:pt x="17521084" y="299942"/>
                </a:cubicBezTo>
                <a:cubicBezTo>
                  <a:pt x="16852490" y="766974"/>
                  <a:pt x="15033522" y="3121799"/>
                  <a:pt x="13568516" y="3072638"/>
                </a:cubicBezTo>
                <a:cubicBezTo>
                  <a:pt x="12103510" y="3023477"/>
                  <a:pt x="10412361" y="122961"/>
                  <a:pt x="8731045" y="4974"/>
                </a:cubicBezTo>
                <a:cubicBezTo>
                  <a:pt x="7049729" y="-113013"/>
                  <a:pt x="4935793" y="1902600"/>
                  <a:pt x="3480619" y="2364716"/>
                </a:cubicBezTo>
                <a:cubicBezTo>
                  <a:pt x="2025445" y="2826832"/>
                  <a:pt x="1012722" y="2802251"/>
                  <a:pt x="0" y="2777671"/>
                </a:cubicBezTo>
              </a:path>
            </a:pathLst>
          </a:custGeom>
          <a:noFill/>
          <a:ln w="3810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rot="10800000">
            <a:off x="4362722" y="3824887"/>
            <a:ext cx="1591027" cy="1350992"/>
            <a:chOff x="3795377" y="1803409"/>
            <a:chExt cx="1591027" cy="1350992"/>
          </a:xfrm>
        </p:grpSpPr>
        <p:grpSp>
          <p:nvGrpSpPr>
            <p:cNvPr id="35" name="组合 34"/>
            <p:cNvGrpSpPr/>
            <p:nvPr/>
          </p:nvGrpSpPr>
          <p:grpSpPr>
            <a:xfrm rot="5400000">
              <a:off x="3915395" y="1683391"/>
              <a:ext cx="1350992" cy="1591027"/>
              <a:chOff x="4130613" y="3376361"/>
              <a:chExt cx="834673" cy="982972"/>
            </a:xfrm>
          </p:grpSpPr>
          <p:sp>
            <p:nvSpPr>
              <p:cNvPr id="37" name="椭圆 36"/>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36" name="椭圆 97"/>
            <p:cNvSpPr/>
            <p:nvPr/>
          </p:nvSpPr>
          <p:spPr>
            <a:xfrm rot="10800000">
              <a:off x="3926686" y="1949782"/>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 name="组合 2"/>
          <p:cNvGrpSpPr/>
          <p:nvPr/>
        </p:nvGrpSpPr>
        <p:grpSpPr>
          <a:xfrm rot="18127654">
            <a:off x="480564" y="2951661"/>
            <a:ext cx="1805240" cy="1532887"/>
            <a:chOff x="2377599" y="4415402"/>
            <a:chExt cx="1805240" cy="1532887"/>
          </a:xfrm>
        </p:grpSpPr>
        <p:grpSp>
          <p:nvGrpSpPr>
            <p:cNvPr id="76" name="组合 75"/>
            <p:cNvGrpSpPr/>
            <p:nvPr/>
          </p:nvGrpSpPr>
          <p:grpSpPr>
            <a:xfrm rot="14934839">
              <a:off x="2513775" y="4279226"/>
              <a:ext cx="1532887" cy="1805240"/>
              <a:chOff x="4130613" y="3376361"/>
              <a:chExt cx="834673" cy="982972"/>
            </a:xfrm>
          </p:grpSpPr>
          <p:sp>
            <p:nvSpPr>
              <p:cNvPr id="79" name="椭圆 78"/>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40" name="椭圆 98"/>
            <p:cNvSpPr/>
            <p:nvPr/>
          </p:nvSpPr>
          <p:spPr>
            <a:xfrm>
              <a:off x="3739014" y="5171069"/>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rot="5791696">
            <a:off x="7488684" y="2417922"/>
            <a:ext cx="1733344" cy="1471838"/>
            <a:chOff x="9080500" y="2246267"/>
            <a:chExt cx="1733344" cy="1471838"/>
          </a:xfrm>
        </p:grpSpPr>
        <p:grpSp>
          <p:nvGrpSpPr>
            <p:cNvPr id="95" name="组合 94"/>
            <p:cNvGrpSpPr/>
            <p:nvPr/>
          </p:nvGrpSpPr>
          <p:grpSpPr>
            <a:xfrm rot="5400000">
              <a:off x="9211253" y="2115514"/>
              <a:ext cx="1471838" cy="1733344"/>
              <a:chOff x="4130613" y="3376361"/>
              <a:chExt cx="834673" cy="982972"/>
            </a:xfrm>
          </p:grpSpPr>
          <p:sp>
            <p:nvSpPr>
              <p:cNvPr id="96" name="椭圆 95"/>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39" name="椭圆 99"/>
            <p:cNvSpPr/>
            <p:nvPr/>
          </p:nvSpPr>
          <p:spPr>
            <a:xfrm>
              <a:off x="9240273" y="2398091"/>
              <a:ext cx="384214" cy="384212"/>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9" name="组合 108"/>
          <p:cNvGrpSpPr/>
          <p:nvPr/>
        </p:nvGrpSpPr>
        <p:grpSpPr>
          <a:xfrm>
            <a:off x="520218" y="418450"/>
            <a:ext cx="5658081" cy="760635"/>
            <a:chOff x="520218" y="418450"/>
            <a:chExt cx="5658081" cy="760635"/>
          </a:xfrm>
        </p:grpSpPr>
        <p:sp>
          <p:nvSpPr>
            <p:cNvPr id="4" name="矩形: 圆角 3"/>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1301959" y="418450"/>
              <a:ext cx="4876340" cy="760635"/>
              <a:chOff x="1292231" y="418450"/>
              <a:chExt cx="4876340" cy="760635"/>
            </a:xfrm>
          </p:grpSpPr>
          <p:sp>
            <p:nvSpPr>
              <p:cNvPr id="104" name="文本框 103"/>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b="1" dirty="0">
                    <a:solidFill>
                      <a:srgbClr val="62FFFF"/>
                    </a:solidFill>
                    <a:latin typeface="微软雅黑"/>
                  </a:rPr>
                  <a:t>项目背景</a:t>
                </a:r>
                <a:endParaRPr lang="zh-CN" altLang="en-US" sz="2800" b="1" dirty="0">
                  <a:solidFill>
                    <a:srgbClr val="62FFFF"/>
                  </a:solidFill>
                  <a:latin typeface="微软雅黑"/>
                </a:endParaRPr>
              </a:p>
            </p:txBody>
          </p:sp>
          <p:sp>
            <p:nvSpPr>
              <p:cNvPr id="105" name="文本框 104"/>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bg1"/>
                    </a:solidFill>
                    <a:latin typeface="Agency FB" panose="020B0503020202020204" pitchFamily="34" charset="0"/>
                  </a:rPr>
                  <a:t>一个来自地铁与书籍的启发，关于</a:t>
                </a:r>
                <a:r>
                  <a:rPr lang="en-US" altLang="zh-CN" sz="1200" dirty="0">
                    <a:solidFill>
                      <a:schemeClr val="bg1"/>
                    </a:solidFill>
                    <a:latin typeface="Agency FB" panose="020B0503020202020204" pitchFamily="34" charset="0"/>
                  </a:rPr>
                  <a:t>UGC</a:t>
                </a:r>
                <a:r>
                  <a:rPr lang="zh-CN" altLang="en-US" sz="1200" dirty="0">
                    <a:solidFill>
                      <a:schemeClr val="bg1"/>
                    </a:solidFill>
                    <a:latin typeface="Agency FB" panose="020B0503020202020204" pitchFamily="34" charset="0"/>
                  </a:rPr>
                  <a:t>的思考。</a:t>
                </a:r>
                <a:endParaRPr lang="en-US" altLang="zh-CN" sz="1200" dirty="0">
                  <a:solidFill>
                    <a:schemeClr val="bg1"/>
                  </a:solidFill>
                  <a:latin typeface="Agency FB" panose="020B0503020202020204" pitchFamily="34" charset="0"/>
                </a:endParaRPr>
              </a:p>
            </p:txBody>
          </p:sp>
        </p:grpSp>
        <p:sp>
          <p:nvSpPr>
            <p:cNvPr id="108"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组合 23"/>
          <p:cNvGrpSpPr/>
          <p:nvPr/>
        </p:nvGrpSpPr>
        <p:grpSpPr>
          <a:xfrm>
            <a:off x="5949724" y="4679459"/>
            <a:ext cx="2952874" cy="1165339"/>
            <a:chOff x="-2286766" y="1732372"/>
            <a:chExt cx="2952874" cy="1165339"/>
          </a:xfrm>
        </p:grpSpPr>
        <p:sp>
          <p:nvSpPr>
            <p:cNvPr id="25" name="矩形 24"/>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rPr>
                <a:t>网易云音乐和杭港地铁合作发起了一个快闪营销</a:t>
              </a:r>
              <a:r>
                <a:rPr lang="en-US" altLang="zh-CN" sz="1200" dirty="0">
                  <a:solidFill>
                    <a:prstClr val="white">
                      <a:alpha val="80000"/>
                    </a:prstClr>
                  </a:solidFill>
                </a:rPr>
                <a:t>《</a:t>
              </a:r>
              <a:r>
                <a:rPr lang="zh-CN" altLang="en-US" sz="1200" dirty="0">
                  <a:solidFill>
                    <a:prstClr val="white">
                      <a:alpha val="80000"/>
                    </a:prstClr>
                  </a:solidFill>
                </a:rPr>
                <a:t>看见音乐的力量</a:t>
              </a:r>
              <a:r>
                <a:rPr lang="en-US" altLang="zh-CN" sz="1200" dirty="0">
                  <a:solidFill>
                    <a:prstClr val="white">
                      <a:alpha val="80000"/>
                    </a:prstClr>
                  </a:solidFill>
                </a:rPr>
                <a:t>》</a:t>
              </a:r>
              <a:r>
                <a:rPr lang="zh-CN" altLang="en-US" sz="1200" dirty="0">
                  <a:solidFill>
                    <a:prstClr val="white">
                      <a:alpha val="80000"/>
                    </a:prstClr>
                  </a:solidFill>
                </a:rPr>
                <a:t>，把网易云音乐用户的音乐评论搬到了地铁站。</a:t>
              </a:r>
              <a:endParaRPr lang="zh-CN" altLang="en-US" sz="1200" dirty="0">
                <a:solidFill>
                  <a:prstClr val="white">
                    <a:alpha val="80000"/>
                  </a:prstClr>
                </a:solidFill>
                <a:latin typeface="Arial"/>
                <a:ea typeface="微软雅黑"/>
              </a:endParaRPr>
            </a:p>
          </p:txBody>
        </p:sp>
        <p:sp>
          <p:nvSpPr>
            <p:cNvPr id="26" name="矩形 25"/>
            <p:cNvSpPr/>
            <p:nvPr/>
          </p:nvSpPr>
          <p:spPr>
            <a:xfrm>
              <a:off x="-2286766" y="1732372"/>
              <a:ext cx="1287532" cy="424732"/>
            </a:xfrm>
            <a:prstGeom prst="rect">
              <a:avLst/>
            </a:prstGeom>
            <a:noFill/>
          </p:spPr>
          <p:txBody>
            <a:bodyPr wrap="none" rtlCol="0">
              <a:spAutoFit/>
              <a:scene3d>
                <a:camera prst="orthographicFront"/>
                <a:lightRig rig="threePt" dir="t"/>
              </a:scene3d>
              <a:sp3d contourW="12700"/>
            </a:bodyPr>
            <a:lstStyle/>
            <a:p>
              <a:pPr algn="r">
                <a:lnSpc>
                  <a:spcPct val="120000"/>
                </a:lnSpc>
              </a:pPr>
              <a:r>
                <a:rPr lang="en-US" altLang="zh-CN" b="1" dirty="0" smtClean="0">
                  <a:solidFill>
                    <a:schemeClr val="bg1"/>
                  </a:solidFill>
                  <a:latin typeface="Arial"/>
                  <a:ea typeface="微软雅黑"/>
                </a:rPr>
                <a:t>2017</a:t>
              </a:r>
              <a:r>
                <a:rPr lang="zh-CN" altLang="en-US" b="1" dirty="0" smtClean="0">
                  <a:solidFill>
                    <a:schemeClr val="bg1"/>
                  </a:solidFill>
                  <a:latin typeface="Arial"/>
                  <a:ea typeface="微软雅黑"/>
                </a:rPr>
                <a:t>年</a:t>
              </a:r>
              <a:r>
                <a:rPr lang="en-US" altLang="zh-CN" b="1" dirty="0" smtClean="0">
                  <a:solidFill>
                    <a:schemeClr val="bg1"/>
                  </a:solidFill>
                  <a:latin typeface="Arial"/>
                  <a:ea typeface="微软雅黑"/>
                </a:rPr>
                <a:t>3</a:t>
              </a:r>
              <a:r>
                <a:rPr lang="zh-CN" altLang="en-US" b="1" dirty="0" smtClean="0">
                  <a:solidFill>
                    <a:schemeClr val="bg1"/>
                  </a:solidFill>
                  <a:latin typeface="Arial"/>
                  <a:ea typeface="微软雅黑"/>
                </a:rPr>
                <a:t>月</a:t>
              </a:r>
              <a:endParaRPr lang="zh-CN" altLang="en-US" b="1" dirty="0">
                <a:solidFill>
                  <a:schemeClr val="bg1"/>
                </a:solidFill>
                <a:latin typeface="Arial"/>
                <a:ea typeface="微软雅黑"/>
              </a:endParaRPr>
            </a:p>
          </p:txBody>
        </p:sp>
      </p:grpSp>
      <p:grpSp>
        <p:nvGrpSpPr>
          <p:cNvPr id="27" name="组合 26"/>
          <p:cNvGrpSpPr/>
          <p:nvPr/>
        </p:nvGrpSpPr>
        <p:grpSpPr>
          <a:xfrm>
            <a:off x="9123641" y="2374806"/>
            <a:ext cx="2952874" cy="1121648"/>
            <a:chOff x="-2286766" y="1776063"/>
            <a:chExt cx="2952874" cy="1121648"/>
          </a:xfrm>
        </p:grpSpPr>
        <p:sp>
          <p:nvSpPr>
            <p:cNvPr id="28" name="矩形 27"/>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prstClr val="white">
                      <a:alpha val="80000"/>
                    </a:prstClr>
                  </a:solidFill>
                </a:rPr>
                <a:t>《</a:t>
              </a:r>
              <a:r>
                <a:rPr lang="zh-CN" altLang="en-US" sz="1200" dirty="0" smtClean="0">
                  <a:solidFill>
                    <a:prstClr val="white">
                      <a:alpha val="80000"/>
                    </a:prstClr>
                  </a:solidFill>
                </a:rPr>
                <a:t>听</a:t>
              </a:r>
              <a:r>
                <a:rPr lang="zh-CN" altLang="en-US" sz="1200" dirty="0">
                  <a:solidFill>
                    <a:prstClr val="white">
                      <a:alpha val="80000"/>
                    </a:prstClr>
                  </a:solidFill>
                </a:rPr>
                <a:t>什么歌都像在唱自己</a:t>
              </a:r>
              <a:r>
                <a:rPr lang="en-US" altLang="zh-CN" sz="1200" dirty="0">
                  <a:solidFill>
                    <a:prstClr val="white">
                      <a:alpha val="80000"/>
                    </a:prstClr>
                  </a:solidFill>
                </a:rPr>
                <a:t>》</a:t>
              </a:r>
              <a:r>
                <a:rPr lang="zh-CN" altLang="en-US" sz="1200" dirty="0">
                  <a:solidFill>
                    <a:prstClr val="white">
                      <a:alpha val="80000"/>
                    </a:prstClr>
                  </a:solidFill>
                </a:rPr>
                <a:t>，</a:t>
              </a:r>
              <a:r>
                <a:rPr lang="en-US" altLang="zh-CN" sz="1200" dirty="0">
                  <a:solidFill>
                    <a:prstClr val="white">
                      <a:alpha val="80000"/>
                    </a:prstClr>
                  </a:solidFill>
                </a:rPr>
                <a:t>2018</a:t>
              </a:r>
              <a:r>
                <a:rPr lang="zh-CN" altLang="en-US" sz="1200" dirty="0">
                  <a:solidFill>
                    <a:prstClr val="white">
                      <a:alpha val="80000"/>
                    </a:prstClr>
                  </a:solidFill>
                </a:rPr>
                <a:t>年</a:t>
              </a:r>
              <a:r>
                <a:rPr lang="en-US" altLang="zh-CN" sz="1200" dirty="0">
                  <a:solidFill>
                    <a:prstClr val="white">
                      <a:alpha val="80000"/>
                    </a:prstClr>
                  </a:solidFill>
                </a:rPr>
                <a:t>3</a:t>
              </a:r>
              <a:r>
                <a:rPr lang="zh-CN" altLang="en-US" sz="1200" dirty="0">
                  <a:solidFill>
                    <a:prstClr val="white">
                      <a:alpha val="80000"/>
                    </a:prstClr>
                  </a:solidFill>
                </a:rPr>
                <a:t>月</a:t>
              </a:r>
              <a:r>
                <a:rPr lang="en-US" altLang="zh-CN" sz="1200" dirty="0">
                  <a:solidFill>
                    <a:prstClr val="white">
                      <a:alpha val="80000"/>
                    </a:prstClr>
                  </a:solidFill>
                </a:rPr>
                <a:t>17</a:t>
              </a:r>
              <a:r>
                <a:rPr lang="zh-CN" altLang="en-US" sz="1200" dirty="0">
                  <a:solidFill>
                    <a:prstClr val="white">
                      <a:alpha val="80000"/>
                    </a:prstClr>
                  </a:solidFill>
                </a:rPr>
                <a:t>日，网易云音乐和人民日报出版社联合推出的乐评笔记书正式面市。</a:t>
              </a:r>
              <a:endParaRPr lang="zh-CN" altLang="en-US" sz="1200" dirty="0">
                <a:solidFill>
                  <a:prstClr val="white">
                    <a:alpha val="80000"/>
                  </a:prstClr>
                </a:solidFill>
                <a:latin typeface="Arial"/>
                <a:ea typeface="微软雅黑"/>
              </a:endParaRPr>
            </a:p>
          </p:txBody>
        </p:sp>
        <p:sp>
          <p:nvSpPr>
            <p:cNvPr id="29" name="矩形 28"/>
            <p:cNvSpPr/>
            <p:nvPr/>
          </p:nvSpPr>
          <p:spPr>
            <a:xfrm>
              <a:off x="-2239638" y="1776063"/>
              <a:ext cx="1287532" cy="424732"/>
            </a:xfrm>
            <a:prstGeom prst="rect">
              <a:avLst/>
            </a:prstGeom>
            <a:noFill/>
          </p:spPr>
          <p:txBody>
            <a:bodyPr wrap="none" rtlCol="0">
              <a:spAutoFit/>
              <a:scene3d>
                <a:camera prst="orthographicFront"/>
                <a:lightRig rig="threePt" dir="t"/>
              </a:scene3d>
              <a:sp3d contourW="12700"/>
            </a:bodyPr>
            <a:lstStyle/>
            <a:p>
              <a:pPr algn="r">
                <a:lnSpc>
                  <a:spcPct val="120000"/>
                </a:lnSpc>
              </a:pPr>
              <a:r>
                <a:rPr lang="en-US" altLang="zh-CN" b="1" dirty="0" smtClean="0">
                  <a:solidFill>
                    <a:schemeClr val="bg1"/>
                  </a:solidFill>
                  <a:latin typeface="Arial"/>
                  <a:ea typeface="微软雅黑"/>
                </a:rPr>
                <a:t>2018</a:t>
              </a:r>
              <a:r>
                <a:rPr lang="zh-CN" altLang="en-US" b="1" dirty="0" smtClean="0">
                  <a:solidFill>
                    <a:schemeClr val="bg1"/>
                  </a:solidFill>
                  <a:latin typeface="Arial"/>
                  <a:ea typeface="微软雅黑"/>
                </a:rPr>
                <a:t>年</a:t>
              </a:r>
              <a:r>
                <a:rPr lang="en-US" altLang="zh-CN" b="1" dirty="0" smtClean="0">
                  <a:solidFill>
                    <a:schemeClr val="bg1"/>
                  </a:solidFill>
                  <a:latin typeface="Arial"/>
                  <a:ea typeface="微软雅黑"/>
                </a:rPr>
                <a:t>3</a:t>
              </a:r>
              <a:r>
                <a:rPr lang="zh-CN" altLang="en-US" b="1" dirty="0" smtClean="0">
                  <a:solidFill>
                    <a:schemeClr val="bg1"/>
                  </a:solidFill>
                  <a:latin typeface="Arial"/>
                  <a:ea typeface="微软雅黑"/>
                </a:rPr>
                <a:t>月</a:t>
              </a:r>
              <a:endParaRPr lang="zh-CN" altLang="en-US" b="1" dirty="0">
                <a:solidFill>
                  <a:schemeClr val="bg1"/>
                </a:solidFill>
                <a:latin typeface="Arial"/>
                <a:ea typeface="微软雅黑"/>
              </a:endParaRPr>
            </a:p>
          </p:txBody>
        </p:sp>
      </p:grpSp>
      <p:grpSp>
        <p:nvGrpSpPr>
          <p:cNvPr id="30" name="组合 29"/>
          <p:cNvGrpSpPr/>
          <p:nvPr/>
        </p:nvGrpSpPr>
        <p:grpSpPr>
          <a:xfrm>
            <a:off x="2295636" y="2599102"/>
            <a:ext cx="4823138" cy="666556"/>
            <a:chOff x="-2286766" y="1787957"/>
            <a:chExt cx="4823138" cy="666556"/>
          </a:xfrm>
        </p:grpSpPr>
        <p:sp>
          <p:nvSpPr>
            <p:cNvPr id="31" name="矩形 30"/>
            <p:cNvSpPr/>
            <p:nvPr/>
          </p:nvSpPr>
          <p:spPr>
            <a:xfrm>
              <a:off x="-2286766" y="2140581"/>
              <a:ext cx="4823138"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smtClean="0">
                  <a:solidFill>
                    <a:prstClr val="white">
                      <a:alpha val="80000"/>
                    </a:prstClr>
                  </a:solidFill>
                  <a:latin typeface="Arial"/>
                  <a:ea typeface="微软雅黑"/>
                </a:rPr>
                <a:t>网易云音乐对外发布平台音乐评论数达</a:t>
              </a:r>
              <a:r>
                <a:rPr lang="en-US" altLang="zh-CN" sz="1200" dirty="0" smtClean="0">
                  <a:solidFill>
                    <a:prstClr val="white">
                      <a:alpha val="80000"/>
                    </a:prstClr>
                  </a:solidFill>
                  <a:latin typeface="Arial"/>
                  <a:ea typeface="微软雅黑"/>
                </a:rPr>
                <a:t>1.2</a:t>
              </a:r>
              <a:r>
                <a:rPr lang="zh-CN" altLang="en-US" sz="1200" dirty="0" smtClean="0">
                  <a:solidFill>
                    <a:prstClr val="white">
                      <a:alpha val="80000"/>
                    </a:prstClr>
                  </a:solidFill>
                  <a:latin typeface="Arial"/>
                  <a:ea typeface="微软雅黑"/>
                </a:rPr>
                <a:t>亿条。</a:t>
              </a:r>
              <a:endParaRPr lang="zh-CN" altLang="en-US" sz="1200" dirty="0">
                <a:solidFill>
                  <a:prstClr val="white">
                    <a:alpha val="80000"/>
                  </a:prstClr>
                </a:solidFill>
                <a:latin typeface="Arial"/>
                <a:ea typeface="微软雅黑"/>
              </a:endParaRPr>
            </a:p>
          </p:txBody>
        </p:sp>
        <p:sp>
          <p:nvSpPr>
            <p:cNvPr id="32" name="矩形 31"/>
            <p:cNvSpPr/>
            <p:nvPr/>
          </p:nvSpPr>
          <p:spPr>
            <a:xfrm>
              <a:off x="-2286766" y="1787957"/>
              <a:ext cx="1287532" cy="424732"/>
            </a:xfrm>
            <a:prstGeom prst="rect">
              <a:avLst/>
            </a:prstGeom>
            <a:noFill/>
          </p:spPr>
          <p:txBody>
            <a:bodyPr wrap="none" rtlCol="0">
              <a:spAutoFit/>
              <a:scene3d>
                <a:camera prst="orthographicFront"/>
                <a:lightRig rig="threePt" dir="t"/>
              </a:scene3d>
              <a:sp3d contourW="12700"/>
            </a:bodyPr>
            <a:lstStyle/>
            <a:p>
              <a:pPr>
                <a:lnSpc>
                  <a:spcPct val="120000"/>
                </a:lnSpc>
              </a:pPr>
              <a:r>
                <a:rPr lang="en-US" altLang="zh-CN" b="1" dirty="0" smtClean="0">
                  <a:solidFill>
                    <a:schemeClr val="bg1"/>
                  </a:solidFill>
                  <a:latin typeface="Arial"/>
                  <a:ea typeface="微软雅黑"/>
                </a:rPr>
                <a:t>2015</a:t>
              </a:r>
              <a:r>
                <a:rPr lang="zh-CN" altLang="en-US" b="1" dirty="0" smtClean="0">
                  <a:solidFill>
                    <a:schemeClr val="bg1"/>
                  </a:solidFill>
                  <a:latin typeface="Arial"/>
                  <a:ea typeface="微软雅黑"/>
                </a:rPr>
                <a:t>年</a:t>
              </a:r>
              <a:r>
                <a:rPr lang="en-US" altLang="zh-CN" b="1" dirty="0" smtClean="0">
                  <a:solidFill>
                    <a:schemeClr val="bg1"/>
                  </a:solidFill>
                  <a:latin typeface="Arial"/>
                  <a:ea typeface="微软雅黑"/>
                </a:rPr>
                <a:t>7</a:t>
              </a:r>
              <a:r>
                <a:rPr lang="zh-CN" altLang="en-US" b="1" dirty="0" smtClean="0">
                  <a:solidFill>
                    <a:schemeClr val="bg1"/>
                  </a:solidFill>
                  <a:latin typeface="Arial"/>
                  <a:ea typeface="微软雅黑"/>
                </a:rPr>
                <a:t>月</a:t>
              </a:r>
              <a:endParaRPr lang="zh-CN" altLang="en-US" b="1" dirty="0">
                <a:solidFill>
                  <a:schemeClr val="bg1"/>
                </a:solidFill>
                <a:latin typeface="Arial"/>
                <a:ea typeface="微软雅黑"/>
              </a:endParaRPr>
            </a:p>
          </p:txBody>
        </p:sp>
      </p:grpSp>
    </p:spTree>
    <p:extLst>
      <p:ext uri="{BB962C8B-B14F-4D97-AF65-F5344CB8AC3E}">
        <p14:creationId xmlns:p14="http://schemas.microsoft.com/office/powerpoint/2010/main" val="985520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1000"/>
                                        <p:tgtEl>
                                          <p:spTgt spid="8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p:tgtEl>
                                          <p:spTgt spid="24"/>
                                        </p:tgtEl>
                                        <p:attrNameLst>
                                          <p:attrName>ppt_x</p:attrName>
                                        </p:attrNameLst>
                                      </p:cBhvr>
                                      <p:tavLst>
                                        <p:tav tm="0">
                                          <p:val>
                                            <p:strVal val="#ppt_x+#ppt_w*1.125000"/>
                                          </p:val>
                                        </p:tav>
                                        <p:tav tm="100000">
                                          <p:val>
                                            <p:strVal val="#ppt_x"/>
                                          </p:val>
                                        </p:tav>
                                      </p:tavLst>
                                    </p:anim>
                                    <p:animEffect transition="in" filter="wipe(left)">
                                      <p:cBhvr>
                                        <p:cTn id="25" dur="500"/>
                                        <p:tgtEl>
                                          <p:spTgt spid="24"/>
                                        </p:tgtEl>
                                      </p:cBhvr>
                                    </p:animEffect>
                                  </p:childTnLst>
                                </p:cTn>
                              </p:par>
                            </p:childTnLst>
                          </p:cTn>
                        </p:par>
                        <p:par>
                          <p:cTn id="26" fill="hold">
                            <p:stCondLst>
                              <p:cond delay="2000"/>
                            </p:stCondLst>
                            <p:childTnLst>
                              <p:par>
                                <p:cTn id="27" presetID="1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p:tgtEl>
                                          <p:spTgt spid="30"/>
                                        </p:tgtEl>
                                        <p:attrNameLst>
                                          <p:attrName>ppt_x</p:attrName>
                                        </p:attrNameLst>
                                      </p:cBhvr>
                                      <p:tavLst>
                                        <p:tav tm="0">
                                          <p:val>
                                            <p:strVal val="#ppt_x-#ppt_w*1.125000"/>
                                          </p:val>
                                        </p:tav>
                                        <p:tav tm="100000">
                                          <p:val>
                                            <p:strVal val="#ppt_x"/>
                                          </p:val>
                                        </p:tav>
                                      </p:tavLst>
                                    </p:anim>
                                    <p:animEffect transition="in" filter="wipe(right)">
                                      <p:cBhvr>
                                        <p:cTn id="30" dur="500"/>
                                        <p:tgtEl>
                                          <p:spTgt spid="30"/>
                                        </p:tgtEl>
                                      </p:cBhvr>
                                    </p:animEffect>
                                  </p:childTnLst>
                                </p:cTn>
                              </p:par>
                            </p:childTnLst>
                          </p:cTn>
                        </p:par>
                        <p:par>
                          <p:cTn id="31" fill="hold">
                            <p:stCondLst>
                              <p:cond delay="2500"/>
                            </p:stCondLst>
                            <p:childTnLst>
                              <p:par>
                                <p:cTn id="32" presetID="12" presetClass="entr" presetSubtype="4"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p:tgtEl>
                                          <p:spTgt spid="27"/>
                                        </p:tgtEl>
                                        <p:attrNameLst>
                                          <p:attrName>ppt_y</p:attrName>
                                        </p:attrNameLst>
                                      </p:cBhvr>
                                      <p:tavLst>
                                        <p:tav tm="0">
                                          <p:val>
                                            <p:strVal val="#ppt_y+#ppt_h*1.125000"/>
                                          </p:val>
                                        </p:tav>
                                        <p:tav tm="100000">
                                          <p:val>
                                            <p:strVal val="#ppt_y"/>
                                          </p:val>
                                        </p:tav>
                                      </p:tavLst>
                                    </p:anim>
                                    <p:animEffect transition="in" filter="wipe(up)">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44203" y="2482851"/>
            <a:ext cx="841772" cy="841770"/>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弧形 3"/>
          <p:cNvSpPr/>
          <p:nvPr/>
        </p:nvSpPr>
        <p:spPr>
          <a:xfrm>
            <a:off x="927124" y="2365771"/>
            <a:ext cx="1075929" cy="1075929"/>
          </a:xfrm>
          <a:prstGeom prst="arc">
            <a:avLst>
              <a:gd name="adj1" fmla="val 16200000"/>
              <a:gd name="adj2" fmla="val 11790630"/>
            </a:avLst>
          </a:prstGeom>
          <a:ln w="19050">
            <a:solidFill>
              <a:srgbClr val="0D69FF">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p:nvPr/>
        </p:nvCxnSpPr>
        <p:spPr>
          <a:xfrm>
            <a:off x="2251710" y="3008415"/>
            <a:ext cx="2994660" cy="0"/>
          </a:xfrm>
          <a:prstGeom prst="line">
            <a:avLst/>
          </a:prstGeom>
          <a:ln w="12700">
            <a:solidFill>
              <a:srgbClr val="62FF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033819" y="1532014"/>
            <a:ext cx="3409201" cy="3409201"/>
          </a:xfrm>
          <a:prstGeom prst="line">
            <a:avLst/>
          </a:prstGeom>
          <a:ln w="12700">
            <a:gradFill>
              <a:gsLst>
                <a:gs pos="50000">
                  <a:srgbClr val="62FFFF">
                    <a:alpha val="50000"/>
                  </a:srgbClr>
                </a:gs>
                <a:gs pos="0">
                  <a:schemeClr val="accent1">
                    <a:lumMod val="5000"/>
                    <a:lumOff val="95000"/>
                    <a:alpha val="0"/>
                  </a:schemeClr>
                </a:gs>
                <a:gs pos="100000">
                  <a:srgbClr val="62FF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8148002" y="995481"/>
            <a:ext cx="3409201" cy="3409201"/>
          </a:xfrm>
          <a:prstGeom prst="line">
            <a:avLst/>
          </a:prstGeom>
          <a:ln w="12700">
            <a:gradFill>
              <a:gsLst>
                <a:gs pos="50000">
                  <a:srgbClr val="62FFFF">
                    <a:alpha val="50000"/>
                  </a:srgbClr>
                </a:gs>
                <a:gs pos="0">
                  <a:schemeClr val="accent1">
                    <a:lumMod val="5000"/>
                    <a:lumOff val="95000"/>
                    <a:alpha val="0"/>
                  </a:schemeClr>
                </a:gs>
                <a:gs pos="100000">
                  <a:srgbClr val="62FF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633895" y="4181270"/>
            <a:ext cx="1018151" cy="1018153"/>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9963874" y="4045432"/>
            <a:ext cx="382438" cy="382438"/>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8749270" y="4406975"/>
            <a:ext cx="118932" cy="118932"/>
          </a:xfrm>
          <a:prstGeom prst="ellipse">
            <a:avLst/>
          </a:prstGeom>
          <a:solidFill>
            <a:srgbClr val="62FFFF"/>
          </a:solidFill>
          <a:ln w="12700">
            <a:solidFill>
              <a:srgbClr val="0D69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V="1">
            <a:off x="9336293" y="3707185"/>
            <a:ext cx="523701" cy="523701"/>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8771765" y="4064362"/>
            <a:ext cx="155852" cy="155852"/>
          </a:xfrm>
          <a:prstGeom prst="ellipse">
            <a:avLst/>
          </a:prstGeom>
          <a:ln w="12700">
            <a:solidFill>
              <a:srgbClr val="0D69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椭圆 24"/>
          <p:cNvSpPr/>
          <p:nvPr/>
        </p:nvSpPr>
        <p:spPr>
          <a:xfrm>
            <a:off x="1272981" y="2761234"/>
            <a:ext cx="384214" cy="28500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5" name="组合 34"/>
          <p:cNvGrpSpPr/>
          <p:nvPr/>
        </p:nvGrpSpPr>
        <p:grpSpPr>
          <a:xfrm>
            <a:off x="2206638" y="2537234"/>
            <a:ext cx="5358338" cy="1091355"/>
            <a:chOff x="-2286766" y="1584757"/>
            <a:chExt cx="5358338" cy="1091355"/>
          </a:xfrm>
        </p:grpSpPr>
        <p:sp>
          <p:nvSpPr>
            <p:cNvPr id="36" name="矩形 35"/>
            <p:cNvSpPr/>
            <p:nvPr/>
          </p:nvSpPr>
          <p:spPr>
            <a:xfrm>
              <a:off x="-2286766" y="2140581"/>
              <a:ext cx="535833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7" name="矩形 36"/>
            <p:cNvSpPr/>
            <p:nvPr/>
          </p:nvSpPr>
          <p:spPr>
            <a:xfrm>
              <a:off x="-2286766" y="15847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
        <p:nvSpPr>
          <p:cNvPr id="41" name="椭圆 40"/>
          <p:cNvSpPr/>
          <p:nvPr/>
        </p:nvSpPr>
        <p:spPr>
          <a:xfrm>
            <a:off x="1044203" y="4219427"/>
            <a:ext cx="841772" cy="841770"/>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弧形 41"/>
          <p:cNvSpPr/>
          <p:nvPr/>
        </p:nvSpPr>
        <p:spPr>
          <a:xfrm>
            <a:off x="927124" y="4102347"/>
            <a:ext cx="1075929" cy="1075929"/>
          </a:xfrm>
          <a:prstGeom prst="arc">
            <a:avLst>
              <a:gd name="adj1" fmla="val 16200000"/>
              <a:gd name="adj2" fmla="val 11790630"/>
            </a:avLst>
          </a:prstGeom>
          <a:ln w="19050">
            <a:solidFill>
              <a:srgbClr val="0D69FF">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连接符 42"/>
          <p:cNvCxnSpPr/>
          <p:nvPr/>
        </p:nvCxnSpPr>
        <p:spPr>
          <a:xfrm>
            <a:off x="2251710" y="4744991"/>
            <a:ext cx="2994660" cy="0"/>
          </a:xfrm>
          <a:prstGeom prst="line">
            <a:avLst/>
          </a:prstGeom>
          <a:ln w="12700">
            <a:solidFill>
              <a:srgbClr val="62FFFF"/>
            </a:solidFill>
          </a:ln>
        </p:spPr>
        <p:style>
          <a:lnRef idx="1">
            <a:schemeClr val="accent1"/>
          </a:lnRef>
          <a:fillRef idx="0">
            <a:schemeClr val="accent1"/>
          </a:fillRef>
          <a:effectRef idx="0">
            <a:schemeClr val="accent1"/>
          </a:effectRef>
          <a:fontRef idx="minor">
            <a:schemeClr val="tx1"/>
          </a:fontRef>
        </p:style>
      </p:cxnSp>
      <p:sp>
        <p:nvSpPr>
          <p:cNvPr id="49" name="椭圆 43"/>
          <p:cNvSpPr/>
          <p:nvPr/>
        </p:nvSpPr>
        <p:spPr>
          <a:xfrm>
            <a:off x="1278722" y="4448204"/>
            <a:ext cx="372732" cy="38421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5" name="组合 44"/>
          <p:cNvGrpSpPr/>
          <p:nvPr/>
        </p:nvGrpSpPr>
        <p:grpSpPr>
          <a:xfrm>
            <a:off x="2206638" y="4273810"/>
            <a:ext cx="5358338" cy="1091355"/>
            <a:chOff x="-2286766" y="1584757"/>
            <a:chExt cx="5358338" cy="1091355"/>
          </a:xfrm>
        </p:grpSpPr>
        <p:sp>
          <p:nvSpPr>
            <p:cNvPr id="46" name="矩形 45"/>
            <p:cNvSpPr/>
            <p:nvPr/>
          </p:nvSpPr>
          <p:spPr>
            <a:xfrm>
              <a:off x="-2286766" y="2140581"/>
              <a:ext cx="535833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7" name="矩形 46"/>
            <p:cNvSpPr/>
            <p:nvPr/>
          </p:nvSpPr>
          <p:spPr>
            <a:xfrm>
              <a:off x="-2286766" y="15847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
        <p:nvSpPr>
          <p:cNvPr id="2" name="减号 1"/>
          <p:cNvSpPr/>
          <p:nvPr/>
        </p:nvSpPr>
        <p:spPr>
          <a:xfrm>
            <a:off x="110505" y="876878"/>
            <a:ext cx="6923314" cy="16546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70511" y="265583"/>
            <a:ext cx="1620957" cy="523220"/>
          </a:xfrm>
          <a:prstGeom prst="rect">
            <a:avLst/>
          </a:prstGeom>
          <a:noFill/>
        </p:spPr>
        <p:txBody>
          <a:bodyPr wrap="none" lIns="91440" tIns="45720" rIns="91440" bIns="45720">
            <a:spAutoFit/>
          </a:bodyPr>
          <a:lstStyle/>
          <a:p>
            <a:pPr algn="ctr"/>
            <a:r>
              <a:rPr lang="zh-CN" altLang="en-US" sz="2800" b="1" dirty="0" smtClean="0">
                <a:ln w="12700">
                  <a:solidFill>
                    <a:schemeClr val="accent5"/>
                  </a:solidFill>
                  <a:prstDash val="solid"/>
                </a:ln>
                <a:pattFill prst="ltDnDiag">
                  <a:fgClr>
                    <a:schemeClr val="accent5">
                      <a:lumMod val="60000"/>
                      <a:lumOff val="40000"/>
                    </a:schemeClr>
                  </a:fgClr>
                  <a:bgClr>
                    <a:schemeClr val="bg1"/>
                  </a:bgClr>
                </a:pattFill>
              </a:rPr>
              <a:t>音乐社交</a:t>
            </a:r>
            <a:endParaRPr lang="zh-CN" altLang="en-US" sz="2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6" name="十字星 5"/>
          <p:cNvSpPr/>
          <p:nvPr/>
        </p:nvSpPr>
        <p:spPr>
          <a:xfrm>
            <a:off x="939848" y="381563"/>
            <a:ext cx="347517" cy="329983"/>
          </a:xfrm>
          <a:prstGeom prst="star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19177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3)">
                                      <p:cBhvr>
                                        <p:cTn id="7" dur="2000"/>
                                        <p:tgtEl>
                                          <p:spTgt spid="3"/>
                                        </p:tgtEl>
                                      </p:cBhvr>
                                    </p:animEffect>
                                  </p:childTnLst>
                                </p:cTn>
                              </p:par>
                              <p:par>
                                <p:cTn id="8" presetID="21"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heel(8)">
                                      <p:cBhvr>
                                        <p:cTn id="10" dur="2000"/>
                                        <p:tgtEl>
                                          <p:spTgt spid="4"/>
                                        </p:tgtEl>
                                      </p:cBhvr>
                                    </p:animEffect>
                                  </p:childTnLst>
                                </p:cTn>
                              </p:par>
                              <p:par>
                                <p:cTn id="11" presetID="53" presetClass="entr" presetSubtype="16" fill="hold" grpId="0" nodeType="withEffect">
                                  <p:stCondLst>
                                    <p:cond delay="3000"/>
                                  </p:stCondLst>
                                  <p:childTnLst>
                                    <p:set>
                                      <p:cBhvr>
                                        <p:cTn id="12" dur="1" fill="hold">
                                          <p:stCondLst>
                                            <p:cond delay="0"/>
                                          </p:stCondLst>
                                        </p:cTn>
                                        <p:tgtEl>
                                          <p:spTgt spid="48"/>
                                        </p:tgtEl>
                                        <p:attrNameLst>
                                          <p:attrName>style.visibility</p:attrName>
                                        </p:attrNameLst>
                                      </p:cBhvr>
                                      <p:to>
                                        <p:strVal val="visible"/>
                                      </p:to>
                                    </p:set>
                                    <p:anim calcmode="lin" valueType="num">
                                      <p:cBhvr>
                                        <p:cTn id="13" dur="500" fill="hold"/>
                                        <p:tgtEl>
                                          <p:spTgt spid="48"/>
                                        </p:tgtEl>
                                        <p:attrNameLst>
                                          <p:attrName>ppt_w</p:attrName>
                                        </p:attrNameLst>
                                      </p:cBhvr>
                                      <p:tavLst>
                                        <p:tav tm="0">
                                          <p:val>
                                            <p:fltVal val="0"/>
                                          </p:val>
                                        </p:tav>
                                        <p:tav tm="100000">
                                          <p:val>
                                            <p:strVal val="#ppt_w"/>
                                          </p:val>
                                        </p:tav>
                                      </p:tavLst>
                                    </p:anim>
                                    <p:anim calcmode="lin" valueType="num">
                                      <p:cBhvr>
                                        <p:cTn id="14" dur="500" fill="hold"/>
                                        <p:tgtEl>
                                          <p:spTgt spid="48"/>
                                        </p:tgtEl>
                                        <p:attrNameLst>
                                          <p:attrName>ppt_h</p:attrName>
                                        </p:attrNameLst>
                                      </p:cBhvr>
                                      <p:tavLst>
                                        <p:tav tm="0">
                                          <p:val>
                                            <p:fltVal val="0"/>
                                          </p:val>
                                        </p:tav>
                                        <p:tav tm="100000">
                                          <p:val>
                                            <p:strVal val="#ppt_h"/>
                                          </p:val>
                                        </p:tav>
                                      </p:tavLst>
                                    </p:anim>
                                    <p:animEffect transition="in" filter="fade">
                                      <p:cBhvr>
                                        <p:cTn id="15" dur="500"/>
                                        <p:tgtEl>
                                          <p:spTgt spid="48"/>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49"/>
                                        </p:tgtEl>
                                        <p:attrNameLst>
                                          <p:attrName>style.visibility</p:attrName>
                                        </p:attrNameLst>
                                      </p:cBhvr>
                                      <p:to>
                                        <p:strVal val="visible"/>
                                      </p:to>
                                    </p:set>
                                    <p:anim calcmode="lin" valueType="num">
                                      <p:cBhvr>
                                        <p:cTn id="18" dur="500" fill="hold"/>
                                        <p:tgtEl>
                                          <p:spTgt spid="49"/>
                                        </p:tgtEl>
                                        <p:attrNameLst>
                                          <p:attrName>ppt_w</p:attrName>
                                        </p:attrNameLst>
                                      </p:cBhvr>
                                      <p:tavLst>
                                        <p:tav tm="0">
                                          <p:val>
                                            <p:fltVal val="0"/>
                                          </p:val>
                                        </p:tav>
                                        <p:tav tm="100000">
                                          <p:val>
                                            <p:strVal val="#ppt_w"/>
                                          </p:val>
                                        </p:tav>
                                      </p:tavLst>
                                    </p:anim>
                                    <p:anim calcmode="lin" valueType="num">
                                      <p:cBhvr>
                                        <p:cTn id="19" dur="500" fill="hold"/>
                                        <p:tgtEl>
                                          <p:spTgt spid="49"/>
                                        </p:tgtEl>
                                        <p:attrNameLst>
                                          <p:attrName>ppt_h</p:attrName>
                                        </p:attrNameLst>
                                      </p:cBhvr>
                                      <p:tavLst>
                                        <p:tav tm="0">
                                          <p:val>
                                            <p:fltVal val="0"/>
                                          </p:val>
                                        </p:tav>
                                        <p:tav tm="100000">
                                          <p:val>
                                            <p:strVal val="#ppt_h"/>
                                          </p:val>
                                        </p:tav>
                                      </p:tavLst>
                                    </p:anim>
                                    <p:animEffect transition="in" filter="fade">
                                      <p:cBhvr>
                                        <p:cTn id="20" dur="500"/>
                                        <p:tgtEl>
                                          <p:spTgt spid="49"/>
                                        </p:tgtEl>
                                      </p:cBhvr>
                                    </p:animEffect>
                                  </p:childTnLst>
                                </p:cTn>
                              </p:par>
                              <p:par>
                                <p:cTn id="21" presetID="22" presetClass="entr" presetSubtype="8" fill="hold" nodeType="withEffect">
                                  <p:stCondLst>
                                    <p:cond delay="390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1" fill="hold" nodeType="withEffect">
                                  <p:stCondLst>
                                    <p:cond delay="530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par>
                                <p:cTn id="27" presetID="22" presetClass="entr" presetSubtype="1" fill="hold" nodeType="withEffect">
                                  <p:stCondLst>
                                    <p:cond delay="540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nodeType="withEffect">
                                  <p:stCondLst>
                                    <p:cond delay="520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par>
                                <p:cTn id="33" presetID="22" presetClass="entr" presetSubtype="1" fill="hold" nodeType="withEffect">
                                  <p:stCondLst>
                                    <p:cond delay="54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par>
                                <p:cTn id="36" presetID="10" presetClass="entr" presetSubtype="0" fill="hold" grpId="0" nodeType="withEffect">
                                  <p:stCondLst>
                                    <p:cond delay="550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540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560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21" presetClass="entr" presetSubtype="3"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heel(3)">
                                      <p:cBhvr>
                                        <p:cTn id="47" dur="2000"/>
                                        <p:tgtEl>
                                          <p:spTgt spid="41"/>
                                        </p:tgtEl>
                                      </p:cBhvr>
                                    </p:animEffect>
                                  </p:childTnLst>
                                </p:cTn>
                              </p:par>
                              <p:par>
                                <p:cTn id="48" presetID="21" presetClass="entr" presetSubtype="8" fill="hold" grpId="0" nodeType="withEffect">
                                  <p:stCondLst>
                                    <p:cond delay="1000"/>
                                  </p:stCondLst>
                                  <p:childTnLst>
                                    <p:set>
                                      <p:cBhvr>
                                        <p:cTn id="49" dur="1" fill="hold">
                                          <p:stCondLst>
                                            <p:cond delay="0"/>
                                          </p:stCondLst>
                                        </p:cTn>
                                        <p:tgtEl>
                                          <p:spTgt spid="42"/>
                                        </p:tgtEl>
                                        <p:attrNameLst>
                                          <p:attrName>style.visibility</p:attrName>
                                        </p:attrNameLst>
                                      </p:cBhvr>
                                      <p:to>
                                        <p:strVal val="visible"/>
                                      </p:to>
                                    </p:set>
                                    <p:animEffect transition="in" filter="wheel(8)">
                                      <p:cBhvr>
                                        <p:cTn id="50" dur="2000"/>
                                        <p:tgtEl>
                                          <p:spTgt spid="42"/>
                                        </p:tgtEl>
                                      </p:cBhvr>
                                    </p:animEffect>
                                  </p:childTnLst>
                                </p:cTn>
                              </p:par>
                              <p:par>
                                <p:cTn id="51" presetID="22" presetClass="entr" presetSubtype="8" fill="hold" nodeType="withEffect">
                                  <p:stCondLst>
                                    <p:cond delay="390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par>
                                <p:cTn id="54" presetID="22" presetClass="entr" presetSubtype="8" fill="hold" nodeType="withEffect">
                                  <p:stCondLst>
                                    <p:cond delay="450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nodeType="withEffect">
                                  <p:stCondLst>
                                    <p:cond delay="450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1" grpId="0" animBg="1"/>
      <p:bldP spid="22" grpId="0" animBg="1"/>
      <p:bldP spid="24" grpId="0" animBg="1"/>
      <p:bldP spid="48" grpId="0" animBg="1"/>
      <p:bldP spid="41" grpId="0" animBg="1"/>
      <p:bldP spid="42"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58574" y="1916038"/>
            <a:ext cx="3674853" cy="3674853"/>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4500000">
            <a:off x="4648200" y="2305664"/>
            <a:ext cx="2895600" cy="2895600"/>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7619212">
            <a:off x="4925070" y="2582534"/>
            <a:ext cx="2341861" cy="2341861"/>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1105025">
            <a:off x="5301324" y="2958788"/>
            <a:ext cx="1589352" cy="1589352"/>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05025">
            <a:off x="5612822" y="3270285"/>
            <a:ext cx="966356" cy="966358"/>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38978" y="3686699"/>
            <a:ext cx="633756" cy="633756"/>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7395257" y="1742914"/>
            <a:ext cx="800302" cy="708913"/>
            <a:chOff x="7395257" y="1742914"/>
            <a:chExt cx="800302" cy="708913"/>
          </a:xfrm>
        </p:grpSpPr>
        <p:cxnSp>
          <p:nvCxnSpPr>
            <p:cNvPr id="36" name="直接连接符 35"/>
            <p:cNvCxnSpPr/>
            <p:nvPr/>
          </p:nvCxnSpPr>
          <p:spPr>
            <a:xfrm flipV="1">
              <a:off x="7395257" y="1836040"/>
              <a:ext cx="699294" cy="615787"/>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nvGrpSpPr>
            <p:cNvPr id="37" name="组合 36"/>
            <p:cNvGrpSpPr/>
            <p:nvPr/>
          </p:nvGrpSpPr>
          <p:grpSpPr>
            <a:xfrm>
              <a:off x="8060899" y="1742914"/>
              <a:ext cx="134660" cy="134660"/>
              <a:chOff x="8049259" y="1478840"/>
              <a:chExt cx="134660" cy="134660"/>
            </a:xfrm>
          </p:grpSpPr>
          <p:sp>
            <p:nvSpPr>
              <p:cNvPr id="38" name="椭圆 37"/>
              <p:cNvSpPr/>
              <p:nvPr/>
            </p:nvSpPr>
            <p:spPr>
              <a:xfrm rot="11105025">
                <a:off x="8049259" y="1478840"/>
                <a:ext cx="134660" cy="134660"/>
              </a:xfrm>
              <a:prstGeom prst="ellipse">
                <a:avLst/>
              </a:prstGeom>
              <a:gradFill flip="none" rotWithShape="1">
                <a:gsLst>
                  <a:gs pos="0">
                    <a:srgbClr val="62FFFF"/>
                  </a:gs>
                  <a:gs pos="67000">
                    <a:srgbClr val="0D69FF"/>
                  </a:gs>
                  <a:gs pos="43000">
                    <a:srgbClr val="0D69FF"/>
                  </a:gs>
                  <a:gs pos="100000">
                    <a:srgbClr val="62FFFF"/>
                  </a:gs>
                </a:gsLst>
                <a:path path="circle">
                  <a:fillToRect l="100000" t="100000"/>
                </a:path>
                <a:tileRect r="-100000" b="-100000"/>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1105025">
                <a:off x="8072679" y="1502260"/>
                <a:ext cx="87821" cy="87821"/>
              </a:xfrm>
              <a:prstGeom prst="ellipse">
                <a:avLst/>
              </a:prstGeom>
              <a:solidFill>
                <a:srgbClr val="62FFFF"/>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椭圆 29"/>
          <p:cNvSpPr/>
          <p:nvPr/>
        </p:nvSpPr>
        <p:spPr>
          <a:xfrm>
            <a:off x="9526244" y="3703952"/>
            <a:ext cx="633756" cy="633756"/>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KSO_Shape"/>
          <p:cNvSpPr/>
          <p:nvPr/>
        </p:nvSpPr>
        <p:spPr>
          <a:xfrm>
            <a:off x="5899641" y="3557105"/>
            <a:ext cx="392718" cy="392718"/>
          </a:xfrm>
          <a:prstGeom prst="star5">
            <a:avLst>
              <a:gd name="adj" fmla="val 26557"/>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0" name="组合 49"/>
          <p:cNvGrpSpPr/>
          <p:nvPr/>
        </p:nvGrpSpPr>
        <p:grpSpPr>
          <a:xfrm flipH="1">
            <a:off x="4097450" y="2182583"/>
            <a:ext cx="800302" cy="708913"/>
            <a:chOff x="7395257" y="1742914"/>
            <a:chExt cx="800302" cy="708913"/>
          </a:xfrm>
        </p:grpSpPr>
        <p:cxnSp>
          <p:nvCxnSpPr>
            <p:cNvPr id="51" name="直接连接符 50"/>
            <p:cNvCxnSpPr/>
            <p:nvPr/>
          </p:nvCxnSpPr>
          <p:spPr>
            <a:xfrm flipV="1">
              <a:off x="7395257" y="1836040"/>
              <a:ext cx="699294" cy="615787"/>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nvGrpSpPr>
            <p:cNvPr id="52" name="组合 51"/>
            <p:cNvGrpSpPr/>
            <p:nvPr/>
          </p:nvGrpSpPr>
          <p:grpSpPr>
            <a:xfrm>
              <a:off x="8060899" y="1742914"/>
              <a:ext cx="134660" cy="134660"/>
              <a:chOff x="8049259" y="1478840"/>
              <a:chExt cx="134660" cy="134660"/>
            </a:xfrm>
          </p:grpSpPr>
          <p:sp>
            <p:nvSpPr>
              <p:cNvPr id="53" name="椭圆 52"/>
              <p:cNvSpPr/>
              <p:nvPr/>
            </p:nvSpPr>
            <p:spPr>
              <a:xfrm rot="11105025">
                <a:off x="8049259" y="1478840"/>
                <a:ext cx="134660" cy="134660"/>
              </a:xfrm>
              <a:prstGeom prst="ellipse">
                <a:avLst/>
              </a:prstGeom>
              <a:gradFill flip="none" rotWithShape="1">
                <a:gsLst>
                  <a:gs pos="0">
                    <a:srgbClr val="62FFFF"/>
                  </a:gs>
                  <a:gs pos="67000">
                    <a:srgbClr val="0D69FF"/>
                  </a:gs>
                  <a:gs pos="43000">
                    <a:srgbClr val="0D69FF"/>
                  </a:gs>
                  <a:gs pos="100000">
                    <a:srgbClr val="62FFFF"/>
                  </a:gs>
                </a:gsLst>
                <a:path path="circle">
                  <a:fillToRect l="100000" t="100000"/>
                </a:path>
                <a:tileRect r="-100000" b="-100000"/>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05025">
                <a:off x="8072679" y="1502260"/>
                <a:ext cx="87821" cy="87821"/>
              </a:xfrm>
              <a:prstGeom prst="ellipse">
                <a:avLst/>
              </a:prstGeom>
              <a:solidFill>
                <a:srgbClr val="62FFFF"/>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p:nvGrpSpPr>
        <p:grpSpPr>
          <a:xfrm>
            <a:off x="520218" y="418450"/>
            <a:ext cx="5658081" cy="760635"/>
            <a:chOff x="520218" y="418450"/>
            <a:chExt cx="5658081" cy="760635"/>
          </a:xfrm>
        </p:grpSpPr>
        <p:sp>
          <p:nvSpPr>
            <p:cNvPr id="56" name="矩形: 圆角 55"/>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1301959" y="418450"/>
              <a:ext cx="4876340" cy="760635"/>
              <a:chOff x="1292231" y="418450"/>
              <a:chExt cx="4876340" cy="760635"/>
            </a:xfrm>
          </p:grpSpPr>
          <p:sp>
            <p:nvSpPr>
              <p:cNvPr id="59" name="文本框 58"/>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60" name="文本框 59"/>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58"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879419" y="4485728"/>
            <a:ext cx="2952874" cy="1109754"/>
            <a:chOff x="-2286766" y="1787957"/>
            <a:chExt cx="2952874" cy="1109754"/>
          </a:xfrm>
        </p:grpSpPr>
        <p:sp>
          <p:nvSpPr>
            <p:cNvPr id="31" name="矩形 30"/>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2" name="矩形 31"/>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3" name="组合 32"/>
          <p:cNvGrpSpPr/>
          <p:nvPr/>
        </p:nvGrpSpPr>
        <p:grpSpPr>
          <a:xfrm>
            <a:off x="8366685" y="4485728"/>
            <a:ext cx="2952874" cy="1109754"/>
            <a:chOff x="-2286766" y="1787957"/>
            <a:chExt cx="2952874" cy="1109754"/>
          </a:xfrm>
        </p:grpSpPr>
        <p:sp>
          <p:nvSpPr>
            <p:cNvPr id="34" name="矩形 33"/>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5" name="矩形 34"/>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40" name="组合 39"/>
          <p:cNvGrpSpPr/>
          <p:nvPr/>
        </p:nvGrpSpPr>
        <p:grpSpPr>
          <a:xfrm>
            <a:off x="1360432" y="1821983"/>
            <a:ext cx="2663454" cy="888155"/>
            <a:chOff x="-1997346" y="1787957"/>
            <a:chExt cx="2663454" cy="888155"/>
          </a:xfrm>
        </p:grpSpPr>
        <p:sp>
          <p:nvSpPr>
            <p:cNvPr id="41" name="矩形 40"/>
            <p:cNvSpPr/>
            <p:nvPr/>
          </p:nvSpPr>
          <p:spPr>
            <a:xfrm>
              <a:off x="-1997346" y="2140581"/>
              <a:ext cx="266345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用户可以在投影仪或者计算机上进行演示也可以将演示文稿打印中</a:t>
              </a:r>
            </a:p>
          </p:txBody>
        </p:sp>
        <p:sp>
          <p:nvSpPr>
            <p:cNvPr id="42" name="矩形 41"/>
            <p:cNvSpPr/>
            <p:nvPr/>
          </p:nvSpPr>
          <p:spPr>
            <a:xfrm>
              <a:off x="-903552" y="1787957"/>
              <a:ext cx="1569660" cy="424732"/>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43" name="组合 42"/>
          <p:cNvGrpSpPr/>
          <p:nvPr/>
        </p:nvGrpSpPr>
        <p:grpSpPr>
          <a:xfrm>
            <a:off x="8226664" y="1821983"/>
            <a:ext cx="2663454" cy="888155"/>
            <a:chOff x="-1997346" y="1787957"/>
            <a:chExt cx="2663454" cy="888155"/>
          </a:xfrm>
        </p:grpSpPr>
        <p:sp>
          <p:nvSpPr>
            <p:cNvPr id="44" name="矩形 43"/>
            <p:cNvSpPr/>
            <p:nvPr/>
          </p:nvSpPr>
          <p:spPr>
            <a:xfrm>
              <a:off x="-1997346" y="2140581"/>
              <a:ext cx="2663454"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用户可以在投影仪或者计算机上进行演示也可以将演示文稿打印中</a:t>
              </a:r>
            </a:p>
          </p:txBody>
        </p:sp>
        <p:sp>
          <p:nvSpPr>
            <p:cNvPr id="45" name="矩形 44"/>
            <p:cNvSpPr/>
            <p:nvPr/>
          </p:nvSpPr>
          <p:spPr>
            <a:xfrm>
              <a:off x="-199734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
        <p:nvSpPr>
          <p:cNvPr id="65" name="椭圆 45"/>
          <p:cNvSpPr/>
          <p:nvPr/>
        </p:nvSpPr>
        <p:spPr>
          <a:xfrm>
            <a:off x="2219245" y="3832860"/>
            <a:ext cx="288416" cy="344368"/>
          </a:xfrm>
          <a:custGeom>
            <a:avLst/>
            <a:gdLst>
              <a:gd name="connsiteX0" fmla="*/ 206816 w 281869"/>
              <a:gd name="connsiteY0" fmla="*/ 79120 h 336550"/>
              <a:gd name="connsiteX1" fmla="*/ 201524 w 281869"/>
              <a:gd name="connsiteY1" fmla="*/ 85782 h 336550"/>
              <a:gd name="connsiteX2" fmla="*/ 201524 w 281869"/>
              <a:gd name="connsiteY2" fmla="*/ 92444 h 336550"/>
              <a:gd name="connsiteX3" fmla="*/ 205493 w 281869"/>
              <a:gd name="connsiteY3" fmla="*/ 96441 h 336550"/>
              <a:gd name="connsiteX4" fmla="*/ 198878 w 281869"/>
              <a:gd name="connsiteY4" fmla="*/ 133748 h 336550"/>
              <a:gd name="connsiteX5" fmla="*/ 198878 w 281869"/>
              <a:gd name="connsiteY5" fmla="*/ 137745 h 336550"/>
              <a:gd name="connsiteX6" fmla="*/ 206816 w 281869"/>
              <a:gd name="connsiteY6" fmla="*/ 149736 h 336550"/>
              <a:gd name="connsiteX7" fmla="*/ 213430 w 281869"/>
              <a:gd name="connsiteY7" fmla="*/ 149736 h 336550"/>
              <a:gd name="connsiteX8" fmla="*/ 221368 w 281869"/>
              <a:gd name="connsiteY8" fmla="*/ 137745 h 336550"/>
              <a:gd name="connsiteX9" fmla="*/ 221368 w 281869"/>
              <a:gd name="connsiteY9" fmla="*/ 133748 h 336550"/>
              <a:gd name="connsiteX10" fmla="*/ 214753 w 281869"/>
              <a:gd name="connsiteY10" fmla="*/ 96441 h 336550"/>
              <a:gd name="connsiteX11" fmla="*/ 220045 w 281869"/>
              <a:gd name="connsiteY11" fmla="*/ 92444 h 336550"/>
              <a:gd name="connsiteX12" fmla="*/ 220045 w 281869"/>
              <a:gd name="connsiteY12" fmla="*/ 85782 h 336550"/>
              <a:gd name="connsiteX13" fmla="*/ 213430 w 281869"/>
              <a:gd name="connsiteY13" fmla="*/ 79120 h 336550"/>
              <a:gd name="connsiteX14" fmla="*/ 206816 w 281869"/>
              <a:gd name="connsiteY14" fmla="*/ 79120 h 336550"/>
              <a:gd name="connsiteX15" fmla="*/ 68439 w 281869"/>
              <a:gd name="connsiteY15" fmla="*/ 79120 h 336550"/>
              <a:gd name="connsiteX16" fmla="*/ 61824 w 281869"/>
              <a:gd name="connsiteY16" fmla="*/ 85782 h 336550"/>
              <a:gd name="connsiteX17" fmla="*/ 61824 w 281869"/>
              <a:gd name="connsiteY17" fmla="*/ 92444 h 336550"/>
              <a:gd name="connsiteX18" fmla="*/ 67116 w 281869"/>
              <a:gd name="connsiteY18" fmla="*/ 96441 h 336550"/>
              <a:gd name="connsiteX19" fmla="*/ 60501 w 281869"/>
              <a:gd name="connsiteY19" fmla="*/ 133748 h 336550"/>
              <a:gd name="connsiteX20" fmla="*/ 60501 w 281869"/>
              <a:gd name="connsiteY20" fmla="*/ 137745 h 336550"/>
              <a:gd name="connsiteX21" fmla="*/ 68439 w 281869"/>
              <a:gd name="connsiteY21" fmla="*/ 149736 h 336550"/>
              <a:gd name="connsiteX22" fmla="*/ 75053 w 281869"/>
              <a:gd name="connsiteY22" fmla="*/ 149736 h 336550"/>
              <a:gd name="connsiteX23" fmla="*/ 82991 w 281869"/>
              <a:gd name="connsiteY23" fmla="*/ 137745 h 336550"/>
              <a:gd name="connsiteX24" fmla="*/ 82991 w 281869"/>
              <a:gd name="connsiteY24" fmla="*/ 133748 h 336550"/>
              <a:gd name="connsiteX25" fmla="*/ 76376 w 281869"/>
              <a:gd name="connsiteY25" fmla="*/ 96441 h 336550"/>
              <a:gd name="connsiteX26" fmla="*/ 80345 w 281869"/>
              <a:gd name="connsiteY26" fmla="*/ 92444 h 336550"/>
              <a:gd name="connsiteX27" fmla="*/ 80345 w 281869"/>
              <a:gd name="connsiteY27" fmla="*/ 85782 h 336550"/>
              <a:gd name="connsiteX28" fmla="*/ 75053 w 281869"/>
              <a:gd name="connsiteY28" fmla="*/ 79120 h 336550"/>
              <a:gd name="connsiteX29" fmla="*/ 68439 w 281869"/>
              <a:gd name="connsiteY29" fmla="*/ 79120 h 336550"/>
              <a:gd name="connsiteX30" fmla="*/ 21218 w 281869"/>
              <a:gd name="connsiteY30" fmla="*/ 69850 h 336550"/>
              <a:gd name="connsiteX31" fmla="*/ 121201 w 281869"/>
              <a:gd name="connsiteY31" fmla="*/ 69850 h 336550"/>
              <a:gd name="connsiteX32" fmla="*/ 135672 w 281869"/>
              <a:gd name="connsiteY32" fmla="*/ 83053 h 336550"/>
              <a:gd name="connsiteX33" fmla="*/ 140934 w 281869"/>
              <a:gd name="connsiteY33" fmla="*/ 113420 h 336550"/>
              <a:gd name="connsiteX34" fmla="*/ 146197 w 281869"/>
              <a:gd name="connsiteY34" fmla="*/ 83053 h 336550"/>
              <a:gd name="connsiteX35" fmla="*/ 160668 w 281869"/>
              <a:gd name="connsiteY35" fmla="*/ 69850 h 336550"/>
              <a:gd name="connsiteX36" fmla="*/ 260651 w 281869"/>
              <a:gd name="connsiteY36" fmla="*/ 69850 h 336550"/>
              <a:gd name="connsiteX37" fmla="*/ 275123 w 281869"/>
              <a:gd name="connsiteY37" fmla="*/ 83053 h 336550"/>
              <a:gd name="connsiteX38" fmla="*/ 281700 w 281869"/>
              <a:gd name="connsiteY38" fmla="*/ 196599 h 336550"/>
              <a:gd name="connsiteX39" fmla="*/ 269860 w 281869"/>
              <a:gd name="connsiteY39" fmla="*/ 211122 h 336550"/>
              <a:gd name="connsiteX40" fmla="*/ 254073 w 281869"/>
              <a:gd name="connsiteY40" fmla="*/ 199239 h 336550"/>
              <a:gd name="connsiteX41" fmla="*/ 250127 w 281869"/>
              <a:gd name="connsiteY41" fmla="*/ 125303 h 336550"/>
              <a:gd name="connsiteX42" fmla="*/ 248811 w 281869"/>
              <a:gd name="connsiteY42" fmla="*/ 319386 h 336550"/>
              <a:gd name="connsiteX43" fmla="*/ 231709 w 281869"/>
              <a:gd name="connsiteY43" fmla="*/ 336550 h 336550"/>
              <a:gd name="connsiteX44" fmla="*/ 215922 w 281869"/>
              <a:gd name="connsiteY44" fmla="*/ 319386 h 336550"/>
              <a:gd name="connsiteX45" fmla="*/ 215922 w 281869"/>
              <a:gd name="connsiteY45" fmla="*/ 213762 h 336550"/>
              <a:gd name="connsiteX46" fmla="*/ 210660 w 281869"/>
              <a:gd name="connsiteY46" fmla="*/ 208481 h 336550"/>
              <a:gd name="connsiteX47" fmla="*/ 204082 w 281869"/>
              <a:gd name="connsiteY47" fmla="*/ 213762 h 336550"/>
              <a:gd name="connsiteX48" fmla="*/ 204082 w 281869"/>
              <a:gd name="connsiteY48" fmla="*/ 319386 h 336550"/>
              <a:gd name="connsiteX49" fmla="*/ 186979 w 281869"/>
              <a:gd name="connsiteY49" fmla="*/ 336550 h 336550"/>
              <a:gd name="connsiteX50" fmla="*/ 171193 w 281869"/>
              <a:gd name="connsiteY50" fmla="*/ 319386 h 336550"/>
              <a:gd name="connsiteX51" fmla="*/ 171193 w 281869"/>
              <a:gd name="connsiteY51" fmla="*/ 121342 h 336550"/>
              <a:gd name="connsiteX52" fmla="*/ 155406 w 281869"/>
              <a:gd name="connsiteY52" fmla="*/ 199239 h 336550"/>
              <a:gd name="connsiteX53" fmla="*/ 140934 w 281869"/>
              <a:gd name="connsiteY53" fmla="*/ 211122 h 336550"/>
              <a:gd name="connsiteX54" fmla="*/ 126463 w 281869"/>
              <a:gd name="connsiteY54" fmla="*/ 199239 h 336550"/>
              <a:gd name="connsiteX55" fmla="*/ 110676 w 281869"/>
              <a:gd name="connsiteY55" fmla="*/ 125303 h 336550"/>
              <a:gd name="connsiteX56" fmla="*/ 110676 w 281869"/>
              <a:gd name="connsiteY56" fmla="*/ 319386 h 336550"/>
              <a:gd name="connsiteX57" fmla="*/ 93574 w 281869"/>
              <a:gd name="connsiteY57" fmla="*/ 336550 h 336550"/>
              <a:gd name="connsiteX58" fmla="*/ 77787 w 281869"/>
              <a:gd name="connsiteY58" fmla="*/ 319386 h 336550"/>
              <a:gd name="connsiteX59" fmla="*/ 77787 w 281869"/>
              <a:gd name="connsiteY59" fmla="*/ 213762 h 336550"/>
              <a:gd name="connsiteX60" fmla="*/ 71209 w 281869"/>
              <a:gd name="connsiteY60" fmla="*/ 208481 h 336550"/>
              <a:gd name="connsiteX61" fmla="*/ 65947 w 281869"/>
              <a:gd name="connsiteY61" fmla="*/ 213762 h 336550"/>
              <a:gd name="connsiteX62" fmla="*/ 65947 w 281869"/>
              <a:gd name="connsiteY62" fmla="*/ 319386 h 336550"/>
              <a:gd name="connsiteX63" fmla="*/ 48845 w 281869"/>
              <a:gd name="connsiteY63" fmla="*/ 336550 h 336550"/>
              <a:gd name="connsiteX64" fmla="*/ 33058 w 281869"/>
              <a:gd name="connsiteY64" fmla="*/ 319386 h 336550"/>
              <a:gd name="connsiteX65" fmla="*/ 33058 w 281869"/>
              <a:gd name="connsiteY65" fmla="*/ 121342 h 336550"/>
              <a:gd name="connsiteX66" fmla="*/ 27796 w 281869"/>
              <a:gd name="connsiteY66" fmla="*/ 199239 h 336550"/>
              <a:gd name="connsiteX67" fmla="*/ 12009 w 281869"/>
              <a:gd name="connsiteY67" fmla="*/ 211122 h 336550"/>
              <a:gd name="connsiteX68" fmla="*/ 169 w 281869"/>
              <a:gd name="connsiteY68" fmla="*/ 196599 h 336550"/>
              <a:gd name="connsiteX69" fmla="*/ 6746 w 281869"/>
              <a:gd name="connsiteY69" fmla="*/ 83053 h 336550"/>
              <a:gd name="connsiteX70" fmla="*/ 21218 w 281869"/>
              <a:gd name="connsiteY70" fmla="*/ 69850 h 336550"/>
              <a:gd name="connsiteX71" fmla="*/ 210785 w 281869"/>
              <a:gd name="connsiteY71" fmla="*/ 0 h 336550"/>
              <a:gd name="connsiteX72" fmla="*/ 241742 w 281869"/>
              <a:gd name="connsiteY72" fmla="*/ 30163 h 336550"/>
              <a:gd name="connsiteX73" fmla="*/ 210785 w 281869"/>
              <a:gd name="connsiteY73" fmla="*/ 60326 h 336550"/>
              <a:gd name="connsiteX74" fmla="*/ 179828 w 281869"/>
              <a:gd name="connsiteY74" fmla="*/ 30163 h 336550"/>
              <a:gd name="connsiteX75" fmla="*/ 210785 w 281869"/>
              <a:gd name="connsiteY75" fmla="*/ 0 h 336550"/>
              <a:gd name="connsiteX76" fmla="*/ 71085 w 281869"/>
              <a:gd name="connsiteY76" fmla="*/ 0 h 336550"/>
              <a:gd name="connsiteX77" fmla="*/ 102042 w 281869"/>
              <a:gd name="connsiteY77" fmla="*/ 30163 h 336550"/>
              <a:gd name="connsiteX78" fmla="*/ 71085 w 281869"/>
              <a:gd name="connsiteY78" fmla="*/ 60326 h 336550"/>
              <a:gd name="connsiteX79" fmla="*/ 40128 w 281869"/>
              <a:gd name="connsiteY79" fmla="*/ 30163 h 336550"/>
              <a:gd name="connsiteX80" fmla="*/ 71085 w 281869"/>
              <a:gd name="connsiteY8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1869" h="336550">
                <a:moveTo>
                  <a:pt x="206816" y="79120"/>
                </a:moveTo>
                <a:cubicBezTo>
                  <a:pt x="206816" y="79120"/>
                  <a:pt x="206816" y="79120"/>
                  <a:pt x="201524" y="85782"/>
                </a:cubicBezTo>
                <a:cubicBezTo>
                  <a:pt x="198878" y="88447"/>
                  <a:pt x="198878" y="89779"/>
                  <a:pt x="201524" y="92444"/>
                </a:cubicBezTo>
                <a:cubicBezTo>
                  <a:pt x="201524" y="92444"/>
                  <a:pt x="201524" y="92444"/>
                  <a:pt x="205493" y="96441"/>
                </a:cubicBezTo>
                <a:cubicBezTo>
                  <a:pt x="205493" y="96441"/>
                  <a:pt x="205493" y="96441"/>
                  <a:pt x="198878" y="133748"/>
                </a:cubicBezTo>
                <a:cubicBezTo>
                  <a:pt x="198878" y="135080"/>
                  <a:pt x="198878" y="136413"/>
                  <a:pt x="198878" y="137745"/>
                </a:cubicBezTo>
                <a:cubicBezTo>
                  <a:pt x="198878" y="137745"/>
                  <a:pt x="198878" y="137745"/>
                  <a:pt x="206816" y="149736"/>
                </a:cubicBezTo>
                <a:cubicBezTo>
                  <a:pt x="208139" y="152401"/>
                  <a:pt x="212107" y="152401"/>
                  <a:pt x="213430" y="149736"/>
                </a:cubicBezTo>
                <a:cubicBezTo>
                  <a:pt x="213430" y="149736"/>
                  <a:pt x="213430" y="149736"/>
                  <a:pt x="221368" y="137745"/>
                </a:cubicBezTo>
                <a:cubicBezTo>
                  <a:pt x="222691" y="136413"/>
                  <a:pt x="222691" y="135080"/>
                  <a:pt x="221368" y="133748"/>
                </a:cubicBezTo>
                <a:cubicBezTo>
                  <a:pt x="221368" y="133748"/>
                  <a:pt x="221368" y="133748"/>
                  <a:pt x="214753" y="96441"/>
                </a:cubicBezTo>
                <a:cubicBezTo>
                  <a:pt x="214753" y="96441"/>
                  <a:pt x="214753" y="96441"/>
                  <a:pt x="220045" y="92444"/>
                </a:cubicBezTo>
                <a:cubicBezTo>
                  <a:pt x="221368" y="89779"/>
                  <a:pt x="221368" y="88447"/>
                  <a:pt x="220045" y="85782"/>
                </a:cubicBezTo>
                <a:cubicBezTo>
                  <a:pt x="220045" y="85782"/>
                  <a:pt x="220045" y="85782"/>
                  <a:pt x="213430" y="79120"/>
                </a:cubicBezTo>
                <a:cubicBezTo>
                  <a:pt x="212107" y="77788"/>
                  <a:pt x="209462" y="77788"/>
                  <a:pt x="206816" y="79120"/>
                </a:cubicBezTo>
                <a:close/>
                <a:moveTo>
                  <a:pt x="68439" y="79120"/>
                </a:moveTo>
                <a:cubicBezTo>
                  <a:pt x="68439" y="79120"/>
                  <a:pt x="68439" y="79120"/>
                  <a:pt x="61824" y="85782"/>
                </a:cubicBezTo>
                <a:cubicBezTo>
                  <a:pt x="60501" y="88447"/>
                  <a:pt x="60501" y="89779"/>
                  <a:pt x="61824" y="92444"/>
                </a:cubicBezTo>
                <a:cubicBezTo>
                  <a:pt x="61824" y="92444"/>
                  <a:pt x="61824" y="92444"/>
                  <a:pt x="67116" y="96441"/>
                </a:cubicBezTo>
                <a:cubicBezTo>
                  <a:pt x="67116" y="96441"/>
                  <a:pt x="67116" y="96441"/>
                  <a:pt x="60501" y="133748"/>
                </a:cubicBezTo>
                <a:cubicBezTo>
                  <a:pt x="59178" y="135080"/>
                  <a:pt x="59178" y="136413"/>
                  <a:pt x="60501" y="137745"/>
                </a:cubicBezTo>
                <a:cubicBezTo>
                  <a:pt x="60501" y="137745"/>
                  <a:pt x="60501" y="137745"/>
                  <a:pt x="68439" y="149736"/>
                </a:cubicBezTo>
                <a:cubicBezTo>
                  <a:pt x="69762" y="152401"/>
                  <a:pt x="73730" y="152401"/>
                  <a:pt x="75053" y="149736"/>
                </a:cubicBezTo>
                <a:cubicBezTo>
                  <a:pt x="75053" y="149736"/>
                  <a:pt x="75053" y="149736"/>
                  <a:pt x="82991" y="137745"/>
                </a:cubicBezTo>
                <a:cubicBezTo>
                  <a:pt x="82991" y="136413"/>
                  <a:pt x="82991" y="135080"/>
                  <a:pt x="82991" y="133748"/>
                </a:cubicBezTo>
                <a:cubicBezTo>
                  <a:pt x="82991" y="133748"/>
                  <a:pt x="82991" y="133748"/>
                  <a:pt x="76376" y="96441"/>
                </a:cubicBezTo>
                <a:cubicBezTo>
                  <a:pt x="76376" y="96441"/>
                  <a:pt x="76376" y="96441"/>
                  <a:pt x="80345" y="92444"/>
                </a:cubicBezTo>
                <a:cubicBezTo>
                  <a:pt x="82991" y="89779"/>
                  <a:pt x="82991" y="88447"/>
                  <a:pt x="80345" y="85782"/>
                </a:cubicBezTo>
                <a:cubicBezTo>
                  <a:pt x="80345" y="85782"/>
                  <a:pt x="80345" y="85782"/>
                  <a:pt x="75053" y="79120"/>
                </a:cubicBezTo>
                <a:cubicBezTo>
                  <a:pt x="72407" y="77788"/>
                  <a:pt x="69762" y="77788"/>
                  <a:pt x="68439" y="79120"/>
                </a:cubicBezTo>
                <a:close/>
                <a:moveTo>
                  <a:pt x="21218" y="69850"/>
                </a:moveTo>
                <a:cubicBezTo>
                  <a:pt x="21218" y="69850"/>
                  <a:pt x="21218" y="69850"/>
                  <a:pt x="121201" y="69850"/>
                </a:cubicBezTo>
                <a:cubicBezTo>
                  <a:pt x="129094" y="69850"/>
                  <a:pt x="135672" y="76451"/>
                  <a:pt x="135672" y="83053"/>
                </a:cubicBezTo>
                <a:cubicBezTo>
                  <a:pt x="135672" y="83053"/>
                  <a:pt x="135672" y="83053"/>
                  <a:pt x="140934" y="113420"/>
                </a:cubicBezTo>
                <a:cubicBezTo>
                  <a:pt x="140934" y="113420"/>
                  <a:pt x="140934" y="113420"/>
                  <a:pt x="146197" y="83053"/>
                </a:cubicBezTo>
                <a:cubicBezTo>
                  <a:pt x="146197" y="76451"/>
                  <a:pt x="152775" y="69850"/>
                  <a:pt x="160668" y="69850"/>
                </a:cubicBezTo>
                <a:cubicBezTo>
                  <a:pt x="160668" y="69850"/>
                  <a:pt x="160668" y="69850"/>
                  <a:pt x="260651" y="69850"/>
                </a:cubicBezTo>
                <a:cubicBezTo>
                  <a:pt x="267229" y="69850"/>
                  <a:pt x="273807" y="76451"/>
                  <a:pt x="275123" y="83053"/>
                </a:cubicBezTo>
                <a:cubicBezTo>
                  <a:pt x="275123" y="83053"/>
                  <a:pt x="275123" y="83053"/>
                  <a:pt x="281700" y="196599"/>
                </a:cubicBezTo>
                <a:cubicBezTo>
                  <a:pt x="283016" y="204520"/>
                  <a:pt x="276438" y="211122"/>
                  <a:pt x="269860" y="211122"/>
                </a:cubicBezTo>
                <a:cubicBezTo>
                  <a:pt x="261967" y="212442"/>
                  <a:pt x="255389" y="205841"/>
                  <a:pt x="254073" y="199239"/>
                </a:cubicBezTo>
                <a:cubicBezTo>
                  <a:pt x="254073" y="199239"/>
                  <a:pt x="254073" y="199239"/>
                  <a:pt x="250127" y="125303"/>
                </a:cubicBezTo>
                <a:cubicBezTo>
                  <a:pt x="250127" y="125303"/>
                  <a:pt x="250127" y="125303"/>
                  <a:pt x="248811" y="319386"/>
                </a:cubicBezTo>
                <a:cubicBezTo>
                  <a:pt x="248811" y="329949"/>
                  <a:pt x="240918" y="336550"/>
                  <a:pt x="231709" y="336550"/>
                </a:cubicBezTo>
                <a:cubicBezTo>
                  <a:pt x="222500" y="336550"/>
                  <a:pt x="215922" y="328628"/>
                  <a:pt x="215922" y="319386"/>
                </a:cubicBezTo>
                <a:cubicBezTo>
                  <a:pt x="215922" y="319386"/>
                  <a:pt x="215922" y="319386"/>
                  <a:pt x="215922" y="213762"/>
                </a:cubicBezTo>
                <a:cubicBezTo>
                  <a:pt x="215922" y="211122"/>
                  <a:pt x="213291" y="208481"/>
                  <a:pt x="210660" y="208481"/>
                </a:cubicBezTo>
                <a:cubicBezTo>
                  <a:pt x="206713" y="208481"/>
                  <a:pt x="204082" y="211122"/>
                  <a:pt x="204082" y="213762"/>
                </a:cubicBezTo>
                <a:cubicBezTo>
                  <a:pt x="204082" y="213762"/>
                  <a:pt x="204082" y="213762"/>
                  <a:pt x="204082" y="319386"/>
                </a:cubicBezTo>
                <a:cubicBezTo>
                  <a:pt x="204082" y="329949"/>
                  <a:pt x="196188" y="336550"/>
                  <a:pt x="186979" y="336550"/>
                </a:cubicBezTo>
                <a:cubicBezTo>
                  <a:pt x="177770" y="336550"/>
                  <a:pt x="171193" y="328628"/>
                  <a:pt x="171193" y="319386"/>
                </a:cubicBezTo>
                <a:cubicBezTo>
                  <a:pt x="171193" y="319386"/>
                  <a:pt x="171193" y="319386"/>
                  <a:pt x="171193" y="121342"/>
                </a:cubicBezTo>
                <a:cubicBezTo>
                  <a:pt x="171193" y="121342"/>
                  <a:pt x="171193" y="121342"/>
                  <a:pt x="155406" y="199239"/>
                </a:cubicBezTo>
                <a:cubicBezTo>
                  <a:pt x="154090" y="205841"/>
                  <a:pt x="148828" y="212442"/>
                  <a:pt x="140934" y="211122"/>
                </a:cubicBezTo>
                <a:cubicBezTo>
                  <a:pt x="133041" y="212442"/>
                  <a:pt x="127779" y="205841"/>
                  <a:pt x="126463" y="199239"/>
                </a:cubicBezTo>
                <a:cubicBezTo>
                  <a:pt x="126463" y="199239"/>
                  <a:pt x="126463" y="199239"/>
                  <a:pt x="110676" y="125303"/>
                </a:cubicBezTo>
                <a:cubicBezTo>
                  <a:pt x="110676" y="125303"/>
                  <a:pt x="110676" y="125303"/>
                  <a:pt x="110676" y="319386"/>
                </a:cubicBezTo>
                <a:cubicBezTo>
                  <a:pt x="110676" y="329949"/>
                  <a:pt x="102783" y="336550"/>
                  <a:pt x="93574" y="336550"/>
                </a:cubicBezTo>
                <a:cubicBezTo>
                  <a:pt x="84365" y="336550"/>
                  <a:pt x="77787" y="328628"/>
                  <a:pt x="77787" y="319386"/>
                </a:cubicBezTo>
                <a:cubicBezTo>
                  <a:pt x="77787" y="319386"/>
                  <a:pt x="77787" y="319386"/>
                  <a:pt x="77787" y="213762"/>
                </a:cubicBezTo>
                <a:cubicBezTo>
                  <a:pt x="77787" y="211122"/>
                  <a:pt x="75156" y="208481"/>
                  <a:pt x="71209" y="208481"/>
                </a:cubicBezTo>
                <a:cubicBezTo>
                  <a:pt x="68578" y="208481"/>
                  <a:pt x="65947" y="211122"/>
                  <a:pt x="65947" y="213762"/>
                </a:cubicBezTo>
                <a:cubicBezTo>
                  <a:pt x="65947" y="213762"/>
                  <a:pt x="65947" y="213762"/>
                  <a:pt x="65947" y="319386"/>
                </a:cubicBezTo>
                <a:cubicBezTo>
                  <a:pt x="65947" y="329949"/>
                  <a:pt x="58054" y="336550"/>
                  <a:pt x="48845" y="336550"/>
                </a:cubicBezTo>
                <a:cubicBezTo>
                  <a:pt x="39636" y="336550"/>
                  <a:pt x="33058" y="328628"/>
                  <a:pt x="33058" y="319386"/>
                </a:cubicBezTo>
                <a:cubicBezTo>
                  <a:pt x="33058" y="319386"/>
                  <a:pt x="33058" y="319386"/>
                  <a:pt x="33058" y="121342"/>
                </a:cubicBezTo>
                <a:cubicBezTo>
                  <a:pt x="33058" y="121342"/>
                  <a:pt x="33058" y="121342"/>
                  <a:pt x="27796" y="199239"/>
                </a:cubicBezTo>
                <a:cubicBezTo>
                  <a:pt x="26480" y="205841"/>
                  <a:pt x="19902" y="212442"/>
                  <a:pt x="12009" y="211122"/>
                </a:cubicBezTo>
                <a:cubicBezTo>
                  <a:pt x="5431" y="211122"/>
                  <a:pt x="-1147" y="204520"/>
                  <a:pt x="169" y="196599"/>
                </a:cubicBezTo>
                <a:cubicBezTo>
                  <a:pt x="169" y="196599"/>
                  <a:pt x="169" y="196599"/>
                  <a:pt x="6746" y="83053"/>
                </a:cubicBezTo>
                <a:cubicBezTo>
                  <a:pt x="8062" y="76451"/>
                  <a:pt x="14640" y="69850"/>
                  <a:pt x="21218" y="69850"/>
                </a:cubicBezTo>
                <a:close/>
                <a:moveTo>
                  <a:pt x="210785" y="0"/>
                </a:moveTo>
                <a:cubicBezTo>
                  <a:pt x="227882" y="0"/>
                  <a:pt x="241742" y="13504"/>
                  <a:pt x="241742" y="30163"/>
                </a:cubicBezTo>
                <a:cubicBezTo>
                  <a:pt x="241742" y="46822"/>
                  <a:pt x="227882" y="60326"/>
                  <a:pt x="210785" y="60326"/>
                </a:cubicBezTo>
                <a:cubicBezTo>
                  <a:pt x="193688" y="60326"/>
                  <a:pt x="179828" y="46822"/>
                  <a:pt x="179828" y="30163"/>
                </a:cubicBezTo>
                <a:cubicBezTo>
                  <a:pt x="179828" y="13504"/>
                  <a:pt x="193688" y="0"/>
                  <a:pt x="210785" y="0"/>
                </a:cubicBezTo>
                <a:close/>
                <a:moveTo>
                  <a:pt x="71085" y="0"/>
                </a:moveTo>
                <a:cubicBezTo>
                  <a:pt x="88182" y="0"/>
                  <a:pt x="102042" y="13504"/>
                  <a:pt x="102042" y="30163"/>
                </a:cubicBezTo>
                <a:cubicBezTo>
                  <a:pt x="102042" y="46822"/>
                  <a:pt x="88182" y="60326"/>
                  <a:pt x="71085" y="60326"/>
                </a:cubicBezTo>
                <a:cubicBezTo>
                  <a:pt x="53988" y="60326"/>
                  <a:pt x="40128" y="46822"/>
                  <a:pt x="40128" y="30163"/>
                </a:cubicBezTo>
                <a:cubicBezTo>
                  <a:pt x="40128" y="13504"/>
                  <a:pt x="53988" y="0"/>
                  <a:pt x="71085" y="0"/>
                </a:cubicBezTo>
                <a:close/>
              </a:path>
            </a:pathLst>
          </a:custGeom>
          <a:solidFill>
            <a:schemeClr val="bg1"/>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椭圆 46"/>
          <p:cNvSpPr/>
          <p:nvPr/>
        </p:nvSpPr>
        <p:spPr>
          <a:xfrm>
            <a:off x="9678535" y="3850113"/>
            <a:ext cx="344368" cy="34436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72521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49" presetClass="entr" presetSubtype="0" decel="100000" fill="hold" grpId="0" nodeType="withEffect">
                                  <p:stCondLst>
                                    <p:cond delay="400"/>
                                  </p:stCondLst>
                                  <p:childTnLst>
                                    <p:set>
                                      <p:cBhvr>
                                        <p:cTn id="11" dur="1" fill="hold">
                                          <p:stCondLst>
                                            <p:cond delay="0"/>
                                          </p:stCondLst>
                                        </p:cTn>
                                        <p:tgtEl>
                                          <p:spTgt spid="2"/>
                                        </p:tgtEl>
                                        <p:attrNameLst>
                                          <p:attrName>style.visibility</p:attrName>
                                        </p:attrNameLst>
                                      </p:cBhvr>
                                      <p:to>
                                        <p:strVal val="visible"/>
                                      </p:to>
                                    </p:set>
                                    <p:anim calcmode="lin" valueType="num">
                                      <p:cBhvr>
                                        <p:cTn id="12" dur="1500" fill="hold"/>
                                        <p:tgtEl>
                                          <p:spTgt spid="2"/>
                                        </p:tgtEl>
                                        <p:attrNameLst>
                                          <p:attrName>ppt_w</p:attrName>
                                        </p:attrNameLst>
                                      </p:cBhvr>
                                      <p:tavLst>
                                        <p:tav tm="0">
                                          <p:val>
                                            <p:fltVal val="0"/>
                                          </p:val>
                                        </p:tav>
                                        <p:tav tm="100000">
                                          <p:val>
                                            <p:strVal val="#ppt_w"/>
                                          </p:val>
                                        </p:tav>
                                      </p:tavLst>
                                    </p:anim>
                                    <p:anim calcmode="lin" valueType="num">
                                      <p:cBhvr>
                                        <p:cTn id="13" dur="1500" fill="hold"/>
                                        <p:tgtEl>
                                          <p:spTgt spid="2"/>
                                        </p:tgtEl>
                                        <p:attrNameLst>
                                          <p:attrName>ppt_h</p:attrName>
                                        </p:attrNameLst>
                                      </p:cBhvr>
                                      <p:tavLst>
                                        <p:tav tm="0">
                                          <p:val>
                                            <p:fltVal val="0"/>
                                          </p:val>
                                        </p:tav>
                                        <p:tav tm="100000">
                                          <p:val>
                                            <p:strVal val="#ppt_h"/>
                                          </p:val>
                                        </p:tav>
                                      </p:tavLst>
                                    </p:anim>
                                    <p:anim calcmode="lin" valueType="num">
                                      <p:cBhvr>
                                        <p:cTn id="14" dur="1500" fill="hold"/>
                                        <p:tgtEl>
                                          <p:spTgt spid="2"/>
                                        </p:tgtEl>
                                        <p:attrNameLst>
                                          <p:attrName>style.rotation</p:attrName>
                                        </p:attrNameLst>
                                      </p:cBhvr>
                                      <p:tavLst>
                                        <p:tav tm="0">
                                          <p:val>
                                            <p:fltVal val="360"/>
                                          </p:val>
                                        </p:tav>
                                        <p:tav tm="100000">
                                          <p:val>
                                            <p:fltVal val="0"/>
                                          </p:val>
                                        </p:tav>
                                      </p:tavLst>
                                    </p:anim>
                                    <p:animEffect transition="in" filter="fade">
                                      <p:cBhvr>
                                        <p:cTn id="15" dur="1500"/>
                                        <p:tgtEl>
                                          <p:spTgt spid="2"/>
                                        </p:tgtEl>
                                      </p:cBhvr>
                                    </p:animEffect>
                                  </p:childTnLst>
                                </p:cTn>
                              </p:par>
                              <p:par>
                                <p:cTn id="16" presetID="49" presetClass="entr" presetSubtype="0" decel="100000" fill="hold" grpId="0"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500" fill="hold"/>
                                        <p:tgtEl>
                                          <p:spTgt spid="3"/>
                                        </p:tgtEl>
                                        <p:attrNameLst>
                                          <p:attrName>ppt_w</p:attrName>
                                        </p:attrNameLst>
                                      </p:cBhvr>
                                      <p:tavLst>
                                        <p:tav tm="0">
                                          <p:val>
                                            <p:fltVal val="0"/>
                                          </p:val>
                                        </p:tav>
                                        <p:tav tm="100000">
                                          <p:val>
                                            <p:strVal val="#ppt_w"/>
                                          </p:val>
                                        </p:tav>
                                      </p:tavLst>
                                    </p:anim>
                                    <p:anim calcmode="lin" valueType="num">
                                      <p:cBhvr>
                                        <p:cTn id="19" dur="1500" fill="hold"/>
                                        <p:tgtEl>
                                          <p:spTgt spid="3"/>
                                        </p:tgtEl>
                                        <p:attrNameLst>
                                          <p:attrName>ppt_h</p:attrName>
                                        </p:attrNameLst>
                                      </p:cBhvr>
                                      <p:tavLst>
                                        <p:tav tm="0">
                                          <p:val>
                                            <p:fltVal val="0"/>
                                          </p:val>
                                        </p:tav>
                                        <p:tav tm="100000">
                                          <p:val>
                                            <p:strVal val="#ppt_h"/>
                                          </p:val>
                                        </p:tav>
                                      </p:tavLst>
                                    </p:anim>
                                    <p:anim calcmode="lin" valueType="num">
                                      <p:cBhvr>
                                        <p:cTn id="20" dur="1500" fill="hold"/>
                                        <p:tgtEl>
                                          <p:spTgt spid="3"/>
                                        </p:tgtEl>
                                        <p:attrNameLst>
                                          <p:attrName>style.rotation</p:attrName>
                                        </p:attrNameLst>
                                      </p:cBhvr>
                                      <p:tavLst>
                                        <p:tav tm="0">
                                          <p:val>
                                            <p:fltVal val="360"/>
                                          </p:val>
                                        </p:tav>
                                        <p:tav tm="100000">
                                          <p:val>
                                            <p:fltVal val="0"/>
                                          </p:val>
                                        </p:tav>
                                      </p:tavLst>
                                    </p:anim>
                                    <p:animEffect transition="in" filter="fade">
                                      <p:cBhvr>
                                        <p:cTn id="21" dur="1500"/>
                                        <p:tgtEl>
                                          <p:spTgt spid="3"/>
                                        </p:tgtEl>
                                      </p:cBhvr>
                                    </p:animEffect>
                                  </p:childTnLst>
                                </p:cTn>
                              </p:par>
                              <p:par>
                                <p:cTn id="22" presetID="49" presetClass="entr" presetSubtype="0" decel="100000" fill="hold" grpId="0" nodeType="withEffect">
                                  <p:stCondLst>
                                    <p:cond delay="8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500" fill="hold"/>
                                        <p:tgtEl>
                                          <p:spTgt spid="4"/>
                                        </p:tgtEl>
                                        <p:attrNameLst>
                                          <p:attrName>ppt_w</p:attrName>
                                        </p:attrNameLst>
                                      </p:cBhvr>
                                      <p:tavLst>
                                        <p:tav tm="0">
                                          <p:val>
                                            <p:fltVal val="0"/>
                                          </p:val>
                                        </p:tav>
                                        <p:tav tm="100000">
                                          <p:val>
                                            <p:strVal val="#ppt_w"/>
                                          </p:val>
                                        </p:tav>
                                      </p:tavLst>
                                    </p:anim>
                                    <p:anim calcmode="lin" valueType="num">
                                      <p:cBhvr>
                                        <p:cTn id="25" dur="1500" fill="hold"/>
                                        <p:tgtEl>
                                          <p:spTgt spid="4"/>
                                        </p:tgtEl>
                                        <p:attrNameLst>
                                          <p:attrName>ppt_h</p:attrName>
                                        </p:attrNameLst>
                                      </p:cBhvr>
                                      <p:tavLst>
                                        <p:tav tm="0">
                                          <p:val>
                                            <p:fltVal val="0"/>
                                          </p:val>
                                        </p:tav>
                                        <p:tav tm="100000">
                                          <p:val>
                                            <p:strVal val="#ppt_h"/>
                                          </p:val>
                                        </p:tav>
                                      </p:tavLst>
                                    </p:anim>
                                    <p:anim calcmode="lin" valueType="num">
                                      <p:cBhvr>
                                        <p:cTn id="26" dur="1500" fill="hold"/>
                                        <p:tgtEl>
                                          <p:spTgt spid="4"/>
                                        </p:tgtEl>
                                        <p:attrNameLst>
                                          <p:attrName>style.rotation</p:attrName>
                                        </p:attrNameLst>
                                      </p:cBhvr>
                                      <p:tavLst>
                                        <p:tav tm="0">
                                          <p:val>
                                            <p:fltVal val="360"/>
                                          </p:val>
                                        </p:tav>
                                        <p:tav tm="100000">
                                          <p:val>
                                            <p:fltVal val="0"/>
                                          </p:val>
                                        </p:tav>
                                      </p:tavLst>
                                    </p:anim>
                                    <p:animEffect transition="in" filter="fade">
                                      <p:cBhvr>
                                        <p:cTn id="27" dur="1500"/>
                                        <p:tgtEl>
                                          <p:spTgt spid="4"/>
                                        </p:tgtEl>
                                      </p:cBhvr>
                                    </p:animEffect>
                                  </p:childTnLst>
                                </p:cTn>
                              </p:par>
                              <p:par>
                                <p:cTn id="28" presetID="49" presetClass="entr" presetSubtype="0" decel="100000" fill="hold" grpId="0" nodeType="withEffect">
                                  <p:stCondLst>
                                    <p:cond delay="10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500" fill="hold"/>
                                        <p:tgtEl>
                                          <p:spTgt spid="5"/>
                                        </p:tgtEl>
                                        <p:attrNameLst>
                                          <p:attrName>ppt_w</p:attrName>
                                        </p:attrNameLst>
                                      </p:cBhvr>
                                      <p:tavLst>
                                        <p:tav tm="0">
                                          <p:val>
                                            <p:fltVal val="0"/>
                                          </p:val>
                                        </p:tav>
                                        <p:tav tm="100000">
                                          <p:val>
                                            <p:strVal val="#ppt_w"/>
                                          </p:val>
                                        </p:tav>
                                      </p:tavLst>
                                    </p:anim>
                                    <p:anim calcmode="lin" valueType="num">
                                      <p:cBhvr>
                                        <p:cTn id="31" dur="1500" fill="hold"/>
                                        <p:tgtEl>
                                          <p:spTgt spid="5"/>
                                        </p:tgtEl>
                                        <p:attrNameLst>
                                          <p:attrName>ppt_h</p:attrName>
                                        </p:attrNameLst>
                                      </p:cBhvr>
                                      <p:tavLst>
                                        <p:tav tm="0">
                                          <p:val>
                                            <p:fltVal val="0"/>
                                          </p:val>
                                        </p:tav>
                                        <p:tav tm="100000">
                                          <p:val>
                                            <p:strVal val="#ppt_h"/>
                                          </p:val>
                                        </p:tav>
                                      </p:tavLst>
                                    </p:anim>
                                    <p:anim calcmode="lin" valueType="num">
                                      <p:cBhvr>
                                        <p:cTn id="32" dur="1500" fill="hold"/>
                                        <p:tgtEl>
                                          <p:spTgt spid="5"/>
                                        </p:tgtEl>
                                        <p:attrNameLst>
                                          <p:attrName>style.rotation</p:attrName>
                                        </p:attrNameLst>
                                      </p:cBhvr>
                                      <p:tavLst>
                                        <p:tav tm="0">
                                          <p:val>
                                            <p:fltVal val="360"/>
                                          </p:val>
                                        </p:tav>
                                        <p:tav tm="100000">
                                          <p:val>
                                            <p:fltVal val="0"/>
                                          </p:val>
                                        </p:tav>
                                      </p:tavLst>
                                    </p:anim>
                                    <p:animEffect transition="in" filter="fade">
                                      <p:cBhvr>
                                        <p:cTn id="33" dur="1500"/>
                                        <p:tgtEl>
                                          <p:spTgt spid="5"/>
                                        </p:tgtEl>
                                      </p:cBhvr>
                                    </p:animEffect>
                                  </p:childTnLst>
                                </p:cTn>
                              </p:par>
                              <p:par>
                                <p:cTn id="34" presetID="10" presetClass="entr" presetSubtype="0" fill="hold" grpId="0" nodeType="withEffect">
                                  <p:stCondLst>
                                    <p:cond delay="2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par>
                          <p:cTn id="37" fill="hold">
                            <p:stCondLst>
                              <p:cond delay="2900"/>
                            </p:stCondLst>
                            <p:childTnLst>
                              <p:par>
                                <p:cTn id="38" presetID="2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down)">
                                      <p:cBhvr>
                                        <p:cTn id="40" dur="500"/>
                                        <p:tgtEl>
                                          <p:spTgt spid="50"/>
                                        </p:tgtEl>
                                      </p:cBhvr>
                                    </p:animEffect>
                                  </p:childTnLst>
                                </p:cTn>
                              </p:par>
                              <p:par>
                                <p:cTn id="41" presetID="22" presetClass="entr" presetSubtype="4"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childTnLst>
                          </p:cTn>
                        </p:par>
                        <p:par>
                          <p:cTn id="44" fill="hold">
                            <p:stCondLst>
                              <p:cond delay="3400"/>
                            </p:stCondLst>
                            <p:childTnLst>
                              <p:par>
                                <p:cTn id="45" presetID="2" presetClass="entr" presetSubtype="8"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0-#ppt_w/2"/>
                                          </p:val>
                                        </p:tav>
                                        <p:tav tm="100000">
                                          <p:val>
                                            <p:strVal val="#ppt_x"/>
                                          </p:val>
                                        </p:tav>
                                      </p:tavLst>
                                    </p:anim>
                                    <p:anim calcmode="lin" valueType="num">
                                      <p:cBhvr additive="base">
                                        <p:cTn id="48" dur="50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1+#ppt_w/2"/>
                                          </p:val>
                                        </p:tav>
                                        <p:tav tm="100000">
                                          <p:val>
                                            <p:strVal val="#ppt_x"/>
                                          </p:val>
                                        </p:tav>
                                      </p:tavLst>
                                    </p:anim>
                                    <p:anim calcmode="lin" valueType="num">
                                      <p:cBhvr additive="base">
                                        <p:cTn id="52" dur="500" fill="hold"/>
                                        <p:tgtEl>
                                          <p:spTgt spid="43"/>
                                        </p:tgtEl>
                                        <p:attrNameLst>
                                          <p:attrName>ppt_y</p:attrName>
                                        </p:attrNameLst>
                                      </p:cBhvr>
                                      <p:tavLst>
                                        <p:tav tm="0">
                                          <p:val>
                                            <p:strVal val="#ppt_y"/>
                                          </p:val>
                                        </p:tav>
                                        <p:tav tm="100000">
                                          <p:val>
                                            <p:strVal val="#ppt_y"/>
                                          </p:val>
                                        </p:tav>
                                      </p:tavLst>
                                    </p:anim>
                                  </p:childTnLst>
                                </p:cTn>
                              </p:par>
                            </p:childTnLst>
                          </p:cTn>
                        </p:par>
                        <p:par>
                          <p:cTn id="53" fill="hold">
                            <p:stCondLst>
                              <p:cond delay="3900"/>
                            </p:stCondLst>
                            <p:childTnLst>
                              <p:par>
                                <p:cTn id="54" presetID="2" presetClass="entr" presetSubtype="4"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additive="base">
                                        <p:cTn id="60" dur="500" fill="hold"/>
                                        <p:tgtEl>
                                          <p:spTgt spid="30"/>
                                        </p:tgtEl>
                                        <p:attrNameLst>
                                          <p:attrName>ppt_x</p:attrName>
                                        </p:attrNameLst>
                                      </p:cBhvr>
                                      <p:tavLst>
                                        <p:tav tm="0">
                                          <p:val>
                                            <p:strVal val="#ppt_x"/>
                                          </p:val>
                                        </p:tav>
                                        <p:tav tm="100000">
                                          <p:val>
                                            <p:strVal val="#ppt_x"/>
                                          </p:val>
                                        </p:tav>
                                      </p:tavLst>
                                    </p:anim>
                                    <p:anim calcmode="lin" valueType="num">
                                      <p:cBhvr additive="base">
                                        <p:cTn id="61" dur="500" fill="hold"/>
                                        <p:tgtEl>
                                          <p:spTgt spid="30"/>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ppt_x"/>
                                          </p:val>
                                        </p:tav>
                                        <p:tav tm="100000">
                                          <p:val>
                                            <p:strVal val="#ppt_x"/>
                                          </p:val>
                                        </p:tav>
                                      </p:tavLst>
                                    </p:anim>
                                    <p:anim calcmode="lin" valueType="num">
                                      <p:cBhvr additive="base">
                                        <p:cTn id="65" dur="500" fill="hold"/>
                                        <p:tgtEl>
                                          <p:spTgt spid="29"/>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fill="hold"/>
                                        <p:tgtEl>
                                          <p:spTgt spid="65"/>
                                        </p:tgtEl>
                                        <p:attrNameLst>
                                          <p:attrName>ppt_x</p:attrName>
                                        </p:attrNameLst>
                                      </p:cBhvr>
                                      <p:tavLst>
                                        <p:tav tm="0">
                                          <p:val>
                                            <p:strVal val="#ppt_x"/>
                                          </p:val>
                                        </p:tav>
                                        <p:tav tm="100000">
                                          <p:val>
                                            <p:strVal val="#ppt_x"/>
                                          </p:val>
                                        </p:tav>
                                      </p:tavLst>
                                    </p:anim>
                                    <p:anim calcmode="lin" valueType="num">
                                      <p:cBhvr additive="base">
                                        <p:cTn id="73" dur="500" fill="hold"/>
                                        <p:tgtEl>
                                          <p:spTgt spid="6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fill="hold"/>
                                        <p:tgtEl>
                                          <p:spTgt spid="64"/>
                                        </p:tgtEl>
                                        <p:attrNameLst>
                                          <p:attrName>ppt_x</p:attrName>
                                        </p:attrNameLst>
                                      </p:cBhvr>
                                      <p:tavLst>
                                        <p:tav tm="0">
                                          <p:val>
                                            <p:strVal val="#ppt_x"/>
                                          </p:val>
                                        </p:tav>
                                        <p:tav tm="100000">
                                          <p:val>
                                            <p:strVal val="#ppt_x"/>
                                          </p:val>
                                        </p:tav>
                                      </p:tavLst>
                                    </p:anim>
                                    <p:anim calcmode="lin" valueType="num">
                                      <p:cBhvr additive="base">
                                        <p:cTn id="7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P spid="30" grpId="0" animBg="1"/>
      <p:bldP spid="48" grpId="0" animBg="1"/>
      <p:bldP spid="65" grpId="0" animBg="1"/>
      <p:bldP spid="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2" cy="6858000"/>
          </a:xfrm>
          <a:prstGeom prst="rect">
            <a:avLst/>
          </a:prstGeom>
        </p:spPr>
      </p:pic>
      <p:sp>
        <p:nvSpPr>
          <p:cNvPr id="4" name="文本框 3"/>
          <p:cNvSpPr txBox="1"/>
          <p:nvPr/>
        </p:nvSpPr>
        <p:spPr>
          <a:xfrm>
            <a:off x="5142053" y="3013501"/>
            <a:ext cx="190789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02</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391175896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318170" y="5132565"/>
            <a:ext cx="215480" cy="215480"/>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椭圆 2"/>
          <p:cNvSpPr/>
          <p:nvPr/>
        </p:nvSpPr>
        <p:spPr>
          <a:xfrm>
            <a:off x="3913926" y="4511921"/>
            <a:ext cx="215480" cy="215480"/>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椭圆 3"/>
          <p:cNvSpPr/>
          <p:nvPr/>
        </p:nvSpPr>
        <p:spPr>
          <a:xfrm>
            <a:off x="3962200" y="4560195"/>
            <a:ext cx="118932" cy="118932"/>
          </a:xfrm>
          <a:prstGeom prst="ellipse">
            <a:avLst/>
          </a:prstGeom>
          <a:solidFill>
            <a:srgbClr val="62FF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椭圆 4"/>
          <p:cNvSpPr/>
          <p:nvPr/>
        </p:nvSpPr>
        <p:spPr>
          <a:xfrm>
            <a:off x="9489226" y="4995340"/>
            <a:ext cx="215480" cy="215480"/>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9537500" y="5043614"/>
            <a:ext cx="118932" cy="118932"/>
          </a:xfrm>
          <a:prstGeom prst="ellipse">
            <a:avLst/>
          </a:prstGeom>
          <a:solidFill>
            <a:srgbClr val="62FF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p:nvSpPr>
        <p:spPr>
          <a:xfrm>
            <a:off x="5679562" y="5067872"/>
            <a:ext cx="172433" cy="172433"/>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椭圆 7"/>
          <p:cNvSpPr/>
          <p:nvPr/>
        </p:nvSpPr>
        <p:spPr>
          <a:xfrm>
            <a:off x="7580516" y="4478103"/>
            <a:ext cx="82092" cy="82092"/>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连接符 8"/>
          <p:cNvCxnSpPr/>
          <p:nvPr/>
        </p:nvCxnSpPr>
        <p:spPr>
          <a:xfrm flipV="1">
            <a:off x="2581924" y="4679127"/>
            <a:ext cx="1283728" cy="500104"/>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803445" y="4470108"/>
            <a:ext cx="2649736" cy="1062467"/>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99073" y="4619661"/>
            <a:ext cx="1315051" cy="512904"/>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753289" y="4604635"/>
            <a:ext cx="1658918" cy="447662"/>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991138" y="4563401"/>
            <a:ext cx="1403913" cy="500104"/>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41869" y="4409563"/>
            <a:ext cx="2345506" cy="677748"/>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20218" y="418450"/>
            <a:ext cx="5658081" cy="760635"/>
            <a:chOff x="520218" y="418450"/>
            <a:chExt cx="5658081" cy="760635"/>
          </a:xfrm>
        </p:grpSpPr>
        <p:sp>
          <p:nvSpPr>
            <p:cNvPr id="16" name="矩形: 圆角 15"/>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301959" y="418450"/>
              <a:ext cx="4876340" cy="760635"/>
              <a:chOff x="1292231" y="418450"/>
              <a:chExt cx="4876340" cy="760635"/>
            </a:xfrm>
          </p:grpSpPr>
          <p:sp>
            <p:nvSpPr>
              <p:cNvPr id="19" name="文本框 18"/>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0" name="文本框 19"/>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8"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组合 23"/>
          <p:cNvGrpSpPr/>
          <p:nvPr/>
        </p:nvGrpSpPr>
        <p:grpSpPr>
          <a:xfrm>
            <a:off x="1127039" y="3047755"/>
            <a:ext cx="2952874" cy="1109754"/>
            <a:chOff x="-2286766" y="1787957"/>
            <a:chExt cx="2952874" cy="1109754"/>
          </a:xfrm>
        </p:grpSpPr>
        <p:sp>
          <p:nvSpPr>
            <p:cNvPr id="25" name="矩形 24"/>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6" name="矩形 25"/>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27" name="组合 26"/>
          <p:cNvGrpSpPr/>
          <p:nvPr/>
        </p:nvGrpSpPr>
        <p:grpSpPr>
          <a:xfrm>
            <a:off x="4623784" y="3047755"/>
            <a:ext cx="2952874" cy="1109754"/>
            <a:chOff x="-2286766" y="1787957"/>
            <a:chExt cx="2952874" cy="1109754"/>
          </a:xfrm>
        </p:grpSpPr>
        <p:sp>
          <p:nvSpPr>
            <p:cNvPr id="28" name="矩形 27"/>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9" name="矩形 28"/>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0" name="组合 29"/>
          <p:cNvGrpSpPr/>
          <p:nvPr/>
        </p:nvGrpSpPr>
        <p:grpSpPr>
          <a:xfrm>
            <a:off x="8120529" y="3047755"/>
            <a:ext cx="2952874" cy="1109754"/>
            <a:chOff x="-2286766" y="1787957"/>
            <a:chExt cx="2952874" cy="1109754"/>
          </a:xfrm>
        </p:grpSpPr>
        <p:sp>
          <p:nvSpPr>
            <p:cNvPr id="31" name="矩形 30"/>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2" name="矩形 31"/>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44" name="组合 43"/>
          <p:cNvGrpSpPr/>
          <p:nvPr/>
        </p:nvGrpSpPr>
        <p:grpSpPr>
          <a:xfrm flipH="1">
            <a:off x="2266294" y="2204400"/>
            <a:ext cx="674363" cy="674361"/>
            <a:chOff x="3795382" y="1803403"/>
            <a:chExt cx="642806" cy="642805"/>
          </a:xfrm>
        </p:grpSpPr>
        <p:sp>
          <p:nvSpPr>
            <p:cNvPr id="45" name="椭圆 44"/>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4"/>
            <p:cNvSpPr/>
            <p:nvPr/>
          </p:nvSpPr>
          <p:spPr>
            <a:xfrm flipH="1">
              <a:off x="3933130" y="1932699"/>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组合 46"/>
          <p:cNvGrpSpPr/>
          <p:nvPr/>
        </p:nvGrpSpPr>
        <p:grpSpPr>
          <a:xfrm flipH="1">
            <a:off x="5764159" y="2204400"/>
            <a:ext cx="674363" cy="674361"/>
            <a:chOff x="3795382" y="1803403"/>
            <a:chExt cx="642806" cy="642805"/>
          </a:xfrm>
        </p:grpSpPr>
        <p:sp>
          <p:nvSpPr>
            <p:cNvPr id="48" name="椭圆 4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39"/>
            <p:cNvSpPr/>
            <p:nvPr/>
          </p:nvSpPr>
          <p:spPr>
            <a:xfrm>
              <a:off x="3926686" y="1932700"/>
              <a:ext cx="384214" cy="384212"/>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flipH="1">
            <a:off x="9259784" y="2204400"/>
            <a:ext cx="674363" cy="674361"/>
            <a:chOff x="3795382" y="1803403"/>
            <a:chExt cx="642806" cy="642805"/>
          </a:xfrm>
        </p:grpSpPr>
        <p:sp>
          <p:nvSpPr>
            <p:cNvPr id="51" name="椭圆 50"/>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42"/>
            <p:cNvSpPr/>
            <p:nvPr/>
          </p:nvSpPr>
          <p:spPr>
            <a:xfrm>
              <a:off x="3951961" y="1932699"/>
              <a:ext cx="333663" cy="38421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146809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000"/>
                                        <p:tgtEl>
                                          <p:spTgt spid="13"/>
                                        </p:tgtEl>
                                      </p:cBhvr>
                                    </p:animEffect>
                                  </p:childTnLst>
                                </p:cTn>
                              </p:par>
                              <p:par>
                                <p:cTn id="26" presetID="22" presetClass="entr" presetSubtype="8" fill="hold" nodeType="withEffect">
                                  <p:stCondLst>
                                    <p:cond delay="4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par>
                                <p:cTn id="32" presetID="22" presetClass="entr" presetSubtype="8" fill="hold" nodeType="withEffect">
                                  <p:stCondLst>
                                    <p:cond delay="4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par>
                                <p:cTn id="35" presetID="22" presetClass="entr" presetSubtype="8"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000"/>
                                        <p:tgtEl>
                                          <p:spTgt spid="10"/>
                                        </p:tgtEl>
                                      </p:cBhvr>
                                    </p:animEffect>
                                  </p:childTnLst>
                                </p:cTn>
                              </p:par>
                            </p:childTnLst>
                          </p:cTn>
                        </p:par>
                        <p:par>
                          <p:cTn id="38" fill="hold">
                            <p:stCondLst>
                              <p:cond delay="1400"/>
                            </p:stCondLst>
                            <p:childTnLst>
                              <p:par>
                                <p:cTn id="39" presetID="53" presetClass="entr" presetSubtype="16"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par>
                                <p:cTn id="44" presetID="53" presetClass="entr" presetSubtype="16"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par>
                                <p:cTn id="49" presetID="53" presetClass="entr" presetSubtype="16"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childTnLst>
                          </p:cTn>
                        </p:par>
                        <p:par>
                          <p:cTn id="54" fill="hold">
                            <p:stCondLst>
                              <p:cond delay="1900"/>
                            </p:stCondLst>
                            <p:childTnLst>
                              <p:par>
                                <p:cTn id="55" presetID="50" presetClass="entr" presetSubtype="0" decel="10000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1000" fill="hold"/>
                                        <p:tgtEl>
                                          <p:spTgt spid="24"/>
                                        </p:tgtEl>
                                        <p:attrNameLst>
                                          <p:attrName>ppt_w</p:attrName>
                                        </p:attrNameLst>
                                      </p:cBhvr>
                                      <p:tavLst>
                                        <p:tav tm="0">
                                          <p:val>
                                            <p:strVal val="#ppt_w+.3"/>
                                          </p:val>
                                        </p:tav>
                                        <p:tav tm="100000">
                                          <p:val>
                                            <p:strVal val="#ppt_w"/>
                                          </p:val>
                                        </p:tav>
                                      </p:tavLst>
                                    </p:anim>
                                    <p:anim calcmode="lin" valueType="num">
                                      <p:cBhvr>
                                        <p:cTn id="58" dur="1000" fill="hold"/>
                                        <p:tgtEl>
                                          <p:spTgt spid="24"/>
                                        </p:tgtEl>
                                        <p:attrNameLst>
                                          <p:attrName>ppt_h</p:attrName>
                                        </p:attrNameLst>
                                      </p:cBhvr>
                                      <p:tavLst>
                                        <p:tav tm="0">
                                          <p:val>
                                            <p:strVal val="#ppt_h"/>
                                          </p:val>
                                        </p:tav>
                                        <p:tav tm="100000">
                                          <p:val>
                                            <p:strVal val="#ppt_h"/>
                                          </p:val>
                                        </p:tav>
                                      </p:tavLst>
                                    </p:anim>
                                    <p:animEffect transition="in" filter="fade">
                                      <p:cBhvr>
                                        <p:cTn id="59" dur="1000"/>
                                        <p:tgtEl>
                                          <p:spTgt spid="24"/>
                                        </p:tgtEl>
                                      </p:cBhvr>
                                    </p:animEffect>
                                  </p:childTnLst>
                                </p:cTn>
                              </p:par>
                              <p:par>
                                <p:cTn id="60" presetID="50" presetClass="entr" presetSubtype="0" decel="10000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1000" fill="hold"/>
                                        <p:tgtEl>
                                          <p:spTgt spid="27"/>
                                        </p:tgtEl>
                                        <p:attrNameLst>
                                          <p:attrName>ppt_w</p:attrName>
                                        </p:attrNameLst>
                                      </p:cBhvr>
                                      <p:tavLst>
                                        <p:tav tm="0">
                                          <p:val>
                                            <p:strVal val="#ppt_w+.3"/>
                                          </p:val>
                                        </p:tav>
                                        <p:tav tm="100000">
                                          <p:val>
                                            <p:strVal val="#ppt_w"/>
                                          </p:val>
                                        </p:tav>
                                      </p:tavLst>
                                    </p:anim>
                                    <p:anim calcmode="lin" valueType="num">
                                      <p:cBhvr>
                                        <p:cTn id="63" dur="1000" fill="hold"/>
                                        <p:tgtEl>
                                          <p:spTgt spid="27"/>
                                        </p:tgtEl>
                                        <p:attrNameLst>
                                          <p:attrName>ppt_h</p:attrName>
                                        </p:attrNameLst>
                                      </p:cBhvr>
                                      <p:tavLst>
                                        <p:tav tm="0">
                                          <p:val>
                                            <p:strVal val="#ppt_h"/>
                                          </p:val>
                                        </p:tav>
                                        <p:tav tm="100000">
                                          <p:val>
                                            <p:strVal val="#ppt_h"/>
                                          </p:val>
                                        </p:tav>
                                      </p:tavLst>
                                    </p:anim>
                                    <p:animEffect transition="in" filter="fade">
                                      <p:cBhvr>
                                        <p:cTn id="64" dur="1000"/>
                                        <p:tgtEl>
                                          <p:spTgt spid="27"/>
                                        </p:tgtEl>
                                      </p:cBhvr>
                                    </p:animEffect>
                                  </p:childTnLst>
                                </p:cTn>
                              </p:par>
                              <p:par>
                                <p:cTn id="65" presetID="50" presetClass="entr" presetSubtype="0" decel="10000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strVal val="#ppt_w+.3"/>
                                          </p:val>
                                        </p:tav>
                                        <p:tav tm="100000">
                                          <p:val>
                                            <p:strVal val="#ppt_w"/>
                                          </p:val>
                                        </p:tav>
                                      </p:tavLst>
                                    </p:anim>
                                    <p:anim calcmode="lin" valueType="num">
                                      <p:cBhvr>
                                        <p:cTn id="68" dur="1000" fill="hold"/>
                                        <p:tgtEl>
                                          <p:spTgt spid="30"/>
                                        </p:tgtEl>
                                        <p:attrNameLst>
                                          <p:attrName>ppt_h</p:attrName>
                                        </p:attrNameLst>
                                      </p:cBhvr>
                                      <p:tavLst>
                                        <p:tav tm="0">
                                          <p:val>
                                            <p:strVal val="#ppt_h"/>
                                          </p:val>
                                        </p:tav>
                                        <p:tav tm="100000">
                                          <p:val>
                                            <p:strVal val="#ppt_h"/>
                                          </p:val>
                                        </p:tav>
                                      </p:tavLst>
                                    </p:anim>
                                    <p:animEffect transition="in" filter="fade">
                                      <p:cBhvr>
                                        <p:cTn id="6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89339" y="2083377"/>
            <a:ext cx="6013322" cy="3627872"/>
            <a:chOff x="-1811545" y="1723904"/>
            <a:chExt cx="6745855" cy="4069814"/>
          </a:xfrm>
        </p:grpSpPr>
        <p:pic>
          <p:nvPicPr>
            <p:cNvPr id="3" name="Picture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11545" y="1723904"/>
              <a:ext cx="6745855" cy="4069814"/>
            </a:xfrm>
            <a:prstGeom prst="rect">
              <a:avLst/>
            </a:prstGeom>
          </p:spPr>
        </p:pic>
        <p:pic>
          <p:nvPicPr>
            <p:cNvPr id="4" name="图片 3"/>
            <p:cNvPicPr>
              <a:picLocks noChangeAspect="1"/>
            </p:cNvPicPr>
            <p:nvPr/>
          </p:nvPicPr>
          <p:blipFill rotWithShape="1">
            <a:blip r:embed="rId4" cstate="screen">
              <a:extLst>
                <a:ext uri="{28A0092B-C50C-407E-A947-70E740481C1C}">
                  <a14:useLocalDpi xmlns:a14="http://schemas.microsoft.com/office/drawing/2010/main"/>
                </a:ext>
              </a:extLst>
            </a:blip>
            <a:srcRect l="-1"/>
            <a:stretch/>
          </p:blipFill>
          <p:spPr>
            <a:xfrm>
              <a:off x="-848309" y="2212456"/>
              <a:ext cx="4747210" cy="2933609"/>
            </a:xfrm>
            <a:prstGeom prst="rect">
              <a:avLst/>
            </a:prstGeom>
          </p:spPr>
        </p:pic>
      </p:grpSp>
      <p:cxnSp>
        <p:nvCxnSpPr>
          <p:cNvPr id="5" name="直接连接符 4"/>
          <p:cNvCxnSpPr/>
          <p:nvPr/>
        </p:nvCxnSpPr>
        <p:spPr>
          <a:xfrm flipV="1">
            <a:off x="8022202" y="1415781"/>
            <a:ext cx="2033301" cy="1186033"/>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824378" y="4127759"/>
            <a:ext cx="2546154" cy="1485182"/>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804380" y="1211174"/>
            <a:ext cx="4080735" cy="2380309"/>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702300" y="2300684"/>
            <a:ext cx="2033301" cy="1186033"/>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04476" y="5012662"/>
            <a:ext cx="2546154" cy="1485182"/>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484478" y="2083377"/>
            <a:ext cx="4080735" cy="2380309"/>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20218" y="418450"/>
            <a:ext cx="5658081" cy="760635"/>
            <a:chOff x="520218" y="418450"/>
            <a:chExt cx="5658081" cy="760635"/>
          </a:xfrm>
        </p:grpSpPr>
        <p:sp>
          <p:nvSpPr>
            <p:cNvPr id="12" name="矩形: 圆角 11"/>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01959" y="418450"/>
              <a:ext cx="4876340" cy="760635"/>
              <a:chOff x="1292231" y="418450"/>
              <a:chExt cx="4876340" cy="760635"/>
            </a:xfrm>
          </p:grpSpPr>
          <p:sp>
            <p:nvSpPr>
              <p:cNvPr id="15" name="文本框 14"/>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6" name="文本框 15"/>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5" name="组合 34"/>
          <p:cNvGrpSpPr/>
          <p:nvPr/>
        </p:nvGrpSpPr>
        <p:grpSpPr>
          <a:xfrm>
            <a:off x="926029" y="2565218"/>
            <a:ext cx="2400930" cy="2255566"/>
            <a:chOff x="892924" y="2349318"/>
            <a:chExt cx="2400930" cy="2255566"/>
          </a:xfrm>
        </p:grpSpPr>
        <p:grpSp>
          <p:nvGrpSpPr>
            <p:cNvPr id="36" name="组合 35"/>
            <p:cNvGrpSpPr/>
            <p:nvPr/>
          </p:nvGrpSpPr>
          <p:grpSpPr>
            <a:xfrm>
              <a:off x="892924" y="3273531"/>
              <a:ext cx="2400930" cy="1331353"/>
              <a:chOff x="-2010794" y="1787957"/>
              <a:chExt cx="2400930" cy="1331353"/>
            </a:xfrm>
          </p:grpSpPr>
          <p:sp>
            <p:nvSpPr>
              <p:cNvPr id="40" name="矩形 39"/>
              <p:cNvSpPr/>
              <p:nvPr/>
            </p:nvSpPr>
            <p:spPr>
              <a:xfrm>
                <a:off x="-2010794" y="2140581"/>
                <a:ext cx="2400930" cy="97872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1" name="矩形 40"/>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Arial"/>
                    <a:ea typeface="微软雅黑"/>
                  </a:rPr>
                  <a:t>标题文字添加</a:t>
                </a:r>
              </a:p>
            </p:txBody>
          </p:sp>
        </p:grpSp>
        <p:grpSp>
          <p:nvGrpSpPr>
            <p:cNvPr id="37" name="组合 36"/>
            <p:cNvGrpSpPr/>
            <p:nvPr/>
          </p:nvGrpSpPr>
          <p:grpSpPr>
            <a:xfrm flipH="1">
              <a:off x="1756208" y="2349318"/>
              <a:ext cx="674363" cy="674361"/>
              <a:chOff x="3795382" y="1803403"/>
              <a:chExt cx="642806" cy="642805"/>
            </a:xfrm>
          </p:grpSpPr>
          <p:sp>
            <p:nvSpPr>
              <p:cNvPr id="38" name="椭圆 3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24"/>
              <p:cNvSpPr/>
              <p:nvPr/>
            </p:nvSpPr>
            <p:spPr>
              <a:xfrm>
                <a:off x="3947528" y="1932699"/>
                <a:ext cx="342529" cy="384214"/>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2" name="组合 41"/>
          <p:cNvGrpSpPr/>
          <p:nvPr/>
        </p:nvGrpSpPr>
        <p:grpSpPr>
          <a:xfrm>
            <a:off x="8865041" y="2552518"/>
            <a:ext cx="2400930" cy="2255566"/>
            <a:chOff x="892924" y="2349318"/>
            <a:chExt cx="2400930" cy="2255566"/>
          </a:xfrm>
        </p:grpSpPr>
        <p:grpSp>
          <p:nvGrpSpPr>
            <p:cNvPr id="43" name="组合 42"/>
            <p:cNvGrpSpPr/>
            <p:nvPr/>
          </p:nvGrpSpPr>
          <p:grpSpPr>
            <a:xfrm>
              <a:off x="892924" y="3273531"/>
              <a:ext cx="2400930" cy="1331353"/>
              <a:chOff x="-2010794" y="1787957"/>
              <a:chExt cx="2400930" cy="1331353"/>
            </a:xfrm>
          </p:grpSpPr>
          <p:sp>
            <p:nvSpPr>
              <p:cNvPr id="47" name="矩形 46"/>
              <p:cNvSpPr/>
              <p:nvPr/>
            </p:nvSpPr>
            <p:spPr>
              <a:xfrm>
                <a:off x="-2010794" y="2140581"/>
                <a:ext cx="2400930" cy="97872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8" name="矩形 47"/>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Arial"/>
                    <a:ea typeface="微软雅黑"/>
                  </a:rPr>
                  <a:t>标题文字添加</a:t>
                </a:r>
              </a:p>
            </p:txBody>
          </p:sp>
        </p:grpSp>
        <p:grpSp>
          <p:nvGrpSpPr>
            <p:cNvPr id="44" name="组合 43"/>
            <p:cNvGrpSpPr/>
            <p:nvPr/>
          </p:nvGrpSpPr>
          <p:grpSpPr>
            <a:xfrm flipH="1">
              <a:off x="1756208" y="2349318"/>
              <a:ext cx="674363" cy="674361"/>
              <a:chOff x="3795382" y="1803403"/>
              <a:chExt cx="642806" cy="642805"/>
            </a:xfrm>
          </p:grpSpPr>
          <p:sp>
            <p:nvSpPr>
              <p:cNvPr id="45" name="椭圆 44"/>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0"/>
              <p:cNvSpPr/>
              <p:nvPr/>
            </p:nvSpPr>
            <p:spPr>
              <a:xfrm flipH="1">
                <a:off x="3957938" y="1932699"/>
                <a:ext cx="321710" cy="384214"/>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1096361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ppt_h*1.125000"/>
                                          </p:val>
                                        </p:tav>
                                        <p:tav tm="100000">
                                          <p:val>
                                            <p:strVal val="#ppt_y"/>
                                          </p:val>
                                        </p:tav>
                                      </p:tavLst>
                                    </p:anim>
                                    <p:animEffect transition="in" filter="wipe(up)">
                                      <p:cBhvr>
                                        <p:cTn id="8" dur="1000"/>
                                        <p:tgtEl>
                                          <p:spTgt spid="2"/>
                                        </p:tgtEl>
                                      </p:cBhvr>
                                    </p:animEffect>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3022</Words>
  <Application>Microsoft Office PowerPoint</Application>
  <PresentationFormat>宽屏</PresentationFormat>
  <Paragraphs>200</Paragraphs>
  <Slides>26</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Agency FB</vt:lpstr>
      <vt:lpstr>等线</vt:lpstr>
      <vt:lpstr>汉仪菱心体简</vt:lpstr>
      <vt:lpstr>锐字锐线俏皮简1.0</vt:lpstr>
      <vt:lpstr>时尚中黑简体</vt:lpstr>
      <vt:lpstr>宋体</vt:lpstr>
      <vt:lpstr>微软雅黑</vt:lpstr>
      <vt:lpstr>Arial</vt:lpstr>
      <vt:lpstr>Calibri</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抽象科技</dc:title>
  <dc:creator>第一PPT</dc:creator>
  <cp:keywords>www.1ppt.com</cp:keywords>
  <dc:description>www.1ppt.com</dc:description>
  <cp:lastModifiedBy>xu amo</cp:lastModifiedBy>
  <cp:revision>44</cp:revision>
  <dcterms:created xsi:type="dcterms:W3CDTF">2017-06-01T06:59:22Z</dcterms:created>
  <dcterms:modified xsi:type="dcterms:W3CDTF">2018-03-27T04:06:11Z</dcterms:modified>
</cp:coreProperties>
</file>