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2" r:id="rId1"/>
    <p:sldMasterId id="2147483714" r:id="rId2"/>
  </p:sldMasterIdLst>
  <p:notesMasterIdLst>
    <p:notesMasterId r:id="rId28"/>
  </p:notesMasterIdLst>
  <p:sldIdLst>
    <p:sldId id="269" r:id="rId3"/>
    <p:sldId id="258" r:id="rId4"/>
    <p:sldId id="257" r:id="rId5"/>
    <p:sldId id="259" r:id="rId6"/>
    <p:sldId id="261" r:id="rId7"/>
    <p:sldId id="262" r:id="rId8"/>
    <p:sldId id="263" r:id="rId9"/>
    <p:sldId id="281" r:id="rId10"/>
    <p:sldId id="264" r:id="rId11"/>
    <p:sldId id="266" r:id="rId12"/>
    <p:sldId id="271" r:id="rId13"/>
    <p:sldId id="272" r:id="rId14"/>
    <p:sldId id="273" r:id="rId15"/>
    <p:sldId id="284" r:id="rId16"/>
    <p:sldId id="274" r:id="rId17"/>
    <p:sldId id="275" r:id="rId18"/>
    <p:sldId id="276" r:id="rId19"/>
    <p:sldId id="280" r:id="rId20"/>
    <p:sldId id="277" r:id="rId21"/>
    <p:sldId id="278" r:id="rId22"/>
    <p:sldId id="282" r:id="rId23"/>
    <p:sldId id="279" r:id="rId24"/>
    <p:sldId id="283" r:id="rId25"/>
    <p:sldId id="268" r:id="rId26"/>
    <p:sldId id="285" r:id="rId27"/>
  </p:sldIdLst>
  <p:sldSz cx="9144000" cy="5715000" type="screen16x10"/>
  <p:notesSz cx="6858000" cy="9144000"/>
  <p:embeddedFontLst>
    <p:embeddedFont>
      <p:font typeface="微软雅黑" pitchFamily="34" charset="-122"/>
      <p:regular r:id="rId29"/>
      <p:bold r:id="rId30"/>
    </p:embeddedFont>
    <p:embeddedFont>
      <p:font typeface="方正兰亭中黑_GBK" charset="-122"/>
      <p:regular r:id="rId31"/>
    </p:embeddedFont>
    <p:embeddedFont>
      <p:font typeface="方正正纤黑简体" charset="-122"/>
      <p:regular r:id="rId32"/>
    </p:embeddedFont>
    <p:embeddedFont>
      <p:font typeface="Arial Black" pitchFamily="34" charset="0"/>
      <p:bold r:id="rId33"/>
    </p:embeddedFont>
    <p:embeddedFont>
      <p:font typeface="Impact" pitchFamily="34" charset="0"/>
      <p:regular r:id="rId34"/>
    </p:embeddedFont>
    <p:embeddedFont>
      <p:font typeface="方正兰亭黑_GBK" charset="-122"/>
      <p:regular r:id="rId35"/>
    </p:embeddedFont>
    <p:embeddedFont>
      <p:font typeface="方正兰亭纤黑简体" charset="-122"/>
      <p:regular r:id="rId36"/>
    </p:embeddedFont>
    <p:embeddedFont>
      <p:font typeface="Calibri" pitchFamily="34" charset="0"/>
      <p:regular r:id="rId37"/>
      <p:bold r:id="rId38"/>
      <p:italic r:id="rId39"/>
      <p:boldItalic r:id="rId40"/>
    </p:embeddedFont>
    <p:embeddedFont>
      <p:font typeface="方正兰亭中粗黑_GBK" charset="-122"/>
      <p:regular r:id="rId41"/>
    </p:embeddedFont>
    <p:embeddedFont>
      <p:font typeface="Arial Rounded MT Bold" charset="0"/>
      <p:regular r:id="rId42"/>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D18"/>
    <a:srgbClr val="FF66FF"/>
    <a:srgbClr val="C0C3C8"/>
    <a:srgbClr val="BABDC2"/>
    <a:srgbClr val="BCE8F2"/>
    <a:srgbClr val="007DA4"/>
    <a:srgbClr val="4EC3DE"/>
    <a:srgbClr val="30B8D8"/>
    <a:srgbClr val="16BC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3" autoAdjust="0"/>
    <p:restoredTop sz="94982" autoAdjust="0"/>
  </p:normalViewPr>
  <p:slideViewPr>
    <p:cSldViewPr>
      <p:cViewPr varScale="1">
        <p:scale>
          <a:sx n="147" d="100"/>
          <a:sy n="147" d="100"/>
        </p:scale>
        <p:origin x="-894" y="-90"/>
      </p:cViewPr>
      <p:guideLst>
        <p:guide orient="horz"/>
        <p:guide pos="2880"/>
      </p:guideLst>
    </p:cSldViewPr>
  </p:slideViewPr>
  <p:notesTextViewPr>
    <p:cViewPr>
      <p:scale>
        <a:sx n="66" d="100"/>
        <a:sy n="66" d="100"/>
      </p:scale>
      <p:origin x="0" y="0"/>
    </p:cViewPr>
  </p:notesTextViewPr>
  <p:sorterViewPr>
    <p:cViewPr>
      <p:scale>
        <a:sx n="150" d="100"/>
        <a:sy n="150" d="100"/>
      </p:scale>
      <p:origin x="0" y="20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04BE77D-1EDC-4F6F-8CC8-27B311086800}" type="datetimeFigureOut">
              <a:rPr lang="zh-CN" altLang="en-US"/>
              <a:pPr>
                <a:defRPr/>
              </a:pPr>
              <a:t>2016/4/26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418EEC9-1412-4412-AF2B-792AAB5333BB}" type="slidenum">
              <a:rPr lang="zh-CN" altLang="en-US"/>
              <a:pPr>
                <a:defRPr/>
              </a:pPr>
              <a:t>‹#›</a:t>
            </a:fld>
            <a:endParaRPr lang="zh-CN" altLang="en-US"/>
          </a:p>
        </p:txBody>
      </p:sp>
    </p:spTree>
    <p:extLst>
      <p:ext uri="{BB962C8B-B14F-4D97-AF65-F5344CB8AC3E}">
        <p14:creationId xmlns:p14="http://schemas.microsoft.com/office/powerpoint/2010/main" val="2146934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01D6C4-FDE1-4202-8200-A0E8B28A5C78}" type="slidenum">
              <a:rPr lang="zh-CN" altLang="en-US" smtClean="0"/>
              <a:pPr eaLnBrk="1" hangingPunct="1"/>
              <a:t>1</a:t>
            </a:fld>
            <a:endParaRPr lang="zh-CN" altLang="en-US" smtClean="0"/>
          </a:p>
        </p:txBody>
      </p:sp>
    </p:spTree>
    <p:extLst>
      <p:ext uri="{BB962C8B-B14F-4D97-AF65-F5344CB8AC3E}">
        <p14:creationId xmlns:p14="http://schemas.microsoft.com/office/powerpoint/2010/main" val="322533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059CF-6195-431B-AE95-D11E1C39C8F6}" type="slidenum">
              <a:rPr lang="zh-CN" altLang="en-US" smtClean="0"/>
              <a:pPr eaLnBrk="1" hangingPunct="1"/>
              <a:t>10</a:t>
            </a:fld>
            <a:endParaRPr lang="zh-CN" altLang="en-US" smtClean="0"/>
          </a:p>
        </p:txBody>
      </p:sp>
    </p:spTree>
    <p:extLst>
      <p:ext uri="{BB962C8B-B14F-4D97-AF65-F5344CB8AC3E}">
        <p14:creationId xmlns:p14="http://schemas.microsoft.com/office/powerpoint/2010/main" val="426635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0AAEDF-6DB3-44AA-86EC-6B704066FE54}" type="slidenum">
              <a:rPr lang="zh-CN" altLang="en-US" smtClean="0"/>
              <a:pPr eaLnBrk="1" hangingPunct="1"/>
              <a:t>11</a:t>
            </a:fld>
            <a:endParaRPr lang="zh-CN" altLang="en-US" smtClean="0"/>
          </a:p>
        </p:txBody>
      </p:sp>
    </p:spTree>
    <p:extLst>
      <p:ext uri="{BB962C8B-B14F-4D97-AF65-F5344CB8AC3E}">
        <p14:creationId xmlns:p14="http://schemas.microsoft.com/office/powerpoint/2010/main" val="408059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B1E27B-404A-4A7A-BE81-14C10A2A9E59}" type="slidenum">
              <a:rPr lang="zh-CN" altLang="en-US" smtClean="0"/>
              <a:pPr eaLnBrk="1" hangingPunct="1"/>
              <a:t>12</a:t>
            </a:fld>
            <a:endParaRPr lang="zh-CN" altLang="en-US" smtClean="0"/>
          </a:p>
        </p:txBody>
      </p:sp>
    </p:spTree>
    <p:extLst>
      <p:ext uri="{BB962C8B-B14F-4D97-AF65-F5344CB8AC3E}">
        <p14:creationId xmlns:p14="http://schemas.microsoft.com/office/powerpoint/2010/main" val="135610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E236C5-EE80-4268-B747-F3E43DF06EAA}" type="slidenum">
              <a:rPr lang="zh-CN" altLang="en-US" smtClean="0"/>
              <a:pPr eaLnBrk="1" hangingPunct="1"/>
              <a:t>13</a:t>
            </a:fld>
            <a:endParaRPr lang="zh-CN" altLang="en-US" smtClean="0"/>
          </a:p>
        </p:txBody>
      </p:sp>
    </p:spTree>
    <p:extLst>
      <p:ext uri="{BB962C8B-B14F-4D97-AF65-F5344CB8AC3E}">
        <p14:creationId xmlns:p14="http://schemas.microsoft.com/office/powerpoint/2010/main" val="2586239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14</a:t>
            </a:fld>
            <a:endParaRPr lang="zh-CN" altLang="en-US"/>
          </a:p>
        </p:txBody>
      </p:sp>
    </p:spTree>
    <p:extLst>
      <p:ext uri="{BB962C8B-B14F-4D97-AF65-F5344CB8AC3E}">
        <p14:creationId xmlns:p14="http://schemas.microsoft.com/office/powerpoint/2010/main" val="347710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53C22E-AA6B-4823-A3E0-72AAF4037BCE}" type="slidenum">
              <a:rPr lang="zh-CN" altLang="en-US" smtClean="0"/>
              <a:pPr eaLnBrk="1" hangingPunct="1"/>
              <a:t>15</a:t>
            </a:fld>
            <a:endParaRPr lang="zh-CN" altLang="en-US" smtClean="0"/>
          </a:p>
        </p:txBody>
      </p:sp>
    </p:spTree>
    <p:extLst>
      <p:ext uri="{BB962C8B-B14F-4D97-AF65-F5344CB8AC3E}">
        <p14:creationId xmlns:p14="http://schemas.microsoft.com/office/powerpoint/2010/main" val="248624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D6CFE6-263C-4D3F-9EF8-B8F6A3385605}" type="slidenum">
              <a:rPr lang="zh-CN" altLang="en-US" smtClean="0"/>
              <a:pPr eaLnBrk="1" hangingPunct="1"/>
              <a:t>16</a:t>
            </a:fld>
            <a:endParaRPr lang="zh-CN" altLang="en-US" smtClean="0"/>
          </a:p>
        </p:txBody>
      </p:sp>
    </p:spTree>
    <p:extLst>
      <p:ext uri="{BB962C8B-B14F-4D97-AF65-F5344CB8AC3E}">
        <p14:creationId xmlns:p14="http://schemas.microsoft.com/office/powerpoint/2010/main" val="360575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8F945F-5F87-4F71-8AED-7492CEBB7A14}" type="slidenum">
              <a:rPr lang="zh-CN" altLang="en-US" smtClean="0"/>
              <a:pPr eaLnBrk="1" hangingPunct="1"/>
              <a:t>17</a:t>
            </a:fld>
            <a:endParaRPr lang="zh-CN" altLang="en-US" smtClean="0"/>
          </a:p>
        </p:txBody>
      </p:sp>
    </p:spTree>
    <p:extLst>
      <p:ext uri="{BB962C8B-B14F-4D97-AF65-F5344CB8AC3E}">
        <p14:creationId xmlns:p14="http://schemas.microsoft.com/office/powerpoint/2010/main" val="3663340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18</a:t>
            </a:fld>
            <a:endParaRPr lang="zh-CN" altLang="en-US"/>
          </a:p>
        </p:txBody>
      </p:sp>
    </p:spTree>
    <p:extLst>
      <p:ext uri="{BB962C8B-B14F-4D97-AF65-F5344CB8AC3E}">
        <p14:creationId xmlns:p14="http://schemas.microsoft.com/office/powerpoint/2010/main" val="2622621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BDE18F-F0A1-41B0-8CDB-2BF6718B25ED}" type="slidenum">
              <a:rPr lang="zh-CN" altLang="en-US" smtClean="0"/>
              <a:pPr eaLnBrk="1" hangingPunct="1"/>
              <a:t>19</a:t>
            </a:fld>
            <a:endParaRPr lang="zh-CN" altLang="en-US" smtClean="0"/>
          </a:p>
        </p:txBody>
      </p:sp>
    </p:spTree>
    <p:extLst>
      <p:ext uri="{BB962C8B-B14F-4D97-AF65-F5344CB8AC3E}">
        <p14:creationId xmlns:p14="http://schemas.microsoft.com/office/powerpoint/2010/main" val="371902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44B3FD-0249-4656-AAB6-051ED876A082}" type="slidenum">
              <a:rPr lang="zh-CN" altLang="en-US" smtClean="0"/>
              <a:pPr eaLnBrk="1" hangingPunct="1"/>
              <a:t>2</a:t>
            </a:fld>
            <a:endParaRPr lang="zh-CN" altLang="en-US" smtClean="0"/>
          </a:p>
        </p:txBody>
      </p:sp>
    </p:spTree>
    <p:extLst>
      <p:ext uri="{BB962C8B-B14F-4D97-AF65-F5344CB8AC3E}">
        <p14:creationId xmlns:p14="http://schemas.microsoft.com/office/powerpoint/2010/main" val="4010153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06DB1E-5F31-4461-9654-6BD73BAF4711}" type="slidenum">
              <a:rPr lang="zh-CN" altLang="en-US" smtClean="0"/>
              <a:pPr eaLnBrk="1" hangingPunct="1"/>
              <a:t>20</a:t>
            </a:fld>
            <a:endParaRPr lang="zh-CN" altLang="en-US" smtClean="0"/>
          </a:p>
        </p:txBody>
      </p:sp>
    </p:spTree>
    <p:extLst>
      <p:ext uri="{BB962C8B-B14F-4D97-AF65-F5344CB8AC3E}">
        <p14:creationId xmlns:p14="http://schemas.microsoft.com/office/powerpoint/2010/main" val="4256623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21</a:t>
            </a:fld>
            <a:endParaRPr lang="zh-CN" altLang="en-US"/>
          </a:p>
        </p:txBody>
      </p:sp>
    </p:spTree>
    <p:extLst>
      <p:ext uri="{BB962C8B-B14F-4D97-AF65-F5344CB8AC3E}">
        <p14:creationId xmlns:p14="http://schemas.microsoft.com/office/powerpoint/2010/main" val="1668142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8D1CC1A-CBE4-4621-90B3-83418B73855A}" type="slidenum">
              <a:rPr lang="zh-CN" altLang="en-US" smtClean="0"/>
              <a:pPr eaLnBrk="1" hangingPunct="1"/>
              <a:t>22</a:t>
            </a:fld>
            <a:endParaRPr lang="zh-CN" altLang="en-US" smtClean="0"/>
          </a:p>
        </p:txBody>
      </p:sp>
    </p:spTree>
    <p:extLst>
      <p:ext uri="{BB962C8B-B14F-4D97-AF65-F5344CB8AC3E}">
        <p14:creationId xmlns:p14="http://schemas.microsoft.com/office/powerpoint/2010/main" val="2079460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23</a:t>
            </a:fld>
            <a:endParaRPr lang="zh-CN" altLang="en-US"/>
          </a:p>
        </p:txBody>
      </p:sp>
    </p:spTree>
    <p:extLst>
      <p:ext uri="{BB962C8B-B14F-4D97-AF65-F5344CB8AC3E}">
        <p14:creationId xmlns:p14="http://schemas.microsoft.com/office/powerpoint/2010/main" val="3906155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F46579-E784-4299-B850-5AC640119D0C}" type="slidenum">
              <a:rPr lang="zh-CN" altLang="en-US" smtClean="0"/>
              <a:pPr eaLnBrk="1" hangingPunct="1"/>
              <a:t>24</a:t>
            </a:fld>
            <a:endParaRPr lang="zh-CN" altLang="en-US" smtClean="0"/>
          </a:p>
        </p:txBody>
      </p:sp>
    </p:spTree>
    <p:extLst>
      <p:ext uri="{BB962C8B-B14F-4D97-AF65-F5344CB8AC3E}">
        <p14:creationId xmlns:p14="http://schemas.microsoft.com/office/powerpoint/2010/main" val="2259069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26109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EEF6D3-8FDF-4DCC-923E-153CDE91857E}" type="slidenum">
              <a:rPr lang="zh-CN" altLang="en-US" smtClean="0"/>
              <a:pPr eaLnBrk="1" hangingPunct="1"/>
              <a:t>3</a:t>
            </a:fld>
            <a:endParaRPr lang="zh-CN" altLang="en-US" smtClean="0"/>
          </a:p>
        </p:txBody>
      </p:sp>
    </p:spTree>
    <p:extLst>
      <p:ext uri="{BB962C8B-B14F-4D97-AF65-F5344CB8AC3E}">
        <p14:creationId xmlns:p14="http://schemas.microsoft.com/office/powerpoint/2010/main" val="345618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4</a:t>
            </a:fld>
            <a:endParaRPr lang="zh-CN" altLang="en-US" smtClean="0"/>
          </a:p>
        </p:txBody>
      </p:sp>
    </p:spTree>
    <p:extLst>
      <p:ext uri="{BB962C8B-B14F-4D97-AF65-F5344CB8AC3E}">
        <p14:creationId xmlns:p14="http://schemas.microsoft.com/office/powerpoint/2010/main" val="6418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B12E8A-0BB6-4BF2-9BA6-41760060CFF4}" type="slidenum">
              <a:rPr lang="zh-CN" altLang="en-US" smtClean="0"/>
              <a:pPr eaLnBrk="1" hangingPunct="1"/>
              <a:t>5</a:t>
            </a:fld>
            <a:endParaRPr lang="zh-CN" altLang="en-US" smtClean="0"/>
          </a:p>
        </p:txBody>
      </p:sp>
    </p:spTree>
    <p:extLst>
      <p:ext uri="{BB962C8B-B14F-4D97-AF65-F5344CB8AC3E}">
        <p14:creationId xmlns:p14="http://schemas.microsoft.com/office/powerpoint/2010/main" val="449271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BFABC6-EDE9-41D6-85F8-D7CB762FB54A}" type="slidenum">
              <a:rPr lang="zh-CN" altLang="en-US" smtClean="0"/>
              <a:pPr eaLnBrk="1" hangingPunct="1"/>
              <a:t>6</a:t>
            </a:fld>
            <a:endParaRPr lang="zh-CN" altLang="en-US" smtClean="0"/>
          </a:p>
        </p:txBody>
      </p:sp>
    </p:spTree>
    <p:extLst>
      <p:ext uri="{BB962C8B-B14F-4D97-AF65-F5344CB8AC3E}">
        <p14:creationId xmlns:p14="http://schemas.microsoft.com/office/powerpoint/2010/main" val="25428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38CD53-C0FB-4EFA-98B0-0230980B89BE}" type="slidenum">
              <a:rPr lang="zh-CN" altLang="en-US" smtClean="0"/>
              <a:pPr eaLnBrk="1" hangingPunct="1"/>
              <a:t>7</a:t>
            </a:fld>
            <a:endParaRPr lang="zh-CN" altLang="en-US" smtClean="0"/>
          </a:p>
        </p:txBody>
      </p:sp>
    </p:spTree>
    <p:extLst>
      <p:ext uri="{BB962C8B-B14F-4D97-AF65-F5344CB8AC3E}">
        <p14:creationId xmlns:p14="http://schemas.microsoft.com/office/powerpoint/2010/main" val="159538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8</a:t>
            </a:fld>
            <a:endParaRPr lang="zh-CN" altLang="en-US"/>
          </a:p>
        </p:txBody>
      </p:sp>
    </p:spTree>
    <p:extLst>
      <p:ext uri="{BB962C8B-B14F-4D97-AF65-F5344CB8AC3E}">
        <p14:creationId xmlns:p14="http://schemas.microsoft.com/office/powerpoint/2010/main" val="1095031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81689CA-85A5-4D56-A746-1714AC3C37CB}" type="slidenum">
              <a:rPr lang="zh-CN" altLang="en-US" smtClean="0"/>
              <a:pPr eaLnBrk="1" hangingPunct="1"/>
              <a:t>9</a:t>
            </a:fld>
            <a:endParaRPr lang="zh-CN" altLang="en-US" smtClean="0"/>
          </a:p>
        </p:txBody>
      </p:sp>
    </p:spTree>
    <p:extLst>
      <p:ext uri="{BB962C8B-B14F-4D97-AF65-F5344CB8AC3E}">
        <p14:creationId xmlns:p14="http://schemas.microsoft.com/office/powerpoint/2010/main" val="114638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713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325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4251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62"/>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089" indent="0" algn="ctr">
              <a:buNone/>
              <a:defRPr>
                <a:solidFill>
                  <a:schemeClr val="tx1">
                    <a:tint val="75000"/>
                  </a:schemeClr>
                </a:solidFill>
              </a:defRPr>
            </a:lvl2pPr>
            <a:lvl3pPr marL="914177" indent="0" algn="ctr">
              <a:buNone/>
              <a:defRPr>
                <a:solidFill>
                  <a:schemeClr val="tx1">
                    <a:tint val="75000"/>
                  </a:schemeClr>
                </a:solidFill>
              </a:defRPr>
            </a:lvl3pPr>
            <a:lvl4pPr marL="1371265" indent="0" algn="ctr">
              <a:buNone/>
              <a:defRPr>
                <a:solidFill>
                  <a:schemeClr val="tx1">
                    <a:tint val="75000"/>
                  </a:schemeClr>
                </a:solidFill>
              </a:defRPr>
            </a:lvl4pPr>
            <a:lvl5pPr marL="1828353" indent="0" algn="ctr">
              <a:buNone/>
              <a:defRPr>
                <a:solidFill>
                  <a:schemeClr val="tx1">
                    <a:tint val="75000"/>
                  </a:schemeClr>
                </a:solidFill>
              </a:defRPr>
            </a:lvl5pPr>
            <a:lvl6pPr marL="2285442" indent="0" algn="ctr">
              <a:buNone/>
              <a:defRPr>
                <a:solidFill>
                  <a:schemeClr val="tx1">
                    <a:tint val="75000"/>
                  </a:schemeClr>
                </a:solidFill>
              </a:defRPr>
            </a:lvl6pPr>
            <a:lvl7pPr marL="2742531" indent="0" algn="ctr">
              <a:buNone/>
              <a:defRPr>
                <a:solidFill>
                  <a:schemeClr val="tx1">
                    <a:tint val="75000"/>
                  </a:schemeClr>
                </a:solidFill>
              </a:defRPr>
            </a:lvl7pPr>
            <a:lvl8pPr marL="3199619" indent="0" algn="ctr">
              <a:buNone/>
              <a:defRPr>
                <a:solidFill>
                  <a:schemeClr val="tx1">
                    <a:tint val="75000"/>
                  </a:schemeClr>
                </a:solidFill>
              </a:defRPr>
            </a:lvl8pPr>
            <a:lvl9pPr marL="3656707"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509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4650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24"/>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4"/>
            <a:ext cx="7772400" cy="1250156"/>
          </a:xfrm>
        </p:spPr>
        <p:txBody>
          <a:bodyPr anchor="b"/>
          <a:lstStyle>
            <a:lvl1pPr marL="0" indent="0">
              <a:buNone/>
              <a:defRPr sz="2000">
                <a:solidFill>
                  <a:schemeClr val="tx1">
                    <a:tint val="75000"/>
                  </a:schemeClr>
                </a:solidFill>
              </a:defRPr>
            </a:lvl1pPr>
            <a:lvl2pPr marL="457089" indent="0">
              <a:buNone/>
              <a:defRPr sz="1800">
                <a:solidFill>
                  <a:schemeClr val="tx1">
                    <a:tint val="75000"/>
                  </a:schemeClr>
                </a:solidFill>
              </a:defRPr>
            </a:lvl2pPr>
            <a:lvl3pPr marL="914177" indent="0">
              <a:buNone/>
              <a:defRPr sz="1600">
                <a:solidFill>
                  <a:schemeClr val="tx1">
                    <a:tint val="75000"/>
                  </a:schemeClr>
                </a:solidFill>
              </a:defRPr>
            </a:lvl3pPr>
            <a:lvl4pPr marL="1371265" indent="0">
              <a:buNone/>
              <a:defRPr sz="1400">
                <a:solidFill>
                  <a:schemeClr val="tx1">
                    <a:tint val="75000"/>
                  </a:schemeClr>
                </a:solidFill>
              </a:defRPr>
            </a:lvl4pPr>
            <a:lvl5pPr marL="1828353" indent="0">
              <a:buNone/>
              <a:defRPr sz="1400">
                <a:solidFill>
                  <a:schemeClr val="tx1">
                    <a:tint val="75000"/>
                  </a:schemeClr>
                </a:solidFill>
              </a:defRPr>
            </a:lvl5pPr>
            <a:lvl6pPr marL="2285442" indent="0">
              <a:buNone/>
              <a:defRPr sz="1400">
                <a:solidFill>
                  <a:schemeClr val="tx1">
                    <a:tint val="75000"/>
                  </a:schemeClr>
                </a:solidFill>
              </a:defRPr>
            </a:lvl6pPr>
            <a:lvl7pPr marL="2742531" indent="0">
              <a:buNone/>
              <a:defRPr sz="1400">
                <a:solidFill>
                  <a:schemeClr val="tx1">
                    <a:tint val="75000"/>
                  </a:schemeClr>
                </a:solidFill>
              </a:defRPr>
            </a:lvl7pPr>
            <a:lvl8pPr marL="3199619" indent="0">
              <a:buNone/>
              <a:defRPr sz="1400">
                <a:solidFill>
                  <a:schemeClr val="tx1">
                    <a:tint val="75000"/>
                  </a:schemeClr>
                </a:solidFill>
              </a:defRPr>
            </a:lvl8pPr>
            <a:lvl9pPr marL="3656707"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276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5"/>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5"/>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556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4"/>
            <a:ext cx="4040188" cy="533136"/>
          </a:xfrm>
        </p:spPr>
        <p:txBody>
          <a:bodyPr anchor="b"/>
          <a:lstStyle>
            <a:lvl1pPr marL="0" indent="0">
              <a:buNone/>
              <a:defRPr sz="2400" b="1"/>
            </a:lvl1pPr>
            <a:lvl2pPr marL="457089" indent="0">
              <a:buNone/>
              <a:defRPr sz="2000" b="1"/>
            </a:lvl2pPr>
            <a:lvl3pPr marL="914177" indent="0">
              <a:buNone/>
              <a:defRPr sz="1800" b="1"/>
            </a:lvl3pPr>
            <a:lvl4pPr marL="1371265" indent="0">
              <a:buNone/>
              <a:defRPr sz="1600" b="1"/>
            </a:lvl4pPr>
            <a:lvl5pPr marL="1828353" indent="0">
              <a:buNone/>
              <a:defRPr sz="1600" b="1"/>
            </a:lvl5pPr>
            <a:lvl6pPr marL="2285442" indent="0">
              <a:buNone/>
              <a:defRPr sz="1600" b="1"/>
            </a:lvl6pPr>
            <a:lvl7pPr marL="2742531" indent="0">
              <a:buNone/>
              <a:defRPr sz="1600" b="1"/>
            </a:lvl7pPr>
            <a:lvl8pPr marL="3199619" indent="0">
              <a:buNone/>
              <a:defRPr sz="1600" b="1"/>
            </a:lvl8pPr>
            <a:lvl9pPr marL="3656707"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264"/>
            <a:ext cx="4041775" cy="533136"/>
          </a:xfrm>
        </p:spPr>
        <p:txBody>
          <a:bodyPr anchor="b"/>
          <a:lstStyle>
            <a:lvl1pPr marL="0" indent="0">
              <a:buNone/>
              <a:defRPr sz="2400" b="1"/>
            </a:lvl1pPr>
            <a:lvl2pPr marL="457089" indent="0">
              <a:buNone/>
              <a:defRPr sz="2000" b="1"/>
            </a:lvl2pPr>
            <a:lvl3pPr marL="914177" indent="0">
              <a:buNone/>
              <a:defRPr sz="1800" b="1"/>
            </a:lvl3pPr>
            <a:lvl4pPr marL="1371265" indent="0">
              <a:buNone/>
              <a:defRPr sz="1600" b="1"/>
            </a:lvl4pPr>
            <a:lvl5pPr marL="1828353" indent="0">
              <a:buNone/>
              <a:defRPr sz="1600" b="1"/>
            </a:lvl5pPr>
            <a:lvl6pPr marL="2285442" indent="0">
              <a:buNone/>
              <a:defRPr sz="1600" b="1"/>
            </a:lvl6pPr>
            <a:lvl7pPr marL="2742531" indent="0">
              <a:buNone/>
              <a:defRPr sz="1600" b="1"/>
            </a:lvl7pPr>
            <a:lvl8pPr marL="3199619" indent="0">
              <a:buNone/>
              <a:defRPr sz="1600" b="1"/>
            </a:lvl8pPr>
            <a:lvl9pPr marL="3656707"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822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688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7173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27544"/>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51"/>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8" y="1195923"/>
            <a:ext cx="3008313" cy="3909219"/>
          </a:xfrm>
        </p:spPr>
        <p:txBody>
          <a:bodyPr/>
          <a:lstStyle>
            <a:lvl1pPr marL="0" indent="0">
              <a:buNone/>
              <a:defRPr sz="1400"/>
            </a:lvl1pPr>
            <a:lvl2pPr marL="457089" indent="0">
              <a:buNone/>
              <a:defRPr sz="1200"/>
            </a:lvl2pPr>
            <a:lvl3pPr marL="914177" indent="0">
              <a:buNone/>
              <a:defRPr sz="1000"/>
            </a:lvl3pPr>
            <a:lvl4pPr marL="1371265" indent="0">
              <a:buNone/>
              <a:defRPr sz="900"/>
            </a:lvl4pPr>
            <a:lvl5pPr marL="1828353" indent="0">
              <a:buNone/>
              <a:defRPr sz="900"/>
            </a:lvl5pPr>
            <a:lvl6pPr marL="2285442" indent="0">
              <a:buNone/>
              <a:defRPr sz="900"/>
            </a:lvl6pPr>
            <a:lvl7pPr marL="2742531" indent="0">
              <a:buNone/>
              <a:defRPr sz="900"/>
            </a:lvl7pPr>
            <a:lvl8pPr marL="3199619" indent="0">
              <a:buNone/>
              <a:defRPr sz="900"/>
            </a:lvl8pPr>
            <a:lvl9pPr marL="3656707"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172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72" name="图片 87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96512"/>
            <a:ext cx="9144000" cy="1618488"/>
          </a:xfrm>
          <a:prstGeom prst="rect">
            <a:avLst/>
          </a:prstGeom>
        </p:spPr>
      </p:pic>
    </p:spTree>
    <p:extLst>
      <p:ext uri="{BB962C8B-B14F-4D97-AF65-F5344CB8AC3E}">
        <p14:creationId xmlns:p14="http://schemas.microsoft.com/office/powerpoint/2010/main" val="18424025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4"/>
            <a:ext cx="5486400" cy="472283"/>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089" indent="0">
              <a:buNone/>
              <a:defRPr sz="2800"/>
            </a:lvl2pPr>
            <a:lvl3pPr marL="914177" indent="0">
              <a:buNone/>
              <a:defRPr sz="2400"/>
            </a:lvl3pPr>
            <a:lvl4pPr marL="1371265" indent="0">
              <a:buNone/>
              <a:defRPr sz="2000"/>
            </a:lvl4pPr>
            <a:lvl5pPr marL="1828353" indent="0">
              <a:buNone/>
              <a:defRPr sz="2000"/>
            </a:lvl5pPr>
            <a:lvl6pPr marL="2285442" indent="0">
              <a:buNone/>
              <a:defRPr sz="2000"/>
            </a:lvl6pPr>
            <a:lvl7pPr marL="2742531" indent="0">
              <a:buNone/>
              <a:defRPr sz="2000"/>
            </a:lvl7pPr>
            <a:lvl8pPr marL="3199619" indent="0">
              <a:buNone/>
              <a:defRPr sz="2000"/>
            </a:lvl8pPr>
            <a:lvl9pPr marL="3656707" indent="0">
              <a:buNone/>
              <a:defRPr sz="2000"/>
            </a:lvl9pPr>
          </a:lstStyle>
          <a:p>
            <a:endParaRPr lang="zh-CN" altLang="en-US"/>
          </a:p>
        </p:txBody>
      </p:sp>
      <p:sp>
        <p:nvSpPr>
          <p:cNvPr id="4" name="文本占位符 3"/>
          <p:cNvSpPr>
            <a:spLocks noGrp="1"/>
          </p:cNvSpPr>
          <p:nvPr>
            <p:ph type="body" sz="half" idx="2"/>
          </p:nvPr>
        </p:nvSpPr>
        <p:spPr>
          <a:xfrm>
            <a:off x="1792288" y="4472786"/>
            <a:ext cx="5486400" cy="670719"/>
          </a:xfrm>
        </p:spPr>
        <p:txBody>
          <a:bodyPr/>
          <a:lstStyle>
            <a:lvl1pPr marL="0" indent="0">
              <a:buNone/>
              <a:defRPr sz="1400"/>
            </a:lvl1pPr>
            <a:lvl2pPr marL="457089" indent="0">
              <a:buNone/>
              <a:defRPr sz="1200"/>
            </a:lvl2pPr>
            <a:lvl3pPr marL="914177" indent="0">
              <a:buNone/>
              <a:defRPr sz="1000"/>
            </a:lvl3pPr>
            <a:lvl4pPr marL="1371265" indent="0">
              <a:buNone/>
              <a:defRPr sz="900"/>
            </a:lvl4pPr>
            <a:lvl5pPr marL="1828353" indent="0">
              <a:buNone/>
              <a:defRPr sz="900"/>
            </a:lvl5pPr>
            <a:lvl6pPr marL="2285442" indent="0">
              <a:buNone/>
              <a:defRPr sz="900"/>
            </a:lvl6pPr>
            <a:lvl7pPr marL="2742531" indent="0">
              <a:buNone/>
              <a:defRPr sz="900"/>
            </a:lvl7pPr>
            <a:lvl8pPr marL="3199619" indent="0">
              <a:buNone/>
              <a:defRPr sz="900"/>
            </a:lvl8pPr>
            <a:lvl9pPr marL="3656707"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41277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1338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72"/>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72"/>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582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8"/>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1745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442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6"/>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6"/>
            <a:ext cx="4040188"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526"/>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926"/>
            <a:ext cx="4041775"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53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15742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70" name="同侧圆角矩形 869"/>
          <p:cNvSpPr/>
          <p:nvPr userDrawn="1"/>
        </p:nvSpPr>
        <p:spPr>
          <a:xfrm flipV="1">
            <a:off x="0" y="2"/>
            <a:ext cx="9144000" cy="609598"/>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9" name="图片 8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13732"/>
            <a:ext cx="9144000" cy="1001268"/>
          </a:xfrm>
          <a:prstGeom prst="rect">
            <a:avLst/>
          </a:prstGeom>
        </p:spPr>
      </p:pic>
    </p:spTree>
    <p:extLst>
      <p:ext uri="{BB962C8B-B14F-4D97-AF65-F5344CB8AC3E}">
        <p14:creationId xmlns:p14="http://schemas.microsoft.com/office/powerpoint/2010/main" val="3367514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27014"/>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8"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4773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1"/>
            <a:ext cx="5486400" cy="4730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3579"/>
            <a:ext cx="5486400" cy="6699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123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tx2">
                <a:lumMod val="75000"/>
              </a:schemeClr>
            </a:gs>
            <a:gs pos="80000">
              <a:srgbClr val="000D1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28600"/>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18" tIns="45709" rIns="91418" bIns="4570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5"/>
            <a:ext cx="8229600" cy="3771636"/>
          </a:xfrm>
          <a:prstGeom prst="rect">
            <a:avLst/>
          </a:prstGeom>
        </p:spPr>
        <p:txBody>
          <a:bodyPr vert="horz" lIns="91418" tIns="45709" rIns="91418" bIns="4570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66"/>
            <a:ext cx="2133600" cy="304271"/>
          </a:xfrm>
          <a:prstGeom prst="rect">
            <a:avLst/>
          </a:prstGeom>
        </p:spPr>
        <p:txBody>
          <a:bodyPr vert="horz" lIns="91418" tIns="45709" rIns="91418" bIns="45709" rtlCol="0" anchor="ctr"/>
          <a:lstStyle>
            <a:lvl1pPr algn="l">
              <a:defRPr sz="1200">
                <a:solidFill>
                  <a:schemeClr val="tx1">
                    <a:tint val="75000"/>
                  </a:schemeClr>
                </a:solidFill>
              </a:defRPr>
            </a:lvl1pPr>
          </a:lstStyle>
          <a:p>
            <a:pPr defTabSz="914177"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914177" fontAlgn="auto">
                <a:spcBef>
                  <a:spcPts val="0"/>
                </a:spcBef>
                <a:spcAft>
                  <a:spcPts val="0"/>
                </a:spcAft>
              </a:pPr>
              <a:t>2016/4/26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5296966"/>
            <a:ext cx="2895600" cy="304271"/>
          </a:xfrm>
          <a:prstGeom prst="rect">
            <a:avLst/>
          </a:prstGeom>
        </p:spPr>
        <p:txBody>
          <a:bodyPr vert="horz" lIns="91418" tIns="45709" rIns="91418" bIns="45709" rtlCol="0" anchor="ctr"/>
          <a:lstStyle>
            <a:lvl1pPr algn="ctr">
              <a:defRPr sz="1200">
                <a:solidFill>
                  <a:schemeClr val="tx1">
                    <a:tint val="75000"/>
                  </a:schemeClr>
                </a:solidFill>
              </a:defRPr>
            </a:lvl1pPr>
          </a:lstStyle>
          <a:p>
            <a:pPr defTabSz="914177"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5296966"/>
            <a:ext cx="2133600" cy="304271"/>
          </a:xfrm>
          <a:prstGeom prst="rect">
            <a:avLst/>
          </a:prstGeom>
        </p:spPr>
        <p:txBody>
          <a:bodyPr vert="horz" lIns="91418" tIns="45709" rIns="91418" bIns="45709" rtlCol="0" anchor="ctr"/>
          <a:lstStyle>
            <a:lvl1pPr algn="r">
              <a:defRPr sz="1200">
                <a:solidFill>
                  <a:schemeClr val="tx1">
                    <a:tint val="75000"/>
                  </a:schemeClr>
                </a:solidFill>
              </a:defRPr>
            </a:lvl1pPr>
          </a:lstStyle>
          <a:p>
            <a:pPr defTabSz="914177"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914177"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26758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177" rtl="0" eaLnBrk="1" latinLnBrk="0" hangingPunct="1">
        <a:spcBef>
          <a:spcPct val="0"/>
        </a:spcBef>
        <a:buNone/>
        <a:defRPr sz="4400" kern="1200">
          <a:solidFill>
            <a:schemeClr val="tx1"/>
          </a:solidFill>
          <a:latin typeface="+mj-lt"/>
          <a:ea typeface="+mj-ea"/>
          <a:cs typeface="+mj-cs"/>
        </a:defRPr>
      </a:lvl1pPr>
    </p:titleStyle>
    <p:bodyStyle>
      <a:lvl1pPr marL="342816" indent="-342816" algn="l" defTabSz="9141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9" indent="-285680" algn="l" defTabSz="9141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21" indent="-228544" algn="l" defTabSz="9141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810" indent="-228544" algn="l" defTabSz="9141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98" indent="-228544" algn="l" defTabSz="9141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86" indent="-228544" algn="l" defTabSz="9141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74" indent="-228544" algn="l" defTabSz="9141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63" indent="-228544" algn="l" defTabSz="9141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52" indent="-228544" algn="l" defTabSz="9141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77" rtl="0" eaLnBrk="1" latinLnBrk="0" hangingPunct="1">
        <a:defRPr sz="1800" kern="1200">
          <a:solidFill>
            <a:schemeClr val="tx1"/>
          </a:solidFill>
          <a:latin typeface="+mn-lt"/>
          <a:ea typeface="+mn-ea"/>
          <a:cs typeface="+mn-cs"/>
        </a:defRPr>
      </a:lvl1pPr>
      <a:lvl2pPr marL="457089" algn="l" defTabSz="914177" rtl="0" eaLnBrk="1" latinLnBrk="0" hangingPunct="1">
        <a:defRPr sz="1800" kern="1200">
          <a:solidFill>
            <a:schemeClr val="tx1"/>
          </a:solidFill>
          <a:latin typeface="+mn-lt"/>
          <a:ea typeface="+mn-ea"/>
          <a:cs typeface="+mn-cs"/>
        </a:defRPr>
      </a:lvl2pPr>
      <a:lvl3pPr marL="914177" algn="l" defTabSz="914177" rtl="0" eaLnBrk="1" latinLnBrk="0" hangingPunct="1">
        <a:defRPr sz="1800" kern="1200">
          <a:solidFill>
            <a:schemeClr val="tx1"/>
          </a:solidFill>
          <a:latin typeface="+mn-lt"/>
          <a:ea typeface="+mn-ea"/>
          <a:cs typeface="+mn-cs"/>
        </a:defRPr>
      </a:lvl3pPr>
      <a:lvl4pPr marL="1371265" algn="l" defTabSz="914177" rtl="0" eaLnBrk="1" latinLnBrk="0" hangingPunct="1">
        <a:defRPr sz="1800" kern="1200">
          <a:solidFill>
            <a:schemeClr val="tx1"/>
          </a:solidFill>
          <a:latin typeface="+mn-lt"/>
          <a:ea typeface="+mn-ea"/>
          <a:cs typeface="+mn-cs"/>
        </a:defRPr>
      </a:lvl4pPr>
      <a:lvl5pPr marL="1828353" algn="l" defTabSz="914177" rtl="0" eaLnBrk="1" latinLnBrk="0" hangingPunct="1">
        <a:defRPr sz="1800" kern="1200">
          <a:solidFill>
            <a:schemeClr val="tx1"/>
          </a:solidFill>
          <a:latin typeface="+mn-lt"/>
          <a:ea typeface="+mn-ea"/>
          <a:cs typeface="+mn-cs"/>
        </a:defRPr>
      </a:lvl5pPr>
      <a:lvl6pPr marL="2285442" algn="l" defTabSz="914177" rtl="0" eaLnBrk="1" latinLnBrk="0" hangingPunct="1">
        <a:defRPr sz="1800" kern="1200">
          <a:solidFill>
            <a:schemeClr val="tx1"/>
          </a:solidFill>
          <a:latin typeface="+mn-lt"/>
          <a:ea typeface="+mn-ea"/>
          <a:cs typeface="+mn-cs"/>
        </a:defRPr>
      </a:lvl6pPr>
      <a:lvl7pPr marL="2742531" algn="l" defTabSz="914177" rtl="0" eaLnBrk="1" latinLnBrk="0" hangingPunct="1">
        <a:defRPr sz="1800" kern="1200">
          <a:solidFill>
            <a:schemeClr val="tx1"/>
          </a:solidFill>
          <a:latin typeface="+mn-lt"/>
          <a:ea typeface="+mn-ea"/>
          <a:cs typeface="+mn-cs"/>
        </a:defRPr>
      </a:lvl7pPr>
      <a:lvl8pPr marL="3199619" algn="l" defTabSz="914177" rtl="0" eaLnBrk="1" latinLnBrk="0" hangingPunct="1">
        <a:defRPr sz="1800" kern="1200">
          <a:solidFill>
            <a:schemeClr val="tx1"/>
          </a:solidFill>
          <a:latin typeface="+mn-lt"/>
          <a:ea typeface="+mn-ea"/>
          <a:cs typeface="+mn-cs"/>
        </a:defRPr>
      </a:lvl8pPr>
      <a:lvl9pPr marL="3656707" algn="l" defTabSz="914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hyperlink" Target="http://www.1ppt.cn/" TargetMode="External"/><Relationship Id="rId3" Type="http://schemas.openxmlformats.org/officeDocument/2006/relationships/hyperlink" Target="http://www.1ppt.com/moban/" TargetMode="External"/><Relationship Id="rId21" Type="http://schemas.openxmlformats.org/officeDocument/2006/relationships/image" Target="../media/image7.png"/><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5.xml"/><Relationship Id="rId16" Type="http://schemas.openxmlformats.org/officeDocument/2006/relationships/hyperlink" Target="http://www.1ppt.com/shiti/" TargetMode="External"/><Relationship Id="rId20"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5.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4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148093"/>
            <a:ext cx="9143997" cy="1566907"/>
          </a:xfrm>
          <a:prstGeom prst="rect">
            <a:avLst/>
          </a:prstGeom>
        </p:spPr>
      </p:pic>
      <p:sp>
        <p:nvSpPr>
          <p:cNvPr id="5156" name="TextBox 42" descr="6A3013BADB884660B194CAD3FEF2932C# #TextBox 42"/>
          <p:cNvSpPr txBox="1">
            <a:spLocks noChangeArrowheads="1"/>
          </p:cNvSpPr>
          <p:nvPr/>
        </p:nvSpPr>
        <p:spPr bwMode="auto">
          <a:xfrm>
            <a:off x="740897" y="1617134"/>
            <a:ext cx="77316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简</a:t>
            </a: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约</a:t>
            </a: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蓝</a:t>
            </a:r>
            <a:r>
              <a:rPr lang="zh-CN" altLang="en-US"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色商</a:t>
            </a:r>
            <a:r>
              <a:rPr lang="zh-CN" altLang="en-US"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务</a:t>
            </a:r>
            <a:r>
              <a:rPr lang="en-US" altLang="zh-CN"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PPT</a:t>
            </a: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模</a:t>
            </a:r>
            <a:r>
              <a:rPr lang="zh-CN" altLang="en-US"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板</a:t>
            </a:r>
          </a:p>
        </p:txBody>
      </p:sp>
      <p:sp>
        <p:nvSpPr>
          <p:cNvPr id="5158" name="TextBox 44" descr="6C3FA372396F463c81AB3CDF6D7CE186# #TextBox 44"/>
          <p:cNvSpPr txBox="1">
            <a:spLocks noChangeArrowheads="1"/>
          </p:cNvSpPr>
          <p:nvPr/>
        </p:nvSpPr>
        <p:spPr bwMode="auto">
          <a:xfrm>
            <a:off x="1922442" y="2497862"/>
            <a:ext cx="53783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2400" dirty="0">
                <a:solidFill>
                  <a:schemeClr val="accent3">
                    <a:lumMod val="40000"/>
                    <a:lumOff val="60000"/>
                  </a:schemeClr>
                </a:solidFill>
                <a:latin typeface="方正兰亭黑_GBK" pitchFamily="2" charset="-122"/>
                <a:ea typeface="方正兰亭黑_GBK" pitchFamily="2" charset="-122"/>
              </a:rPr>
              <a:t>商务贸易</a:t>
            </a:r>
            <a:r>
              <a:rPr lang="en-US" altLang="zh-CN" sz="2400" dirty="0">
                <a:solidFill>
                  <a:schemeClr val="accent3">
                    <a:lumMod val="40000"/>
                    <a:lumOff val="60000"/>
                  </a:schemeClr>
                </a:solidFill>
                <a:latin typeface="方正兰亭黑_GBK" pitchFamily="2" charset="-122"/>
                <a:ea typeface="方正兰亭黑_GBK" pitchFamily="2" charset="-122"/>
              </a:rPr>
              <a:t>/</a:t>
            </a:r>
            <a:r>
              <a:rPr lang="zh-CN" altLang="en-US" sz="2400" dirty="0">
                <a:solidFill>
                  <a:schemeClr val="accent3">
                    <a:lumMod val="40000"/>
                    <a:lumOff val="60000"/>
                  </a:schemeClr>
                </a:solidFill>
                <a:latin typeface="方正兰亭黑_GBK" pitchFamily="2" charset="-122"/>
                <a:ea typeface="方正兰亭黑_GBK" pitchFamily="2" charset="-122"/>
              </a:rPr>
              <a:t>工作报告</a:t>
            </a:r>
            <a:r>
              <a:rPr lang="en-US" altLang="zh-CN" sz="2400" dirty="0">
                <a:solidFill>
                  <a:schemeClr val="accent3">
                    <a:lumMod val="40000"/>
                    <a:lumOff val="60000"/>
                  </a:schemeClr>
                </a:solidFill>
                <a:latin typeface="方正兰亭黑_GBK" pitchFamily="2" charset="-122"/>
                <a:ea typeface="方正兰亭黑_GBK" pitchFamily="2" charset="-122"/>
              </a:rPr>
              <a:t>/</a:t>
            </a:r>
            <a:r>
              <a:rPr lang="zh-CN" altLang="en-US" sz="2400" dirty="0">
                <a:solidFill>
                  <a:schemeClr val="accent3">
                    <a:lumMod val="40000"/>
                    <a:lumOff val="60000"/>
                  </a:schemeClr>
                </a:solidFill>
                <a:latin typeface="方正兰亭黑_GBK" pitchFamily="2" charset="-122"/>
                <a:ea typeface="方正兰亭黑_GBK" pitchFamily="2" charset="-122"/>
              </a:rPr>
              <a:t>工作总结</a:t>
            </a:r>
            <a:r>
              <a:rPr lang="en-US" altLang="zh-CN" sz="2400" dirty="0">
                <a:solidFill>
                  <a:schemeClr val="accent3">
                    <a:lumMod val="40000"/>
                    <a:lumOff val="60000"/>
                  </a:schemeClr>
                </a:solidFill>
                <a:latin typeface="方正兰亭黑_GBK" pitchFamily="2" charset="-122"/>
                <a:ea typeface="方正兰亭黑_GBK" pitchFamily="2" charset="-122"/>
              </a:rPr>
              <a:t>/</a:t>
            </a:r>
            <a:r>
              <a:rPr lang="zh-CN" altLang="en-US" sz="2400" dirty="0">
                <a:solidFill>
                  <a:schemeClr val="accent3">
                    <a:lumMod val="40000"/>
                    <a:lumOff val="60000"/>
                  </a:schemeClr>
                </a:solidFill>
                <a:latin typeface="方正兰亭黑_GBK" pitchFamily="2" charset="-122"/>
                <a:ea typeface="方正兰亭黑_GBK" pitchFamily="2" charset="-122"/>
              </a:rPr>
              <a:t>蓝色科技</a:t>
            </a:r>
          </a:p>
        </p:txBody>
      </p:sp>
      <p:sp>
        <p:nvSpPr>
          <p:cNvPr id="13906" name="Freeform 5820"/>
          <p:cNvSpPr>
            <a:spLocks/>
          </p:cNvSpPr>
          <p:nvPr/>
        </p:nvSpPr>
        <p:spPr bwMode="auto">
          <a:xfrm>
            <a:off x="2271714" y="6200774"/>
            <a:ext cx="644525" cy="1651000"/>
          </a:xfrm>
          <a:custGeom>
            <a:avLst/>
            <a:gdLst>
              <a:gd name="T0" fmla="*/ 265 w 406"/>
              <a:gd name="T1" fmla="*/ 0 h 1040"/>
              <a:gd name="T2" fmla="*/ 0 w 406"/>
              <a:gd name="T3" fmla="*/ 1036 h 1040"/>
              <a:gd name="T4" fmla="*/ 14 w 406"/>
              <a:gd name="T5" fmla="*/ 1040 h 1040"/>
              <a:gd name="T6" fmla="*/ 406 w 406"/>
              <a:gd name="T7" fmla="*/ 45 h 1040"/>
              <a:gd name="T8" fmla="*/ 265 w 406"/>
              <a:gd name="T9" fmla="*/ 0 h 1040"/>
            </a:gdLst>
            <a:ahLst/>
            <a:cxnLst>
              <a:cxn ang="0">
                <a:pos x="T0" y="T1"/>
              </a:cxn>
              <a:cxn ang="0">
                <a:pos x="T2" y="T3"/>
              </a:cxn>
              <a:cxn ang="0">
                <a:pos x="T4" y="T5"/>
              </a:cxn>
              <a:cxn ang="0">
                <a:pos x="T6" y="T7"/>
              </a:cxn>
              <a:cxn ang="0">
                <a:pos x="T8" y="T9"/>
              </a:cxn>
            </a:cxnLst>
            <a:rect l="0" t="0" r="r" b="b"/>
            <a:pathLst>
              <a:path w="406" h="1040">
                <a:moveTo>
                  <a:pt x="265" y="0"/>
                </a:moveTo>
                <a:lnTo>
                  <a:pt x="0" y="1036"/>
                </a:lnTo>
                <a:lnTo>
                  <a:pt x="14" y="1040"/>
                </a:lnTo>
                <a:lnTo>
                  <a:pt x="406" y="45"/>
                </a:lnTo>
                <a:lnTo>
                  <a:pt x="2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544740" y="3158498"/>
            <a:ext cx="8036560" cy="2575514"/>
            <a:chOff x="382546" y="2654528"/>
            <a:chExt cx="8360948" cy="2679472"/>
          </a:xfrm>
        </p:grpSpPr>
        <p:sp>
          <p:nvSpPr>
            <p:cNvPr id="8" name="Freeform 6628"/>
            <p:cNvSpPr>
              <a:spLocks/>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629"/>
            <p:cNvSpPr>
              <a:spLocks/>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630"/>
            <p:cNvSpPr>
              <a:spLocks/>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632"/>
            <p:cNvSpPr>
              <a:spLocks/>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634"/>
            <p:cNvSpPr>
              <a:spLocks/>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636"/>
            <p:cNvSpPr>
              <a:spLocks/>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639"/>
            <p:cNvSpPr>
              <a:spLocks/>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640"/>
            <p:cNvSpPr>
              <a:spLocks/>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641"/>
            <p:cNvSpPr>
              <a:spLocks/>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642"/>
            <p:cNvSpPr>
              <a:spLocks/>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643"/>
            <p:cNvSpPr>
              <a:spLocks/>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644"/>
            <p:cNvSpPr>
              <a:spLocks/>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645"/>
            <p:cNvSpPr>
              <a:spLocks/>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646"/>
            <p:cNvSpPr>
              <a:spLocks/>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647"/>
            <p:cNvSpPr>
              <a:spLocks/>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653"/>
            <p:cNvSpPr>
              <a:spLocks/>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654"/>
            <p:cNvSpPr>
              <a:spLocks/>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655"/>
            <p:cNvSpPr>
              <a:spLocks/>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357350" y="303795"/>
            <a:ext cx="9779403" cy="3983462"/>
            <a:chOff x="-717603" y="303795"/>
            <a:chExt cx="9779403" cy="3983462"/>
          </a:xfrm>
        </p:grpSpPr>
        <p:sp>
          <p:nvSpPr>
            <p:cNvPr id="47" name="Freeform 5796"/>
            <p:cNvSpPr>
              <a:spLocks/>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97"/>
            <p:cNvSpPr>
              <a:spLocks/>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798"/>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799"/>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800"/>
            <p:cNvSpPr>
              <a:spLocks/>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801"/>
            <p:cNvSpPr>
              <a:spLocks/>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802"/>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03"/>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04"/>
            <p:cNvSpPr>
              <a:spLocks/>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805"/>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806"/>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07"/>
            <p:cNvSpPr>
              <a:spLocks/>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08"/>
            <p:cNvSpPr>
              <a:spLocks/>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09"/>
            <p:cNvSpPr>
              <a:spLocks/>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10"/>
            <p:cNvSpPr>
              <a:spLocks/>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811"/>
            <p:cNvSpPr>
              <a:spLocks/>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813"/>
            <p:cNvSpPr>
              <a:spLocks/>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14"/>
            <p:cNvSpPr>
              <a:spLocks/>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815"/>
            <p:cNvSpPr>
              <a:spLocks/>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816"/>
            <p:cNvSpPr>
              <a:spLocks/>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821"/>
            <p:cNvSpPr>
              <a:spLocks/>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822"/>
            <p:cNvSpPr>
              <a:spLocks/>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823"/>
            <p:cNvSpPr>
              <a:spLocks/>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24"/>
            <p:cNvSpPr>
              <a:spLocks/>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25"/>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26"/>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827"/>
            <p:cNvSpPr>
              <a:spLocks/>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828"/>
            <p:cNvSpPr>
              <a:spLocks/>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829"/>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5830"/>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831"/>
            <p:cNvSpPr>
              <a:spLocks/>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832"/>
            <p:cNvSpPr>
              <a:spLocks/>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833"/>
            <p:cNvSpPr>
              <a:spLocks/>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834"/>
            <p:cNvSpPr>
              <a:spLocks/>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835"/>
            <p:cNvSpPr>
              <a:spLocks/>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836"/>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837"/>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838"/>
            <p:cNvSpPr>
              <a:spLocks/>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839"/>
            <p:cNvSpPr>
              <a:spLocks/>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841"/>
            <p:cNvSpPr>
              <a:spLocks/>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842"/>
            <p:cNvSpPr>
              <a:spLocks/>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44"/>
            <p:cNvSpPr>
              <a:spLocks/>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620"/>
            <p:cNvSpPr>
              <a:spLocks/>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621"/>
            <p:cNvSpPr>
              <a:spLocks/>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622"/>
            <p:cNvSpPr>
              <a:spLocks/>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623"/>
            <p:cNvSpPr>
              <a:spLocks/>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624"/>
            <p:cNvSpPr>
              <a:spLocks/>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625"/>
            <p:cNvSpPr>
              <a:spLocks/>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626"/>
            <p:cNvSpPr>
              <a:spLocks/>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27"/>
            <p:cNvSpPr>
              <a:spLocks/>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812"/>
            <p:cNvSpPr>
              <a:spLocks/>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2590143" y="2999849"/>
            <a:ext cx="3586238" cy="360035"/>
          </a:xfrm>
          <a:prstGeom prst="rect">
            <a:avLst/>
          </a:prstGeom>
        </p:spPr>
        <p:txBody>
          <a:bodyPr wrap="none">
            <a:spAutoFit/>
          </a:bodyPr>
          <a:lstStyle/>
          <a:p>
            <a:pPr marL="342900" lvl="0" indent="-342900" algn="ctr">
              <a:lnSpc>
                <a:spcPct val="110000"/>
              </a:lnSpc>
            </a:pPr>
            <a:r>
              <a:rPr lang="zh-CN" altLang="en-US" sz="1700" kern="0" dirty="0">
                <a:solidFill>
                  <a:schemeClr val="accent3">
                    <a:lumMod val="40000"/>
                    <a:lumOff val="60000"/>
                  </a:schemeClr>
                </a:solidFill>
                <a:latin typeface="微软雅黑" panose="020B0503020204020204" pitchFamily="34" charset="-122"/>
                <a:ea typeface="微软雅黑" panose="020B0503020204020204" pitchFamily="34" charset="-122"/>
              </a:rPr>
              <a:t>第一</a:t>
            </a:r>
            <a:r>
              <a:rPr lang="en-US" altLang="zh-CN" sz="1700" kern="0" dirty="0">
                <a:solidFill>
                  <a:schemeClr val="accent3">
                    <a:lumMod val="40000"/>
                    <a:lumOff val="60000"/>
                  </a:schemeClr>
                </a:solidFill>
                <a:latin typeface="微软雅黑" panose="020B0503020204020204" pitchFamily="34" charset="-122"/>
                <a:ea typeface="微软雅黑" panose="020B0503020204020204" pitchFamily="34" charset="-122"/>
              </a:rPr>
              <a:t>PPT</a:t>
            </a:r>
            <a:r>
              <a:rPr lang="zh-CN" altLang="en-US" sz="1700" kern="0" dirty="0">
                <a:solidFill>
                  <a:schemeClr val="accent3">
                    <a:lumMod val="40000"/>
                    <a:lumOff val="60000"/>
                  </a:schemeClr>
                </a:solidFill>
                <a:latin typeface="微软雅黑" panose="020B0503020204020204" pitchFamily="34" charset="-122"/>
                <a:ea typeface="微软雅黑" panose="020B0503020204020204" pitchFamily="34" charset="-122"/>
              </a:rPr>
              <a:t>模板网</a:t>
            </a:r>
            <a:r>
              <a:rPr lang="en-US" altLang="zh-CN" sz="1700" kern="0" dirty="0">
                <a:solidFill>
                  <a:schemeClr val="accent3">
                    <a:lumMod val="40000"/>
                    <a:lumOff val="60000"/>
                  </a:schemeClr>
                </a:solidFill>
                <a:latin typeface="微软雅黑" panose="020B0503020204020204" pitchFamily="34" charset="-122"/>
                <a:ea typeface="微软雅黑" panose="020B0503020204020204" pitchFamily="34" charset="-122"/>
              </a:rPr>
              <a:t>-WWW.1PPT.COM</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repeatCount="15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3000"/>
                                        <p:tgtEl>
                                          <p:spTgt spid="43"/>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3"/>
                                        </p:tgtEl>
                                        <p:attrNameLst>
                                          <p:attrName>style.visibility</p:attrName>
                                        </p:attrNameLst>
                                      </p:cBhvr>
                                      <p:to>
                                        <p:strVal val="visible"/>
                                      </p:to>
                                    </p:set>
                                    <p:anim calcmode="lin" valueType="num">
                                      <p:cBhvr>
                                        <p:cTn id="13" dur="3000" fill="hold"/>
                                        <p:tgtEl>
                                          <p:spTgt spid="3"/>
                                        </p:tgtEl>
                                        <p:attrNameLst>
                                          <p:attrName>ppt_w</p:attrName>
                                        </p:attrNameLst>
                                      </p:cBhvr>
                                      <p:tavLst>
                                        <p:tav tm="0">
                                          <p:val>
                                            <p:fltVal val="0"/>
                                          </p:val>
                                        </p:tav>
                                        <p:tav tm="100000">
                                          <p:val>
                                            <p:strVal val="#ppt_w"/>
                                          </p:val>
                                        </p:tav>
                                      </p:tavLst>
                                    </p:anim>
                                    <p:anim calcmode="lin" valueType="num">
                                      <p:cBhvr>
                                        <p:cTn id="14" dur="3000" fill="hold"/>
                                        <p:tgtEl>
                                          <p:spTgt spid="3"/>
                                        </p:tgtEl>
                                        <p:attrNameLst>
                                          <p:attrName>ppt_h</p:attrName>
                                        </p:attrNameLst>
                                      </p:cBhvr>
                                      <p:tavLst>
                                        <p:tav tm="0">
                                          <p:val>
                                            <p:fltVal val="0"/>
                                          </p:val>
                                        </p:tav>
                                        <p:tav tm="100000">
                                          <p:val>
                                            <p:strVal val="#ppt_h"/>
                                          </p:val>
                                        </p:tav>
                                      </p:tavLst>
                                    </p:anim>
                                    <p:animEffect transition="in" filter="fade">
                                      <p:cBhvr>
                                        <p:cTn id="15" dur="3000"/>
                                        <p:tgtEl>
                                          <p:spTgt spid="3"/>
                                        </p:tgtEl>
                                      </p:cBhvr>
                                    </p:animEffect>
                                    <p:anim calcmode="lin" valueType="num">
                                      <p:cBhvr>
                                        <p:cTn id="16" dur="3000" fill="hold"/>
                                        <p:tgtEl>
                                          <p:spTgt spid="3"/>
                                        </p:tgtEl>
                                        <p:attrNameLst>
                                          <p:attrName>ppt_x</p:attrName>
                                        </p:attrNameLst>
                                      </p:cBhvr>
                                      <p:tavLst>
                                        <p:tav tm="0">
                                          <p:val>
                                            <p:fltVal val="0.5"/>
                                          </p:val>
                                        </p:tav>
                                        <p:tav tm="100000">
                                          <p:val>
                                            <p:strVal val="#ppt_x"/>
                                          </p:val>
                                        </p:tav>
                                      </p:tavLst>
                                    </p:anim>
                                    <p:anim calcmode="lin" valueType="num">
                                      <p:cBhvr>
                                        <p:cTn id="17" dur="3000" fill="hold"/>
                                        <p:tgtEl>
                                          <p:spTgt spid="3"/>
                                        </p:tgtEl>
                                        <p:attrNameLst>
                                          <p:attrName>ppt_y</p:attrName>
                                        </p:attrNameLst>
                                      </p:cBhvr>
                                      <p:tavLst>
                                        <p:tav tm="0">
                                          <p:val>
                                            <p:fltVal val="0.5"/>
                                          </p:val>
                                        </p:tav>
                                        <p:tav tm="100000">
                                          <p:val>
                                            <p:strVal val="#ppt_y"/>
                                          </p:val>
                                        </p:tav>
                                      </p:tavLst>
                                    </p:anim>
                                  </p:childTnLst>
                                </p:cTn>
                              </p:par>
                              <p:par>
                                <p:cTn id="18" presetID="47" presetClass="entr" presetSubtype="0" fill="hold" grpId="0" nodeType="withEffect">
                                  <p:stCondLst>
                                    <p:cond delay="5500"/>
                                  </p:stCondLst>
                                  <p:childTnLst>
                                    <p:set>
                                      <p:cBhvr>
                                        <p:cTn id="19" dur="1" fill="hold">
                                          <p:stCondLst>
                                            <p:cond delay="0"/>
                                          </p:stCondLst>
                                        </p:cTn>
                                        <p:tgtEl>
                                          <p:spTgt spid="5158"/>
                                        </p:tgtEl>
                                        <p:attrNameLst>
                                          <p:attrName>style.visibility</p:attrName>
                                        </p:attrNameLst>
                                      </p:cBhvr>
                                      <p:to>
                                        <p:strVal val="visible"/>
                                      </p:to>
                                    </p:set>
                                    <p:animEffect transition="in" filter="fade">
                                      <p:cBhvr>
                                        <p:cTn id="20" dur="1000"/>
                                        <p:tgtEl>
                                          <p:spTgt spid="5158"/>
                                        </p:tgtEl>
                                      </p:cBhvr>
                                    </p:animEffect>
                                    <p:anim calcmode="lin" valueType="num">
                                      <p:cBhvr>
                                        <p:cTn id="21" dur="1000" fill="hold"/>
                                        <p:tgtEl>
                                          <p:spTgt spid="5158"/>
                                        </p:tgtEl>
                                        <p:attrNameLst>
                                          <p:attrName>ppt_x</p:attrName>
                                        </p:attrNameLst>
                                      </p:cBhvr>
                                      <p:tavLst>
                                        <p:tav tm="0">
                                          <p:val>
                                            <p:strVal val="#ppt_x"/>
                                          </p:val>
                                        </p:tav>
                                        <p:tav tm="100000">
                                          <p:val>
                                            <p:strVal val="#ppt_x"/>
                                          </p:val>
                                        </p:tav>
                                      </p:tavLst>
                                    </p:anim>
                                    <p:anim calcmode="lin" valueType="num">
                                      <p:cBhvr>
                                        <p:cTn id="22" dur="1000" fill="hold"/>
                                        <p:tgtEl>
                                          <p:spTgt spid="5158"/>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5500"/>
                                  </p:stCondLst>
                                  <p:childTnLst>
                                    <p:set>
                                      <p:cBhvr>
                                        <p:cTn id="24" dur="1" fill="hold">
                                          <p:stCondLst>
                                            <p:cond delay="0"/>
                                          </p:stCondLst>
                                        </p:cTn>
                                        <p:tgtEl>
                                          <p:spTgt spid="5156"/>
                                        </p:tgtEl>
                                        <p:attrNameLst>
                                          <p:attrName>style.visibility</p:attrName>
                                        </p:attrNameLst>
                                      </p:cBhvr>
                                      <p:to>
                                        <p:strVal val="visible"/>
                                      </p:to>
                                    </p:set>
                                    <p:animEffect transition="in" filter="barn(inVertical)">
                                      <p:cBhvr>
                                        <p:cTn id="25" dur="1000"/>
                                        <p:tgtEl>
                                          <p:spTgt spid="5156"/>
                                        </p:tgtEl>
                                      </p:cBhvr>
                                    </p:animEffect>
                                  </p:childTnLst>
                                </p:cTn>
                              </p:par>
                              <p:par>
                                <p:cTn id="26" presetID="26" presetClass="emph" presetSubtype="0" fill="hold" nodeType="withEffect">
                                  <p:stCondLst>
                                    <p:cond delay="6600"/>
                                  </p:stCondLst>
                                  <p:childTnLst>
                                    <p:animEffect transition="out" filter="fade">
                                      <p:cBhvr>
                                        <p:cTn id="27" dur="500" tmFilter="0, 0; .2, .5; .8, .5; 1, 0"/>
                                        <p:tgtEl>
                                          <p:spTgt spid="5156"/>
                                        </p:tgtEl>
                                      </p:cBhvr>
                                    </p:animEffect>
                                    <p:animScale>
                                      <p:cBhvr>
                                        <p:cTn id="28" dur="250" autoRev="1" fill="hold"/>
                                        <p:tgtEl>
                                          <p:spTgt spid="5156"/>
                                        </p:tgtEl>
                                      </p:cBhvr>
                                      <p:by x="105000" y="105000"/>
                                    </p:animScale>
                                  </p:childTnLst>
                                </p:cTn>
                              </p:par>
                              <p:par>
                                <p:cTn id="29" presetID="26" presetClass="emph" presetSubtype="0" fill="hold" grpId="1" nodeType="withEffect">
                                  <p:stCondLst>
                                    <p:cond delay="7200"/>
                                  </p:stCondLst>
                                  <p:childTnLst>
                                    <p:animEffect transition="out" filter="fade">
                                      <p:cBhvr>
                                        <p:cTn id="30" dur="500" tmFilter="0, 0; .2, .5; .8, .5; 1, 0"/>
                                        <p:tgtEl>
                                          <p:spTgt spid="5158"/>
                                        </p:tgtEl>
                                      </p:cBhvr>
                                    </p:animEffect>
                                    <p:animScale>
                                      <p:cBhvr>
                                        <p:cTn id="31" dur="250" autoRev="1" fill="hold"/>
                                        <p:tgtEl>
                                          <p:spTgt spid="51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8" grpId="0" autoUpdateAnimBg="0"/>
      <p:bldP spid="515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AutoShape 8"/>
          <p:cNvSpPr>
            <a:spLocks noChangeArrowheads="1"/>
          </p:cNvSpPr>
          <p:nvPr/>
        </p:nvSpPr>
        <p:spPr bwMode="gray">
          <a:xfrm>
            <a:off x="900113" y="2146029"/>
            <a:ext cx="1560512" cy="2108200"/>
          </a:xfrm>
          <a:custGeom>
            <a:avLst/>
            <a:gdLst>
              <a:gd name="T0" fmla="*/ 0 w 1560512"/>
              <a:gd name="T1" fmla="*/ 0 h 2108215"/>
              <a:gd name="T2" fmla="*/ 1560512 w 1560512"/>
              <a:gd name="T3" fmla="*/ 0 h 2108215"/>
              <a:gd name="T4" fmla="*/ 1560512 w 1560512"/>
              <a:gd name="T5" fmla="*/ 1959593 h 2108215"/>
              <a:gd name="T6" fmla="*/ 1411904 w 1560512"/>
              <a:gd name="T7" fmla="*/ 2108200 h 2108215"/>
              <a:gd name="T8" fmla="*/ 148608 w 1560512"/>
              <a:gd name="T9" fmla="*/ 2108200 h 2108215"/>
              <a:gd name="T10" fmla="*/ 0 w 1560512"/>
              <a:gd name="T11" fmla="*/ 1959593 h 2108215"/>
              <a:gd name="T12" fmla="*/ 0 w 1560512"/>
              <a:gd name="T13" fmla="*/ 0 h 2108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2" h="2108215">
                <a:moveTo>
                  <a:pt x="0" y="0"/>
                </a:moveTo>
                <a:lnTo>
                  <a:pt x="1560512" y="0"/>
                </a:lnTo>
                <a:lnTo>
                  <a:pt x="1560512" y="1959607"/>
                </a:lnTo>
                <a:cubicBezTo>
                  <a:pt x="1560512" y="2041681"/>
                  <a:pt x="1493978" y="2108215"/>
                  <a:pt x="1411904" y="2108215"/>
                </a:cubicBezTo>
                <a:lnTo>
                  <a:pt x="148608" y="2108215"/>
                </a:lnTo>
                <a:cubicBezTo>
                  <a:pt x="66534" y="2108215"/>
                  <a:pt x="0" y="2041681"/>
                  <a:pt x="0" y="1959607"/>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98" name="AutoShape 7"/>
          <p:cNvSpPr>
            <a:spLocks noChangeArrowheads="1"/>
          </p:cNvSpPr>
          <p:nvPr/>
        </p:nvSpPr>
        <p:spPr bwMode="gray">
          <a:xfrm>
            <a:off x="2789238" y="2674666"/>
            <a:ext cx="1560512" cy="1579562"/>
          </a:xfrm>
          <a:custGeom>
            <a:avLst/>
            <a:gdLst>
              <a:gd name="T0" fmla="*/ 0 w 1560513"/>
              <a:gd name="T1" fmla="*/ 0 h 1578777"/>
              <a:gd name="T2" fmla="*/ 1560512 w 1560513"/>
              <a:gd name="T3" fmla="*/ 0 h 1578777"/>
              <a:gd name="T4" fmla="*/ 1560512 w 1560513"/>
              <a:gd name="T5" fmla="*/ 1430880 h 1578777"/>
              <a:gd name="T6" fmla="*/ 1411904 w 1560513"/>
              <a:gd name="T7" fmla="*/ 1579562 h 1578777"/>
              <a:gd name="T8" fmla="*/ 148608 w 1560513"/>
              <a:gd name="T9" fmla="*/ 1579562 h 1578777"/>
              <a:gd name="T10" fmla="*/ 0 w 1560513"/>
              <a:gd name="T11" fmla="*/ 1430880 h 1578777"/>
              <a:gd name="T12" fmla="*/ 0 w 1560513"/>
              <a:gd name="T13" fmla="*/ 0 h 1578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3" h="1578777">
                <a:moveTo>
                  <a:pt x="0" y="0"/>
                </a:moveTo>
                <a:lnTo>
                  <a:pt x="1560513" y="0"/>
                </a:lnTo>
                <a:lnTo>
                  <a:pt x="1560513" y="1430169"/>
                </a:lnTo>
                <a:cubicBezTo>
                  <a:pt x="1560513" y="1512243"/>
                  <a:pt x="1493979" y="1578777"/>
                  <a:pt x="1411905" y="1578777"/>
                </a:cubicBezTo>
                <a:lnTo>
                  <a:pt x="148608" y="1578777"/>
                </a:lnTo>
                <a:cubicBezTo>
                  <a:pt x="66534" y="1578777"/>
                  <a:pt x="0" y="1512243"/>
                  <a:pt x="0" y="1430169"/>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100" name="AutoShape 6"/>
          <p:cNvSpPr>
            <a:spLocks noChangeArrowheads="1"/>
          </p:cNvSpPr>
          <p:nvPr/>
        </p:nvSpPr>
        <p:spPr bwMode="gray">
          <a:xfrm>
            <a:off x="4689483" y="3014393"/>
            <a:ext cx="1560513" cy="1239837"/>
          </a:xfrm>
          <a:custGeom>
            <a:avLst/>
            <a:gdLst>
              <a:gd name="T0" fmla="*/ 0 w 1560512"/>
              <a:gd name="T1" fmla="*/ 0 h 1239837"/>
              <a:gd name="T2" fmla="*/ 1560513 w 1560512"/>
              <a:gd name="T3" fmla="*/ 0 h 1239837"/>
              <a:gd name="T4" fmla="*/ 1560513 w 1560512"/>
              <a:gd name="T5" fmla="*/ 1091229 h 1239837"/>
              <a:gd name="T6" fmla="*/ 1411905 w 1560512"/>
              <a:gd name="T7" fmla="*/ 1239837 h 1239837"/>
              <a:gd name="T8" fmla="*/ 148608 w 1560512"/>
              <a:gd name="T9" fmla="*/ 1239837 h 1239837"/>
              <a:gd name="T10" fmla="*/ 0 w 1560512"/>
              <a:gd name="T11" fmla="*/ 1091229 h 1239837"/>
              <a:gd name="T12" fmla="*/ 0 w 1560512"/>
              <a:gd name="T13" fmla="*/ 0 h 12398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2" h="1239837">
                <a:moveTo>
                  <a:pt x="0" y="0"/>
                </a:moveTo>
                <a:lnTo>
                  <a:pt x="1560512" y="0"/>
                </a:lnTo>
                <a:lnTo>
                  <a:pt x="1560512" y="1091229"/>
                </a:lnTo>
                <a:cubicBezTo>
                  <a:pt x="1560512" y="1173303"/>
                  <a:pt x="1493978" y="1239837"/>
                  <a:pt x="1411904" y="1239837"/>
                </a:cubicBezTo>
                <a:lnTo>
                  <a:pt x="148608" y="1239837"/>
                </a:lnTo>
                <a:cubicBezTo>
                  <a:pt x="66534" y="1239837"/>
                  <a:pt x="0" y="1173303"/>
                  <a:pt x="0" y="1091229"/>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102" name="AutoShape 5"/>
          <p:cNvSpPr>
            <a:spLocks noChangeArrowheads="1"/>
          </p:cNvSpPr>
          <p:nvPr/>
        </p:nvSpPr>
        <p:spPr bwMode="gray">
          <a:xfrm>
            <a:off x="6540508" y="3222355"/>
            <a:ext cx="1560513" cy="1031876"/>
          </a:xfrm>
          <a:custGeom>
            <a:avLst/>
            <a:gdLst>
              <a:gd name="T0" fmla="*/ 0 w 1560513"/>
              <a:gd name="T1" fmla="*/ 0 h 1031089"/>
              <a:gd name="T2" fmla="*/ 1560513 w 1560513"/>
              <a:gd name="T3" fmla="*/ 0 h 1031089"/>
              <a:gd name="T4" fmla="*/ 1560513 w 1560513"/>
              <a:gd name="T5" fmla="*/ 883154 h 1031089"/>
              <a:gd name="T6" fmla="*/ 1411905 w 1560513"/>
              <a:gd name="T7" fmla="*/ 1031875 h 1031089"/>
              <a:gd name="T8" fmla="*/ 148608 w 1560513"/>
              <a:gd name="T9" fmla="*/ 1031875 h 1031089"/>
              <a:gd name="T10" fmla="*/ 0 w 1560513"/>
              <a:gd name="T11" fmla="*/ 883154 h 1031089"/>
              <a:gd name="T12" fmla="*/ 0 w 1560513"/>
              <a:gd name="T13" fmla="*/ 0 h 10310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3" h="1031089">
                <a:moveTo>
                  <a:pt x="0" y="0"/>
                </a:moveTo>
                <a:lnTo>
                  <a:pt x="1560513" y="0"/>
                </a:lnTo>
                <a:lnTo>
                  <a:pt x="1560513" y="882481"/>
                </a:lnTo>
                <a:cubicBezTo>
                  <a:pt x="1560513" y="964555"/>
                  <a:pt x="1493979" y="1031089"/>
                  <a:pt x="1411905" y="1031089"/>
                </a:cubicBezTo>
                <a:lnTo>
                  <a:pt x="148608" y="1031089"/>
                </a:lnTo>
                <a:cubicBezTo>
                  <a:pt x="66534" y="1031089"/>
                  <a:pt x="0" y="964555"/>
                  <a:pt x="0" y="882481"/>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9" name="AutoShape 5"/>
          <p:cNvSpPr>
            <a:spLocks noChangeArrowheads="1"/>
          </p:cNvSpPr>
          <p:nvPr/>
        </p:nvSpPr>
        <p:spPr bwMode="gray">
          <a:xfrm>
            <a:off x="6539887" y="1201316"/>
            <a:ext cx="1560513"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0" name="AutoShape 6"/>
          <p:cNvSpPr>
            <a:spLocks noChangeArrowheads="1"/>
          </p:cNvSpPr>
          <p:nvPr/>
        </p:nvSpPr>
        <p:spPr bwMode="gray">
          <a:xfrm>
            <a:off x="4689029" y="1201316"/>
            <a:ext cx="1560512"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1" name="AutoShape 7"/>
          <p:cNvSpPr>
            <a:spLocks noChangeArrowheads="1"/>
          </p:cNvSpPr>
          <p:nvPr/>
        </p:nvSpPr>
        <p:spPr bwMode="gray">
          <a:xfrm>
            <a:off x="2789686" y="1201316"/>
            <a:ext cx="1560513"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2" name="AutoShape 8"/>
          <p:cNvSpPr>
            <a:spLocks noChangeArrowheads="1"/>
          </p:cNvSpPr>
          <p:nvPr/>
        </p:nvSpPr>
        <p:spPr bwMode="gray">
          <a:xfrm>
            <a:off x="899592" y="1201316"/>
            <a:ext cx="1560512"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3" name="Rectangle 9"/>
          <p:cNvSpPr>
            <a:spLocks noChangeArrowheads="1"/>
          </p:cNvSpPr>
          <p:nvPr/>
        </p:nvSpPr>
        <p:spPr bwMode="gray">
          <a:xfrm>
            <a:off x="900113" y="4678094"/>
            <a:ext cx="7200900" cy="52322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1400" dirty="0">
                <a:solidFill>
                  <a:srgbClr val="BCE8F2"/>
                </a:solidFill>
                <a:latin typeface="方正正纤黑简体" pitchFamily="2" charset="-122"/>
                <a:ea typeface="方正正纤黑简体" pitchFamily="2" charset="-122"/>
              </a:rPr>
              <a:t>单击此处添加文字单击此处添加文字单击此处添加文字单击此处添加文字</a:t>
            </a:r>
            <a:endParaRPr lang="en-US" altLang="zh-CN" sz="1400" dirty="0">
              <a:solidFill>
                <a:srgbClr val="BCE8F2"/>
              </a:solidFill>
              <a:latin typeface="方正正纤黑简体" pitchFamily="2" charset="-122"/>
              <a:ea typeface="方正正纤黑简体" pitchFamily="2" charset="-122"/>
            </a:endParaRPr>
          </a:p>
          <a:p>
            <a:pPr algn="ctr">
              <a:defRPr/>
            </a:pPr>
            <a:r>
              <a:rPr lang="zh-CN" altLang="en-US" sz="1400" dirty="0">
                <a:solidFill>
                  <a:srgbClr val="BCE8F2"/>
                </a:solidFill>
                <a:latin typeface="方正正纤黑简体" pitchFamily="2" charset="-122"/>
                <a:ea typeface="方正正纤黑简体" pitchFamily="2" charset="-122"/>
              </a:rPr>
              <a:t>单击此处添加文字单击此处添加文字单击此处添加文字</a:t>
            </a:r>
            <a:endParaRPr lang="en-US" altLang="zh-CN" sz="1400" dirty="0">
              <a:solidFill>
                <a:srgbClr val="BCE8F2"/>
              </a:solidFill>
              <a:latin typeface="方正正纤黑简体" pitchFamily="2" charset="-122"/>
              <a:ea typeface="方正正纤黑简体" pitchFamily="2" charset="-122"/>
            </a:endParaRPr>
          </a:p>
        </p:txBody>
      </p:sp>
      <p:grpSp>
        <p:nvGrpSpPr>
          <p:cNvPr id="6" name="组合 5"/>
          <p:cNvGrpSpPr>
            <a:grpSpLocks/>
          </p:cNvGrpSpPr>
          <p:nvPr/>
        </p:nvGrpSpPr>
        <p:grpSpPr bwMode="auto">
          <a:xfrm>
            <a:off x="1143000" y="1203054"/>
            <a:ext cx="1092200" cy="623888"/>
            <a:chOff x="1142479" y="1390500"/>
            <a:chExt cx="1092200" cy="623888"/>
          </a:xfrm>
        </p:grpSpPr>
        <p:sp>
          <p:nvSpPr>
            <p:cNvPr id="14" name="AutoShape 10"/>
            <p:cNvSpPr>
              <a:spLocks noChangeArrowheads="1"/>
            </p:cNvSpPr>
            <p:nvPr/>
          </p:nvSpPr>
          <p:spPr bwMode="gray">
            <a:xfrm>
              <a:off x="1182167" y="1390500"/>
              <a:ext cx="981075" cy="623888"/>
            </a:xfrm>
            <a:prstGeom prst="downArrow">
              <a:avLst>
                <a:gd name="adj1" fmla="val 75111"/>
                <a:gd name="adj2" fmla="val 40843"/>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15" name="Text Box 11"/>
            <p:cNvSpPr txBox="1">
              <a:spLocks noChangeArrowheads="1"/>
            </p:cNvSpPr>
            <p:nvPr/>
          </p:nvSpPr>
          <p:spPr bwMode="gray">
            <a:xfrm>
              <a:off x="1142479" y="1409550"/>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80%</a:t>
              </a:r>
            </a:p>
          </p:txBody>
        </p:sp>
      </p:grpSp>
      <p:grpSp>
        <p:nvGrpSpPr>
          <p:cNvPr id="7" name="组合 6"/>
          <p:cNvGrpSpPr>
            <a:grpSpLocks/>
          </p:cNvGrpSpPr>
          <p:nvPr/>
        </p:nvGrpSpPr>
        <p:grpSpPr bwMode="auto">
          <a:xfrm>
            <a:off x="3033713" y="1204643"/>
            <a:ext cx="1092200" cy="1214437"/>
            <a:chOff x="3034159" y="1392088"/>
            <a:chExt cx="1092200" cy="1214437"/>
          </a:xfrm>
        </p:grpSpPr>
        <p:sp>
          <p:nvSpPr>
            <p:cNvPr id="16" name="AutoShape 12"/>
            <p:cNvSpPr>
              <a:spLocks noChangeArrowheads="1"/>
            </p:cNvSpPr>
            <p:nvPr/>
          </p:nvSpPr>
          <p:spPr bwMode="gray">
            <a:xfrm>
              <a:off x="3051622" y="1392088"/>
              <a:ext cx="981075" cy="1214437"/>
            </a:xfrm>
            <a:prstGeom prst="downArrow">
              <a:avLst>
                <a:gd name="adj1" fmla="val 77269"/>
                <a:gd name="adj2" fmla="val 28838"/>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11" name="Text Box 15"/>
            <p:cNvSpPr txBox="1">
              <a:spLocks noChangeArrowheads="1"/>
            </p:cNvSpPr>
            <p:nvPr/>
          </p:nvSpPr>
          <p:spPr bwMode="gray">
            <a:xfrm>
              <a:off x="3034159" y="1425425"/>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50%</a:t>
              </a:r>
            </a:p>
          </p:txBody>
        </p:sp>
      </p:grpSp>
      <p:grpSp>
        <p:nvGrpSpPr>
          <p:cNvPr id="11264" name="组合 11263"/>
          <p:cNvGrpSpPr>
            <a:grpSpLocks/>
          </p:cNvGrpSpPr>
          <p:nvPr/>
        </p:nvGrpSpPr>
        <p:grpSpPr bwMode="auto">
          <a:xfrm>
            <a:off x="4926013" y="1204643"/>
            <a:ext cx="1092200" cy="1582737"/>
            <a:chOff x="4925566" y="1392088"/>
            <a:chExt cx="1092200" cy="1582737"/>
          </a:xfrm>
        </p:grpSpPr>
        <p:sp>
          <p:nvSpPr>
            <p:cNvPr id="17" name="AutoShape 13"/>
            <p:cNvSpPr>
              <a:spLocks noChangeArrowheads="1"/>
            </p:cNvSpPr>
            <p:nvPr/>
          </p:nvSpPr>
          <p:spPr bwMode="gray">
            <a:xfrm>
              <a:off x="4955729" y="1392088"/>
              <a:ext cx="981075" cy="1582737"/>
            </a:xfrm>
            <a:prstGeom prst="downArrow">
              <a:avLst>
                <a:gd name="adj1" fmla="val 77269"/>
                <a:gd name="adj2" fmla="val 37583"/>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07" name="Text Box 16"/>
            <p:cNvSpPr txBox="1">
              <a:spLocks noChangeArrowheads="1"/>
            </p:cNvSpPr>
            <p:nvPr/>
          </p:nvSpPr>
          <p:spPr bwMode="gray">
            <a:xfrm>
              <a:off x="4925566" y="1425425"/>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30%</a:t>
              </a:r>
            </a:p>
          </p:txBody>
        </p:sp>
      </p:grpSp>
      <p:grpSp>
        <p:nvGrpSpPr>
          <p:cNvPr id="11265" name="组合 11264"/>
          <p:cNvGrpSpPr>
            <a:grpSpLocks/>
          </p:cNvGrpSpPr>
          <p:nvPr/>
        </p:nvGrpSpPr>
        <p:grpSpPr bwMode="auto">
          <a:xfrm>
            <a:off x="6784975" y="1204641"/>
            <a:ext cx="1092200" cy="1787526"/>
            <a:chOff x="6784354" y="1392088"/>
            <a:chExt cx="1092200" cy="1787525"/>
          </a:xfrm>
        </p:grpSpPr>
        <p:sp>
          <p:nvSpPr>
            <p:cNvPr id="18" name="AutoShape 14"/>
            <p:cNvSpPr>
              <a:spLocks noChangeArrowheads="1"/>
            </p:cNvSpPr>
            <p:nvPr/>
          </p:nvSpPr>
          <p:spPr bwMode="gray">
            <a:xfrm>
              <a:off x="6814517" y="1392088"/>
              <a:ext cx="981075" cy="1787525"/>
            </a:xfrm>
            <a:prstGeom prst="downArrow">
              <a:avLst>
                <a:gd name="adj1" fmla="val 77269"/>
                <a:gd name="adj2" fmla="val 36229"/>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03" name="Text Box 17"/>
            <p:cNvSpPr txBox="1">
              <a:spLocks noChangeArrowheads="1"/>
            </p:cNvSpPr>
            <p:nvPr/>
          </p:nvSpPr>
          <p:spPr bwMode="gray">
            <a:xfrm>
              <a:off x="6784354" y="1417488"/>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20%</a:t>
              </a:r>
            </a:p>
          </p:txBody>
        </p:sp>
      </p:grpSp>
      <p:grpSp>
        <p:nvGrpSpPr>
          <p:cNvPr id="11266" name="组合 11265"/>
          <p:cNvGrpSpPr>
            <a:grpSpLocks/>
          </p:cNvGrpSpPr>
          <p:nvPr/>
        </p:nvGrpSpPr>
        <p:grpSpPr bwMode="auto">
          <a:xfrm>
            <a:off x="966788" y="3319188"/>
            <a:ext cx="1427162" cy="895252"/>
            <a:chOff x="966267" y="3507313"/>
            <a:chExt cx="1427163" cy="894993"/>
          </a:xfrm>
        </p:grpSpPr>
        <p:sp>
          <p:nvSpPr>
            <p:cNvPr id="11298" name="Text Box 30"/>
            <p:cNvSpPr txBox="1">
              <a:spLocks noChangeArrowheads="1"/>
            </p:cNvSpPr>
            <p:nvPr/>
          </p:nvSpPr>
          <p:spPr bwMode="gray">
            <a:xfrm>
              <a:off x="966267" y="4063850"/>
              <a:ext cx="1427163" cy="33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9" name="Text Box 34"/>
            <p:cNvSpPr txBox="1">
              <a:spLocks noChangeArrowheads="1"/>
            </p:cNvSpPr>
            <p:nvPr/>
          </p:nvSpPr>
          <p:spPr bwMode="gray">
            <a:xfrm>
              <a:off x="1497286" y="3507313"/>
              <a:ext cx="365125" cy="64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A</a:t>
              </a:r>
            </a:p>
          </p:txBody>
        </p:sp>
      </p:grpSp>
      <p:grpSp>
        <p:nvGrpSpPr>
          <p:cNvPr id="11267" name="组合 11266"/>
          <p:cNvGrpSpPr>
            <a:grpSpLocks/>
          </p:cNvGrpSpPr>
          <p:nvPr/>
        </p:nvGrpSpPr>
        <p:grpSpPr bwMode="auto">
          <a:xfrm>
            <a:off x="2855913" y="3319200"/>
            <a:ext cx="1427162" cy="895513"/>
            <a:chOff x="2856359" y="3507313"/>
            <a:chExt cx="1427162" cy="894834"/>
          </a:xfrm>
        </p:grpSpPr>
        <p:sp>
          <p:nvSpPr>
            <p:cNvPr id="11296" name="Text Box 31"/>
            <p:cNvSpPr txBox="1">
              <a:spLocks noChangeArrowheads="1"/>
            </p:cNvSpPr>
            <p:nvPr/>
          </p:nvSpPr>
          <p:spPr bwMode="gray">
            <a:xfrm>
              <a:off x="2856359" y="4063850"/>
              <a:ext cx="1427162" cy="33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7" name="Text Box 35"/>
            <p:cNvSpPr txBox="1">
              <a:spLocks noChangeArrowheads="1"/>
            </p:cNvSpPr>
            <p:nvPr/>
          </p:nvSpPr>
          <p:spPr bwMode="gray">
            <a:xfrm>
              <a:off x="3387378" y="3507313"/>
              <a:ext cx="365125" cy="64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B</a:t>
              </a:r>
            </a:p>
          </p:txBody>
        </p:sp>
      </p:grpSp>
      <p:grpSp>
        <p:nvGrpSpPr>
          <p:cNvPr id="11268" name="组合 11267"/>
          <p:cNvGrpSpPr>
            <a:grpSpLocks/>
          </p:cNvGrpSpPr>
          <p:nvPr/>
        </p:nvGrpSpPr>
        <p:grpSpPr bwMode="auto">
          <a:xfrm>
            <a:off x="4756158" y="3319200"/>
            <a:ext cx="1427163" cy="895513"/>
            <a:chOff x="4755704" y="3507313"/>
            <a:chExt cx="1427163" cy="894834"/>
          </a:xfrm>
        </p:grpSpPr>
        <p:sp>
          <p:nvSpPr>
            <p:cNvPr id="11294" name="Text Box 32"/>
            <p:cNvSpPr txBox="1">
              <a:spLocks noChangeArrowheads="1"/>
            </p:cNvSpPr>
            <p:nvPr/>
          </p:nvSpPr>
          <p:spPr bwMode="gray">
            <a:xfrm>
              <a:off x="4755704" y="4063850"/>
              <a:ext cx="1427163" cy="33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5" name="Text Box 36"/>
            <p:cNvSpPr txBox="1">
              <a:spLocks noChangeArrowheads="1"/>
            </p:cNvSpPr>
            <p:nvPr/>
          </p:nvSpPr>
          <p:spPr bwMode="gray">
            <a:xfrm>
              <a:off x="5287516" y="3507313"/>
              <a:ext cx="363538" cy="64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C</a:t>
              </a:r>
            </a:p>
          </p:txBody>
        </p:sp>
      </p:grpSp>
      <p:grpSp>
        <p:nvGrpSpPr>
          <p:cNvPr id="11269" name="组合 11268"/>
          <p:cNvGrpSpPr>
            <a:grpSpLocks/>
          </p:cNvGrpSpPr>
          <p:nvPr/>
        </p:nvGrpSpPr>
        <p:grpSpPr bwMode="auto">
          <a:xfrm>
            <a:off x="6607179" y="3319200"/>
            <a:ext cx="1425575" cy="895513"/>
            <a:chOff x="6607348" y="3507313"/>
            <a:chExt cx="1425575" cy="894834"/>
          </a:xfrm>
        </p:grpSpPr>
        <p:sp>
          <p:nvSpPr>
            <p:cNvPr id="11292" name="Text Box 33"/>
            <p:cNvSpPr txBox="1">
              <a:spLocks noChangeArrowheads="1"/>
            </p:cNvSpPr>
            <p:nvPr/>
          </p:nvSpPr>
          <p:spPr bwMode="gray">
            <a:xfrm>
              <a:off x="6607348" y="4063850"/>
              <a:ext cx="1425575" cy="33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3" name="Text Box 37"/>
            <p:cNvSpPr txBox="1">
              <a:spLocks noChangeArrowheads="1"/>
            </p:cNvSpPr>
            <p:nvPr/>
          </p:nvSpPr>
          <p:spPr bwMode="gray">
            <a:xfrm>
              <a:off x="7137573" y="3507313"/>
              <a:ext cx="365125" cy="64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D</a:t>
              </a:r>
            </a:p>
          </p:txBody>
        </p:sp>
      </p:grpSp>
      <p:sp>
        <p:nvSpPr>
          <p:cNvPr id="104"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repeatCount="200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300"/>
                                        <p:tgtEl>
                                          <p:spTgt spid="12"/>
                                        </p:tgtEl>
                                      </p:cBhvr>
                                    </p:animEffect>
                                  </p:childTnLst>
                                </p:cTn>
                              </p:par>
                            </p:childTnLst>
                          </p:cTn>
                        </p:par>
                        <p:par>
                          <p:cTn id="15" fill="hold" nodeType="afterGroup">
                            <p:stCondLst>
                              <p:cond delay="600"/>
                            </p:stCondLst>
                            <p:childTnLst>
                              <p:par>
                                <p:cTn id="16" presetID="22" presetClass="entr" presetSubtype="4" fill="hold" grpId="0"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down)">
                                      <p:cBhvr>
                                        <p:cTn id="18" dur="1000"/>
                                        <p:tgtEl>
                                          <p:spTgt spid="96"/>
                                        </p:tgtEl>
                                      </p:cBhvr>
                                    </p:animEffect>
                                  </p:childTnLst>
                                </p:cTn>
                              </p:par>
                              <p:par>
                                <p:cTn id="19" presetID="22" presetClass="entr" presetSubtype="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nodeType="afterGroup">
                            <p:stCondLst>
                              <p:cond delay="1600"/>
                            </p:stCondLst>
                            <p:childTnLst>
                              <p:par>
                                <p:cTn id="23" presetID="53" presetClass="entr" presetSubtype="16" fill="hold" nodeType="afterEffect">
                                  <p:stCondLst>
                                    <p:cond delay="0"/>
                                  </p:stCondLst>
                                  <p:childTnLst>
                                    <p:set>
                                      <p:cBhvr>
                                        <p:cTn id="24" dur="1" fill="hold">
                                          <p:stCondLst>
                                            <p:cond delay="0"/>
                                          </p:stCondLst>
                                        </p:cTn>
                                        <p:tgtEl>
                                          <p:spTgt spid="11266"/>
                                        </p:tgtEl>
                                        <p:attrNameLst>
                                          <p:attrName>style.visibility</p:attrName>
                                        </p:attrNameLst>
                                      </p:cBhvr>
                                      <p:to>
                                        <p:strVal val="visible"/>
                                      </p:to>
                                    </p:set>
                                    <p:anim calcmode="lin" valueType="num">
                                      <p:cBhvr>
                                        <p:cTn id="25" dur="500" fill="hold"/>
                                        <p:tgtEl>
                                          <p:spTgt spid="11266"/>
                                        </p:tgtEl>
                                        <p:attrNameLst>
                                          <p:attrName>ppt_w</p:attrName>
                                        </p:attrNameLst>
                                      </p:cBhvr>
                                      <p:tavLst>
                                        <p:tav tm="0">
                                          <p:val>
                                            <p:fltVal val="0"/>
                                          </p:val>
                                        </p:tav>
                                        <p:tav tm="100000">
                                          <p:val>
                                            <p:strVal val="#ppt_w"/>
                                          </p:val>
                                        </p:tav>
                                      </p:tavLst>
                                    </p:anim>
                                    <p:anim calcmode="lin" valueType="num">
                                      <p:cBhvr>
                                        <p:cTn id="26" dur="500" fill="hold"/>
                                        <p:tgtEl>
                                          <p:spTgt spid="11266"/>
                                        </p:tgtEl>
                                        <p:attrNameLst>
                                          <p:attrName>ppt_h</p:attrName>
                                        </p:attrNameLst>
                                      </p:cBhvr>
                                      <p:tavLst>
                                        <p:tav tm="0">
                                          <p:val>
                                            <p:fltVal val="0"/>
                                          </p:val>
                                        </p:tav>
                                        <p:tav tm="100000">
                                          <p:val>
                                            <p:strVal val="#ppt_h"/>
                                          </p:val>
                                        </p:tav>
                                      </p:tavLst>
                                    </p:anim>
                                    <p:animEffect transition="in" filter="fade">
                                      <p:cBhvr>
                                        <p:cTn id="27" dur="500"/>
                                        <p:tgtEl>
                                          <p:spTgt spid="11266"/>
                                        </p:tgtEl>
                                      </p:cBhvr>
                                    </p:animEffect>
                                  </p:childTnLst>
                                </p:cTn>
                              </p:par>
                            </p:childTnLst>
                          </p:cTn>
                        </p:par>
                        <p:par>
                          <p:cTn id="28" fill="hold" nodeType="afterGroup">
                            <p:stCondLst>
                              <p:cond delay="2100"/>
                            </p:stCondLst>
                            <p:childTnLst>
                              <p:par>
                                <p:cTn id="29" presetID="10" presetClass="entr" presetSubtype="0" repeatCount="200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300"/>
                                        <p:tgtEl>
                                          <p:spTgt spid="11"/>
                                        </p:tgtEl>
                                      </p:cBhvr>
                                    </p:animEffect>
                                  </p:childTnLst>
                                </p:cTn>
                              </p:par>
                            </p:childTnLst>
                          </p:cTn>
                        </p:par>
                        <p:par>
                          <p:cTn id="32" fill="hold" nodeType="afterGroup">
                            <p:stCondLst>
                              <p:cond delay="2700"/>
                            </p:stCondLst>
                            <p:childTnLst>
                              <p:par>
                                <p:cTn id="33" presetID="22" presetClass="entr" presetSubtype="4"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down)">
                                      <p:cBhvr>
                                        <p:cTn id="35" dur="1000"/>
                                        <p:tgtEl>
                                          <p:spTgt spid="98"/>
                                        </p:tgtEl>
                                      </p:cBhvr>
                                    </p:animEffect>
                                  </p:childTnLst>
                                </p:cTn>
                              </p:par>
                              <p:par>
                                <p:cTn id="36" presetID="22" presetClass="entr" presetSubtype="1"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nodeType="afterGroup">
                            <p:stCondLst>
                              <p:cond delay="3700"/>
                            </p:stCondLst>
                            <p:childTnLst>
                              <p:par>
                                <p:cTn id="40" presetID="53" presetClass="entr" presetSubtype="16" fill="hold" nodeType="afterEffect">
                                  <p:stCondLst>
                                    <p:cond delay="0"/>
                                  </p:stCondLst>
                                  <p:childTnLst>
                                    <p:set>
                                      <p:cBhvr>
                                        <p:cTn id="41" dur="1" fill="hold">
                                          <p:stCondLst>
                                            <p:cond delay="0"/>
                                          </p:stCondLst>
                                        </p:cTn>
                                        <p:tgtEl>
                                          <p:spTgt spid="11267"/>
                                        </p:tgtEl>
                                        <p:attrNameLst>
                                          <p:attrName>style.visibility</p:attrName>
                                        </p:attrNameLst>
                                      </p:cBhvr>
                                      <p:to>
                                        <p:strVal val="visible"/>
                                      </p:to>
                                    </p:set>
                                    <p:anim calcmode="lin" valueType="num">
                                      <p:cBhvr>
                                        <p:cTn id="42" dur="500" fill="hold"/>
                                        <p:tgtEl>
                                          <p:spTgt spid="11267"/>
                                        </p:tgtEl>
                                        <p:attrNameLst>
                                          <p:attrName>ppt_w</p:attrName>
                                        </p:attrNameLst>
                                      </p:cBhvr>
                                      <p:tavLst>
                                        <p:tav tm="0">
                                          <p:val>
                                            <p:fltVal val="0"/>
                                          </p:val>
                                        </p:tav>
                                        <p:tav tm="100000">
                                          <p:val>
                                            <p:strVal val="#ppt_w"/>
                                          </p:val>
                                        </p:tav>
                                      </p:tavLst>
                                    </p:anim>
                                    <p:anim calcmode="lin" valueType="num">
                                      <p:cBhvr>
                                        <p:cTn id="43" dur="500" fill="hold"/>
                                        <p:tgtEl>
                                          <p:spTgt spid="11267"/>
                                        </p:tgtEl>
                                        <p:attrNameLst>
                                          <p:attrName>ppt_h</p:attrName>
                                        </p:attrNameLst>
                                      </p:cBhvr>
                                      <p:tavLst>
                                        <p:tav tm="0">
                                          <p:val>
                                            <p:fltVal val="0"/>
                                          </p:val>
                                        </p:tav>
                                        <p:tav tm="100000">
                                          <p:val>
                                            <p:strVal val="#ppt_h"/>
                                          </p:val>
                                        </p:tav>
                                      </p:tavLst>
                                    </p:anim>
                                    <p:animEffect transition="in" filter="fade">
                                      <p:cBhvr>
                                        <p:cTn id="44" dur="500"/>
                                        <p:tgtEl>
                                          <p:spTgt spid="11267"/>
                                        </p:tgtEl>
                                      </p:cBhvr>
                                    </p:animEffect>
                                  </p:childTnLst>
                                </p:cTn>
                              </p:par>
                            </p:childTnLst>
                          </p:cTn>
                        </p:par>
                        <p:par>
                          <p:cTn id="45" fill="hold" nodeType="afterGroup">
                            <p:stCondLst>
                              <p:cond delay="4200"/>
                            </p:stCondLst>
                            <p:childTnLst>
                              <p:par>
                                <p:cTn id="46" presetID="10" presetClass="entr" presetSubtype="0" repeatCount="200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300"/>
                                        <p:tgtEl>
                                          <p:spTgt spid="10"/>
                                        </p:tgtEl>
                                      </p:cBhvr>
                                    </p:animEffect>
                                  </p:childTnLst>
                                </p:cTn>
                              </p:par>
                            </p:childTnLst>
                          </p:cTn>
                        </p:par>
                        <p:par>
                          <p:cTn id="49" fill="hold" nodeType="afterGroup">
                            <p:stCondLst>
                              <p:cond delay="4800"/>
                            </p:stCondLst>
                            <p:childTnLst>
                              <p:par>
                                <p:cTn id="50" presetID="22" presetClass="entr" presetSubtype="4" fill="hold" grpId="0"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1000"/>
                                        <p:tgtEl>
                                          <p:spTgt spid="100"/>
                                        </p:tgtEl>
                                      </p:cBhvr>
                                    </p:animEffect>
                                  </p:childTnLst>
                                </p:cTn>
                              </p:par>
                              <p:par>
                                <p:cTn id="53" presetID="22" presetClass="entr" presetSubtype="1" fill="hold" nodeType="withEffect">
                                  <p:stCondLst>
                                    <p:cond delay="0"/>
                                  </p:stCondLst>
                                  <p:childTnLst>
                                    <p:set>
                                      <p:cBhvr>
                                        <p:cTn id="54" dur="1" fill="hold">
                                          <p:stCondLst>
                                            <p:cond delay="0"/>
                                          </p:stCondLst>
                                        </p:cTn>
                                        <p:tgtEl>
                                          <p:spTgt spid="11264"/>
                                        </p:tgtEl>
                                        <p:attrNameLst>
                                          <p:attrName>style.visibility</p:attrName>
                                        </p:attrNameLst>
                                      </p:cBhvr>
                                      <p:to>
                                        <p:strVal val="visible"/>
                                      </p:to>
                                    </p:set>
                                    <p:animEffect transition="in" filter="wipe(up)">
                                      <p:cBhvr>
                                        <p:cTn id="55" dur="500"/>
                                        <p:tgtEl>
                                          <p:spTgt spid="11264"/>
                                        </p:tgtEl>
                                      </p:cBhvr>
                                    </p:animEffect>
                                  </p:childTnLst>
                                </p:cTn>
                              </p:par>
                            </p:childTnLst>
                          </p:cTn>
                        </p:par>
                        <p:par>
                          <p:cTn id="56" fill="hold" nodeType="afterGroup">
                            <p:stCondLst>
                              <p:cond delay="5800"/>
                            </p:stCondLst>
                            <p:childTnLst>
                              <p:par>
                                <p:cTn id="57" presetID="53" presetClass="entr" presetSubtype="16" fill="hold" nodeType="afterEffect">
                                  <p:stCondLst>
                                    <p:cond delay="0"/>
                                  </p:stCondLst>
                                  <p:childTnLst>
                                    <p:set>
                                      <p:cBhvr>
                                        <p:cTn id="58" dur="1" fill="hold">
                                          <p:stCondLst>
                                            <p:cond delay="0"/>
                                          </p:stCondLst>
                                        </p:cTn>
                                        <p:tgtEl>
                                          <p:spTgt spid="11268"/>
                                        </p:tgtEl>
                                        <p:attrNameLst>
                                          <p:attrName>style.visibility</p:attrName>
                                        </p:attrNameLst>
                                      </p:cBhvr>
                                      <p:to>
                                        <p:strVal val="visible"/>
                                      </p:to>
                                    </p:set>
                                    <p:anim calcmode="lin" valueType="num">
                                      <p:cBhvr>
                                        <p:cTn id="59" dur="500" fill="hold"/>
                                        <p:tgtEl>
                                          <p:spTgt spid="11268"/>
                                        </p:tgtEl>
                                        <p:attrNameLst>
                                          <p:attrName>ppt_w</p:attrName>
                                        </p:attrNameLst>
                                      </p:cBhvr>
                                      <p:tavLst>
                                        <p:tav tm="0">
                                          <p:val>
                                            <p:fltVal val="0"/>
                                          </p:val>
                                        </p:tav>
                                        <p:tav tm="100000">
                                          <p:val>
                                            <p:strVal val="#ppt_w"/>
                                          </p:val>
                                        </p:tav>
                                      </p:tavLst>
                                    </p:anim>
                                    <p:anim calcmode="lin" valueType="num">
                                      <p:cBhvr>
                                        <p:cTn id="60" dur="500" fill="hold"/>
                                        <p:tgtEl>
                                          <p:spTgt spid="11268"/>
                                        </p:tgtEl>
                                        <p:attrNameLst>
                                          <p:attrName>ppt_h</p:attrName>
                                        </p:attrNameLst>
                                      </p:cBhvr>
                                      <p:tavLst>
                                        <p:tav tm="0">
                                          <p:val>
                                            <p:fltVal val="0"/>
                                          </p:val>
                                        </p:tav>
                                        <p:tav tm="100000">
                                          <p:val>
                                            <p:strVal val="#ppt_h"/>
                                          </p:val>
                                        </p:tav>
                                      </p:tavLst>
                                    </p:anim>
                                    <p:animEffect transition="in" filter="fade">
                                      <p:cBhvr>
                                        <p:cTn id="61" dur="500"/>
                                        <p:tgtEl>
                                          <p:spTgt spid="11268"/>
                                        </p:tgtEl>
                                      </p:cBhvr>
                                    </p:animEffect>
                                  </p:childTnLst>
                                </p:cTn>
                              </p:par>
                            </p:childTnLst>
                          </p:cTn>
                        </p:par>
                        <p:par>
                          <p:cTn id="62" fill="hold" nodeType="afterGroup">
                            <p:stCondLst>
                              <p:cond delay="6300"/>
                            </p:stCondLst>
                            <p:childTnLst>
                              <p:par>
                                <p:cTn id="63" presetID="10" presetClass="entr" presetSubtype="0" repeatCount="2000"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300"/>
                                        <p:tgtEl>
                                          <p:spTgt spid="9"/>
                                        </p:tgtEl>
                                      </p:cBhvr>
                                    </p:animEffect>
                                  </p:childTnLst>
                                </p:cTn>
                              </p:par>
                            </p:childTnLst>
                          </p:cTn>
                        </p:par>
                        <p:par>
                          <p:cTn id="66" fill="hold" nodeType="afterGroup">
                            <p:stCondLst>
                              <p:cond delay="6900"/>
                            </p:stCondLst>
                            <p:childTnLst>
                              <p:par>
                                <p:cTn id="67" presetID="22" presetClass="entr" presetSubtype="4" fill="hold" grpId="0" nodeType="afterEffect">
                                  <p:stCondLst>
                                    <p:cond delay="0"/>
                                  </p:stCondLst>
                                  <p:childTnLst>
                                    <p:set>
                                      <p:cBhvr>
                                        <p:cTn id="68" dur="1" fill="hold">
                                          <p:stCondLst>
                                            <p:cond delay="0"/>
                                          </p:stCondLst>
                                        </p:cTn>
                                        <p:tgtEl>
                                          <p:spTgt spid="102"/>
                                        </p:tgtEl>
                                        <p:attrNameLst>
                                          <p:attrName>style.visibility</p:attrName>
                                        </p:attrNameLst>
                                      </p:cBhvr>
                                      <p:to>
                                        <p:strVal val="visible"/>
                                      </p:to>
                                    </p:set>
                                    <p:animEffect transition="in" filter="wipe(down)">
                                      <p:cBhvr>
                                        <p:cTn id="69" dur="1000"/>
                                        <p:tgtEl>
                                          <p:spTgt spid="102"/>
                                        </p:tgtEl>
                                      </p:cBhvr>
                                    </p:animEffect>
                                  </p:childTnLst>
                                </p:cTn>
                              </p:par>
                              <p:par>
                                <p:cTn id="70" presetID="22" presetClass="entr" presetSubtype="1" fill="hold" nodeType="withEffect">
                                  <p:stCondLst>
                                    <p:cond delay="0"/>
                                  </p:stCondLst>
                                  <p:childTnLst>
                                    <p:set>
                                      <p:cBhvr>
                                        <p:cTn id="71" dur="1" fill="hold">
                                          <p:stCondLst>
                                            <p:cond delay="0"/>
                                          </p:stCondLst>
                                        </p:cTn>
                                        <p:tgtEl>
                                          <p:spTgt spid="11265"/>
                                        </p:tgtEl>
                                        <p:attrNameLst>
                                          <p:attrName>style.visibility</p:attrName>
                                        </p:attrNameLst>
                                      </p:cBhvr>
                                      <p:to>
                                        <p:strVal val="visible"/>
                                      </p:to>
                                    </p:set>
                                    <p:animEffect transition="in" filter="wipe(up)">
                                      <p:cBhvr>
                                        <p:cTn id="72" dur="500"/>
                                        <p:tgtEl>
                                          <p:spTgt spid="11265"/>
                                        </p:tgtEl>
                                      </p:cBhvr>
                                    </p:animEffect>
                                  </p:childTnLst>
                                </p:cTn>
                              </p:par>
                            </p:childTnLst>
                          </p:cTn>
                        </p:par>
                        <p:par>
                          <p:cTn id="73" fill="hold" nodeType="afterGroup">
                            <p:stCondLst>
                              <p:cond delay="7900"/>
                            </p:stCondLst>
                            <p:childTnLst>
                              <p:par>
                                <p:cTn id="74" presetID="53" presetClass="entr" presetSubtype="16" fill="hold" nodeType="afterEffect">
                                  <p:stCondLst>
                                    <p:cond delay="0"/>
                                  </p:stCondLst>
                                  <p:childTnLst>
                                    <p:set>
                                      <p:cBhvr>
                                        <p:cTn id="75" dur="1" fill="hold">
                                          <p:stCondLst>
                                            <p:cond delay="0"/>
                                          </p:stCondLst>
                                        </p:cTn>
                                        <p:tgtEl>
                                          <p:spTgt spid="11269"/>
                                        </p:tgtEl>
                                        <p:attrNameLst>
                                          <p:attrName>style.visibility</p:attrName>
                                        </p:attrNameLst>
                                      </p:cBhvr>
                                      <p:to>
                                        <p:strVal val="visible"/>
                                      </p:to>
                                    </p:set>
                                    <p:anim calcmode="lin" valueType="num">
                                      <p:cBhvr>
                                        <p:cTn id="76" dur="500" fill="hold"/>
                                        <p:tgtEl>
                                          <p:spTgt spid="11269"/>
                                        </p:tgtEl>
                                        <p:attrNameLst>
                                          <p:attrName>ppt_w</p:attrName>
                                        </p:attrNameLst>
                                      </p:cBhvr>
                                      <p:tavLst>
                                        <p:tav tm="0">
                                          <p:val>
                                            <p:fltVal val="0"/>
                                          </p:val>
                                        </p:tav>
                                        <p:tav tm="100000">
                                          <p:val>
                                            <p:strVal val="#ppt_w"/>
                                          </p:val>
                                        </p:tav>
                                      </p:tavLst>
                                    </p:anim>
                                    <p:anim calcmode="lin" valueType="num">
                                      <p:cBhvr>
                                        <p:cTn id="77" dur="500" fill="hold"/>
                                        <p:tgtEl>
                                          <p:spTgt spid="11269"/>
                                        </p:tgtEl>
                                        <p:attrNameLst>
                                          <p:attrName>ppt_h</p:attrName>
                                        </p:attrNameLst>
                                      </p:cBhvr>
                                      <p:tavLst>
                                        <p:tav tm="0">
                                          <p:val>
                                            <p:fltVal val="0"/>
                                          </p:val>
                                        </p:tav>
                                        <p:tav tm="100000">
                                          <p:val>
                                            <p:strVal val="#ppt_h"/>
                                          </p:val>
                                        </p:tav>
                                      </p:tavLst>
                                    </p:anim>
                                    <p:animEffect transition="in" filter="fade">
                                      <p:cBhvr>
                                        <p:cTn id="78" dur="500"/>
                                        <p:tgtEl>
                                          <p:spTgt spid="1126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1000"/>
                                        <p:tgtEl>
                                          <p:spTgt spid="13"/>
                                        </p:tgtEl>
                                      </p:cBhvr>
                                    </p:animEffect>
                                    <p:anim calcmode="lin" valueType="num">
                                      <p:cBhvr>
                                        <p:cTn id="84" dur="1000" fill="hold"/>
                                        <p:tgtEl>
                                          <p:spTgt spid="13"/>
                                        </p:tgtEl>
                                        <p:attrNameLst>
                                          <p:attrName>ppt_x</p:attrName>
                                        </p:attrNameLst>
                                      </p:cBhvr>
                                      <p:tavLst>
                                        <p:tav tm="0">
                                          <p:val>
                                            <p:strVal val="#ppt_x"/>
                                          </p:val>
                                        </p:tav>
                                        <p:tav tm="100000">
                                          <p:val>
                                            <p:strVal val="#ppt_x"/>
                                          </p:val>
                                        </p:tav>
                                      </p:tavLst>
                                    </p:anim>
                                    <p:anim calcmode="lin" valueType="num">
                                      <p:cBhvr>
                                        <p:cTn id="8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8" grpId="0" animBg="1"/>
      <p:bldP spid="100" grpId="0" animBg="1"/>
      <p:bldP spid="10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invGray">
          <a:xfrm>
            <a:off x="718767" y="974377"/>
            <a:ext cx="7813675" cy="503238"/>
          </a:xfrm>
          <a:prstGeom prst="roundRect">
            <a:avLst>
              <a:gd name="adj" fmla="val 50000"/>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4" name="AutoShape 4"/>
          <p:cNvSpPr>
            <a:spLocks noChangeArrowheads="1"/>
          </p:cNvSpPr>
          <p:nvPr/>
        </p:nvSpPr>
        <p:spPr bwMode="gray">
          <a:xfrm>
            <a:off x="2669918" y="3050233"/>
            <a:ext cx="3660544" cy="990600"/>
          </a:xfrm>
          <a:prstGeom prst="downArrow">
            <a:avLst>
              <a:gd name="adj1" fmla="val 67155"/>
              <a:gd name="adj2" fmla="val 53847"/>
            </a:avLst>
          </a:prstGeom>
          <a:noFill/>
          <a:ln>
            <a:solidFill>
              <a:srgbClr val="30B8D8"/>
            </a:solidFill>
          </a:ln>
          <a:effectLst>
            <a:glow rad="88900">
              <a:schemeClr val="accent1">
                <a:satMod val="175000"/>
                <a:alpha val="30000"/>
              </a:schemeClr>
            </a:glow>
          </a:effectLst>
        </p:spPr>
        <p:txBody>
          <a:bodyPr vert="eaVert" wrap="none" anchor="ctr"/>
          <a:lstStyle/>
          <a:p>
            <a:pPr>
              <a:defRPr/>
            </a:pPr>
            <a:endParaRPr lang="zh-CN" altLang="en-US"/>
          </a:p>
        </p:txBody>
      </p:sp>
      <p:sp>
        <p:nvSpPr>
          <p:cNvPr id="5" name="Rectangle 5"/>
          <p:cNvSpPr>
            <a:spLocks noChangeArrowheads="1"/>
          </p:cNvSpPr>
          <p:nvPr/>
        </p:nvSpPr>
        <p:spPr bwMode="invGray">
          <a:xfrm>
            <a:off x="718767" y="1766465"/>
            <a:ext cx="7813675" cy="503238"/>
          </a:xfrm>
          <a:prstGeom prst="roundRect">
            <a:avLst>
              <a:gd name="adj" fmla="val 50000"/>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6" name="Rectangle 6"/>
          <p:cNvSpPr>
            <a:spLocks noChangeArrowheads="1"/>
          </p:cNvSpPr>
          <p:nvPr/>
        </p:nvSpPr>
        <p:spPr bwMode="invGray">
          <a:xfrm>
            <a:off x="718767" y="2546994"/>
            <a:ext cx="7813675" cy="503238"/>
          </a:xfrm>
          <a:prstGeom prst="roundRect">
            <a:avLst>
              <a:gd name="adj" fmla="val 50000"/>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Rectangle 7"/>
          <p:cNvSpPr>
            <a:spLocks noChangeArrowheads="1"/>
          </p:cNvSpPr>
          <p:nvPr/>
        </p:nvSpPr>
        <p:spPr bwMode="white">
          <a:xfrm>
            <a:off x="3369957" y="1036264"/>
            <a:ext cx="2492990" cy="369332"/>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r>
              <a:rPr lang="zh-CN" altLang="en-US">
                <a:solidFill>
                  <a:srgbClr val="BCE8F2"/>
                </a:solidFill>
                <a:latin typeface="方正兰亭黑_GBK" pitchFamily="2" charset="-122"/>
                <a:ea typeface="方正兰亭黑_GBK" pitchFamily="2" charset="-122"/>
              </a:rPr>
              <a:t>单击此处添加文字内容</a:t>
            </a:r>
            <a:endParaRPr lang="en-US" altLang="zh-CN">
              <a:solidFill>
                <a:srgbClr val="BCE8F2"/>
              </a:solidFill>
              <a:latin typeface="方正兰亭黑_GBK" pitchFamily="2" charset="-122"/>
              <a:ea typeface="方正兰亭黑_GBK" pitchFamily="2" charset="-122"/>
            </a:endParaRPr>
          </a:p>
        </p:txBody>
      </p:sp>
      <p:grpSp>
        <p:nvGrpSpPr>
          <p:cNvPr id="12" name="组合 11"/>
          <p:cNvGrpSpPr>
            <a:grpSpLocks/>
          </p:cNvGrpSpPr>
          <p:nvPr/>
        </p:nvGrpSpPr>
        <p:grpSpPr bwMode="auto">
          <a:xfrm>
            <a:off x="1358905" y="4206504"/>
            <a:ext cx="6461125" cy="1022350"/>
            <a:chOff x="1358528" y="4289425"/>
            <a:chExt cx="6461125" cy="1022350"/>
          </a:xfrm>
        </p:grpSpPr>
        <p:sp>
          <p:nvSpPr>
            <p:cNvPr id="2" name="AutoShape 2"/>
            <p:cNvSpPr>
              <a:spLocks noChangeArrowheads="1"/>
            </p:cNvSpPr>
            <p:nvPr/>
          </p:nvSpPr>
          <p:spPr bwMode="gray">
            <a:xfrm>
              <a:off x="1358528" y="4289425"/>
              <a:ext cx="6461125" cy="1022350"/>
            </a:xfrm>
            <a:prstGeom prst="roundRect">
              <a:avLst>
                <a:gd name="adj" fmla="val 50000"/>
              </a:avLst>
            </a:prstGeom>
            <a:solidFill>
              <a:srgbClr val="007DA4">
                <a:alpha val="65098"/>
              </a:srgbClr>
            </a:solidFill>
            <a:ln w="38100" algn="ctr">
              <a:noFill/>
              <a:round/>
              <a:headEnd/>
              <a:tailEnd/>
            </a:ln>
            <a:effectLst>
              <a:glow rad="88900">
                <a:schemeClr val="accent1">
                  <a:satMod val="175000"/>
                  <a:alpha val="30000"/>
                </a:schemeClr>
              </a:glow>
            </a:effectLst>
          </p:spPr>
          <p:txBody>
            <a:bodyPr wrap="none" anchor="ctr"/>
            <a:lstStyle/>
            <a:p>
              <a:pPr>
                <a:defRPr/>
              </a:pPr>
              <a:endParaRPr lang="zh-CN" altLang="en-US"/>
            </a:p>
          </p:txBody>
        </p:sp>
        <p:sp>
          <p:nvSpPr>
            <p:cNvPr id="12310" name="Rectangle 8"/>
            <p:cNvSpPr>
              <a:spLocks noChangeArrowheads="1"/>
            </p:cNvSpPr>
            <p:nvPr/>
          </p:nvSpPr>
          <p:spPr bwMode="gray">
            <a:xfrm>
              <a:off x="1963365" y="4515425"/>
              <a:ext cx="5284788"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dirty="0">
                  <a:solidFill>
                    <a:srgbClr val="BCE8F2"/>
                  </a:solidFill>
                  <a:latin typeface="方正正纤黑简体" pitchFamily="2" charset="-122"/>
                  <a:ea typeface="方正正纤黑简体" pitchFamily="2" charset="-122"/>
                </a:rPr>
                <a:t>单击此处添加文字单击此处添加文字单击此处添加</a:t>
              </a:r>
              <a:r>
                <a:rPr lang="zh-CN" altLang="en-US" sz="1400" dirty="0" smtClean="0">
                  <a:solidFill>
                    <a:srgbClr val="BCE8F2"/>
                  </a:solidFill>
                  <a:latin typeface="方正正纤黑简体" pitchFamily="2" charset="-122"/>
                  <a:ea typeface="方正正纤黑简体" pitchFamily="2" charset="-122"/>
                </a:rPr>
                <a:t>文字</a:t>
              </a:r>
              <a:endParaRPr lang="en-US" altLang="zh-CN" sz="1400" dirty="0" smtClean="0">
                <a:solidFill>
                  <a:srgbClr val="BCE8F2"/>
                </a:solidFill>
                <a:latin typeface="方正正纤黑简体" pitchFamily="2" charset="-122"/>
                <a:ea typeface="方正正纤黑简体" pitchFamily="2" charset="-122"/>
              </a:endParaRPr>
            </a:p>
            <a:p>
              <a:pPr algn="ctr"/>
              <a:r>
                <a:rPr lang="zh-CN" altLang="en-US" sz="1400" dirty="0" smtClean="0">
                  <a:solidFill>
                    <a:srgbClr val="BCE8F2"/>
                  </a:solidFill>
                  <a:latin typeface="方正正纤黑简体" pitchFamily="2" charset="-122"/>
                  <a:ea typeface="方正正纤黑简体" pitchFamily="2" charset="-122"/>
                </a:rPr>
                <a:t>单击</a:t>
              </a:r>
              <a:r>
                <a:rPr lang="zh-CN" altLang="en-US" sz="1400" dirty="0">
                  <a:solidFill>
                    <a:srgbClr val="BCE8F2"/>
                  </a:solidFill>
                  <a:latin typeface="方正正纤黑简体" pitchFamily="2" charset="-122"/>
                  <a:ea typeface="方正正纤黑简体" pitchFamily="2" charset="-122"/>
                </a:rPr>
                <a:t>此处添加文字</a:t>
              </a:r>
              <a:endParaRPr lang="en-US" altLang="zh-CN" sz="1400" dirty="0">
                <a:solidFill>
                  <a:srgbClr val="BCE8F2"/>
                </a:solidFill>
                <a:latin typeface="方正正纤黑简体" pitchFamily="2" charset="-122"/>
                <a:ea typeface="方正正纤黑简体" pitchFamily="2" charset="-122"/>
              </a:endParaRPr>
            </a:p>
          </p:txBody>
        </p:sp>
      </p:grpSp>
      <p:sp>
        <p:nvSpPr>
          <p:cNvPr id="9" name="Rectangle 9"/>
          <p:cNvSpPr>
            <a:spLocks noChangeArrowheads="1"/>
          </p:cNvSpPr>
          <p:nvPr/>
        </p:nvSpPr>
        <p:spPr bwMode="white">
          <a:xfrm>
            <a:off x="3369957" y="1842714"/>
            <a:ext cx="2492990" cy="369332"/>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r>
              <a:rPr lang="zh-CN" altLang="en-US">
                <a:solidFill>
                  <a:srgbClr val="BCE8F2"/>
                </a:solidFill>
                <a:latin typeface="方正兰亭黑_GBK" pitchFamily="2" charset="-122"/>
                <a:ea typeface="方正兰亭黑_GBK" pitchFamily="2" charset="-122"/>
              </a:rPr>
              <a:t>单击此处添加文字内容</a:t>
            </a:r>
            <a:endParaRPr lang="en-US" altLang="zh-CN">
              <a:solidFill>
                <a:srgbClr val="BCE8F2"/>
              </a:solidFill>
              <a:latin typeface="方正兰亭黑_GBK" pitchFamily="2" charset="-122"/>
              <a:ea typeface="方正兰亭黑_GBK" pitchFamily="2" charset="-122"/>
            </a:endParaRPr>
          </a:p>
        </p:txBody>
      </p:sp>
      <p:sp>
        <p:nvSpPr>
          <p:cNvPr id="10" name="Rectangle 10"/>
          <p:cNvSpPr>
            <a:spLocks noChangeArrowheads="1"/>
          </p:cNvSpPr>
          <p:nvPr/>
        </p:nvSpPr>
        <p:spPr bwMode="white">
          <a:xfrm>
            <a:off x="3369957" y="2612651"/>
            <a:ext cx="2492990" cy="369332"/>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r>
              <a:rPr lang="zh-CN" altLang="en-US">
                <a:solidFill>
                  <a:srgbClr val="BCE8F2"/>
                </a:solidFill>
                <a:latin typeface="方正兰亭黑_GBK" pitchFamily="2" charset="-122"/>
                <a:ea typeface="方正兰亭黑_GBK" pitchFamily="2" charset="-122"/>
              </a:rPr>
              <a:t>单击此处添加文字内容</a:t>
            </a:r>
            <a:endParaRPr lang="en-US" altLang="zh-CN">
              <a:solidFill>
                <a:srgbClr val="BCE8F2"/>
              </a:solidFill>
              <a:latin typeface="方正兰亭黑_GBK" pitchFamily="2" charset="-122"/>
              <a:ea typeface="方正兰亭黑_GBK" pitchFamily="2" charset="-122"/>
            </a:endParaRPr>
          </a:p>
        </p:txBody>
      </p:sp>
      <p:sp>
        <p:nvSpPr>
          <p:cNvPr id="11"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52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p:val>
                                            <p:fltVal val="0.5"/>
                                          </p:val>
                                        </p:tav>
                                        <p:tav tm="100000">
                                          <p:val>
                                            <p:strVal val="#ppt_x"/>
                                          </p:val>
                                        </p:tav>
                                      </p:tavLst>
                                    </p:anim>
                                    <p:anim calcmode="lin" valueType="num">
                                      <p:cBhvr>
                                        <p:cTn id="16" dur="1000" fill="hold"/>
                                        <p:tgtEl>
                                          <p:spTgt spid="3"/>
                                        </p:tgtEl>
                                        <p:attrNameLst>
                                          <p:attrName>ppt_y</p:attrName>
                                        </p:attrNameLst>
                                      </p:cBhvr>
                                      <p:tavLst>
                                        <p:tav tm="0">
                                          <p:val>
                                            <p:fltVal val="0.5"/>
                                          </p:val>
                                        </p:tav>
                                        <p:tav tm="100000">
                                          <p:val>
                                            <p:strVal val="#ppt_y"/>
                                          </p:val>
                                        </p:tav>
                                      </p:tavLst>
                                    </p:anim>
                                  </p:childTnLst>
                                </p:cTn>
                              </p:par>
                            </p:childTnLst>
                          </p:cTn>
                        </p:par>
                        <p:par>
                          <p:cTn id="17" fill="hold" nodeType="afterGroup">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par>
                          <p:cTn id="21" fill="hold" nodeType="afterGroup">
                            <p:stCondLst>
                              <p:cond delay="3100"/>
                            </p:stCondLst>
                            <p:childTnLst>
                              <p:par>
                                <p:cTn id="22" presetID="23" presetClass="entr" presetSubtype="52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ppt_x</p:attrName>
                                        </p:attrNameLst>
                                      </p:cBhvr>
                                      <p:tavLst>
                                        <p:tav tm="0">
                                          <p:val>
                                            <p:fltVal val="0.5"/>
                                          </p:val>
                                        </p:tav>
                                        <p:tav tm="100000">
                                          <p:val>
                                            <p:strVal val="#ppt_x"/>
                                          </p:val>
                                        </p:tav>
                                      </p:tavLst>
                                    </p:anim>
                                    <p:anim calcmode="lin" valueType="num">
                                      <p:cBhvr>
                                        <p:cTn id="27" dur="1000" fill="hold"/>
                                        <p:tgtEl>
                                          <p:spTgt spid="5"/>
                                        </p:tgtEl>
                                        <p:attrNameLst>
                                          <p:attrName>ppt_y</p:attrName>
                                        </p:attrNameLst>
                                      </p:cBhvr>
                                      <p:tavLst>
                                        <p:tav tm="0">
                                          <p:val>
                                            <p:fltVal val="0.5"/>
                                          </p:val>
                                        </p:tav>
                                        <p:tav tm="100000">
                                          <p:val>
                                            <p:strVal val="#ppt_y"/>
                                          </p:val>
                                        </p:tav>
                                      </p:tavLst>
                                    </p:anim>
                                  </p:childTnLst>
                                </p:cTn>
                              </p:par>
                            </p:childTnLst>
                          </p:cTn>
                        </p:par>
                        <p:par>
                          <p:cTn id="28" fill="hold" nodeType="afterGroup">
                            <p:stCondLst>
                              <p:cond delay="4100"/>
                            </p:stCondLst>
                            <p:childTnLst>
                              <p:par>
                                <p:cTn id="29" presetID="16" presetClass="entr" presetSubtype="2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par>
                          <p:cTn id="32" fill="hold" nodeType="afterGroup">
                            <p:stCondLst>
                              <p:cond delay="5200"/>
                            </p:stCondLst>
                            <p:childTnLst>
                              <p:par>
                                <p:cTn id="33" presetID="23" presetClass="entr" presetSubtype="52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ppt_x</p:attrName>
                                        </p:attrNameLst>
                                      </p:cBhvr>
                                      <p:tavLst>
                                        <p:tav tm="0">
                                          <p:val>
                                            <p:fltVal val="0.5"/>
                                          </p:val>
                                        </p:tav>
                                        <p:tav tm="100000">
                                          <p:val>
                                            <p:strVal val="#ppt_x"/>
                                          </p:val>
                                        </p:tav>
                                      </p:tavLst>
                                    </p:anim>
                                    <p:anim calcmode="lin" valueType="num">
                                      <p:cBhvr>
                                        <p:cTn id="38" dur="1000" fill="hold"/>
                                        <p:tgtEl>
                                          <p:spTgt spid="6"/>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6200"/>
                            </p:stCondLst>
                            <p:childTnLst>
                              <p:par>
                                <p:cTn id="40" presetID="16" presetClass="entr" presetSubtype="21"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Vertical)">
                                      <p:cBhvr>
                                        <p:cTn id="42" dur="500"/>
                                        <p:tgtEl>
                                          <p:spTgt spid="10"/>
                                        </p:tgtEl>
                                      </p:cBhvr>
                                    </p:animEffect>
                                  </p:childTnLst>
                                </p:cTn>
                              </p:par>
                            </p:childTnLst>
                          </p:cTn>
                        </p:par>
                        <p:par>
                          <p:cTn id="43" fill="hold" nodeType="afterGroup">
                            <p:stCondLst>
                              <p:cond delay="6700"/>
                            </p:stCondLst>
                            <p:childTnLst>
                              <p:par>
                                <p:cTn id="44" presetID="10" presetClass="entr" presetSubtype="0"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400"/>
                                        <p:tgtEl>
                                          <p:spTgt spid="3"/>
                                        </p:tgtEl>
                                      </p:cBhvr>
                                    </p:animEffect>
                                  </p:childTnLst>
                                </p:cTn>
                              </p:par>
                            </p:childTnLst>
                          </p:cTn>
                        </p:par>
                        <p:par>
                          <p:cTn id="47" fill="hold" nodeType="afterGroup">
                            <p:stCondLst>
                              <p:cond delay="7100"/>
                            </p:stCondLst>
                            <p:childTnLst>
                              <p:par>
                                <p:cTn id="48" presetID="10" presetClass="entr" presetSubtype="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400"/>
                                        <p:tgtEl>
                                          <p:spTgt spid="5"/>
                                        </p:tgtEl>
                                      </p:cBhvr>
                                    </p:animEffect>
                                  </p:childTnLst>
                                </p:cTn>
                              </p:par>
                            </p:childTnLst>
                          </p:cTn>
                        </p:par>
                        <p:par>
                          <p:cTn id="51" fill="hold" nodeType="afterGroup">
                            <p:stCondLst>
                              <p:cond delay="7500"/>
                            </p:stCondLst>
                            <p:childTnLst>
                              <p:par>
                                <p:cTn id="52" presetID="10" presetClass="entr" presetSubtype="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400"/>
                                        <p:tgtEl>
                                          <p:spTgt spid="6"/>
                                        </p:tgtEl>
                                      </p:cBhvr>
                                    </p:animEffect>
                                  </p:childTnLst>
                                </p:cTn>
                              </p:par>
                            </p:childTnLst>
                          </p:cTn>
                        </p:par>
                        <p:par>
                          <p:cTn id="55" fill="hold" nodeType="afterGroup">
                            <p:stCondLst>
                              <p:cond delay="7900"/>
                            </p:stCondLst>
                            <p:childTnLst>
                              <p:par>
                                <p:cTn id="56" presetID="22" presetClass="entr" presetSubtype="1"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up)">
                                      <p:cBhvr>
                                        <p:cTn id="58" dur="500"/>
                                        <p:tgtEl>
                                          <p:spTgt spid="4"/>
                                        </p:tgtEl>
                                      </p:cBhvr>
                                    </p:animEffect>
                                  </p:childTnLst>
                                </p:cTn>
                              </p:par>
                            </p:childTnLst>
                          </p:cTn>
                        </p:par>
                        <p:par>
                          <p:cTn id="59" fill="hold" nodeType="afterGroup">
                            <p:stCondLst>
                              <p:cond delay="8400"/>
                            </p:stCondLst>
                            <p:childTnLst>
                              <p:par>
                                <p:cTn id="60" presetID="16" presetClass="entr" presetSubtype="21"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a:spLocks/>
          </p:cNvSpPr>
          <p:nvPr/>
        </p:nvSpPr>
        <p:spPr bwMode="gray">
          <a:xfrm>
            <a:off x="830759" y="1118393"/>
            <a:ext cx="3659188" cy="1879600"/>
          </a:xfrm>
          <a:custGeom>
            <a:avLst/>
            <a:gdLst>
              <a:gd name="T0" fmla="*/ 2304 w 2305"/>
              <a:gd name="T1" fmla="*/ 691 h 1184"/>
              <a:gd name="T2" fmla="*/ 1991 w 2305"/>
              <a:gd name="T3" fmla="*/ 833 h 1184"/>
              <a:gd name="T4" fmla="*/ 1817 w 2305"/>
              <a:gd name="T5" fmla="*/ 1184 h 1184"/>
              <a:gd name="T6" fmla="*/ 0 w 2305"/>
              <a:gd name="T7" fmla="*/ 1184 h 1184"/>
              <a:gd name="T8" fmla="*/ 0 w 2305"/>
              <a:gd name="T9" fmla="*/ 1 h 1184"/>
              <a:gd name="T10" fmla="*/ 2305 w 2305"/>
              <a:gd name="T11" fmla="*/ 0 h 1184"/>
              <a:gd name="T12" fmla="*/ 2304 w 2305"/>
              <a:gd name="T13" fmla="*/ 691 h 1184"/>
            </a:gdLst>
            <a:ahLst/>
            <a:cxnLst>
              <a:cxn ang="0">
                <a:pos x="T0" y="T1"/>
              </a:cxn>
              <a:cxn ang="0">
                <a:pos x="T2" y="T3"/>
              </a:cxn>
              <a:cxn ang="0">
                <a:pos x="T4" y="T5"/>
              </a:cxn>
              <a:cxn ang="0">
                <a:pos x="T6" y="T7"/>
              </a:cxn>
              <a:cxn ang="0">
                <a:pos x="T8" y="T9"/>
              </a:cxn>
              <a:cxn ang="0">
                <a:pos x="T10" y="T11"/>
              </a:cxn>
              <a:cxn ang="0">
                <a:pos x="T12" y="T13"/>
              </a:cxn>
            </a:cxnLst>
            <a:rect l="0" t="0" r="r" b="b"/>
            <a:pathLst>
              <a:path w="2305" h="1184">
                <a:moveTo>
                  <a:pt x="2304" y="691"/>
                </a:moveTo>
                <a:cubicBezTo>
                  <a:pt x="2183" y="700"/>
                  <a:pt x="2056" y="766"/>
                  <a:pt x="1991" y="833"/>
                </a:cubicBezTo>
                <a:cubicBezTo>
                  <a:pt x="1926" y="900"/>
                  <a:pt x="1835" y="1007"/>
                  <a:pt x="1817" y="1184"/>
                </a:cubicBezTo>
                <a:lnTo>
                  <a:pt x="0" y="1184"/>
                </a:lnTo>
                <a:lnTo>
                  <a:pt x="0" y="1"/>
                </a:lnTo>
                <a:lnTo>
                  <a:pt x="2305" y="0"/>
                </a:lnTo>
                <a:lnTo>
                  <a:pt x="2304" y="691"/>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4" name="Freeform 5"/>
          <p:cNvSpPr>
            <a:spLocks/>
          </p:cNvSpPr>
          <p:nvPr/>
        </p:nvSpPr>
        <p:spPr bwMode="gray">
          <a:xfrm>
            <a:off x="4657230" y="1118393"/>
            <a:ext cx="3659187" cy="1879600"/>
          </a:xfrm>
          <a:custGeom>
            <a:avLst/>
            <a:gdLst>
              <a:gd name="T0" fmla="*/ 1 w 2305"/>
              <a:gd name="T1" fmla="*/ 691 h 1184"/>
              <a:gd name="T2" fmla="*/ 314 w 2305"/>
              <a:gd name="T3" fmla="*/ 833 h 1184"/>
              <a:gd name="T4" fmla="*/ 481 w 2305"/>
              <a:gd name="T5" fmla="*/ 1182 h 1184"/>
              <a:gd name="T6" fmla="*/ 2305 w 2305"/>
              <a:gd name="T7" fmla="*/ 1184 h 1184"/>
              <a:gd name="T8" fmla="*/ 2305 w 2305"/>
              <a:gd name="T9" fmla="*/ 1 h 1184"/>
              <a:gd name="T10" fmla="*/ 0 w 2305"/>
              <a:gd name="T11" fmla="*/ 0 h 1184"/>
              <a:gd name="T12" fmla="*/ 1 w 2305"/>
              <a:gd name="T13" fmla="*/ 691 h 1184"/>
            </a:gdLst>
            <a:ahLst/>
            <a:cxnLst>
              <a:cxn ang="0">
                <a:pos x="T0" y="T1"/>
              </a:cxn>
              <a:cxn ang="0">
                <a:pos x="T2" y="T3"/>
              </a:cxn>
              <a:cxn ang="0">
                <a:pos x="T4" y="T5"/>
              </a:cxn>
              <a:cxn ang="0">
                <a:pos x="T6" y="T7"/>
              </a:cxn>
              <a:cxn ang="0">
                <a:pos x="T8" y="T9"/>
              </a:cxn>
              <a:cxn ang="0">
                <a:pos x="T10" y="T11"/>
              </a:cxn>
              <a:cxn ang="0">
                <a:pos x="T12" y="T13"/>
              </a:cxn>
            </a:cxnLst>
            <a:rect l="0" t="0" r="r" b="b"/>
            <a:pathLst>
              <a:path w="2305" h="1184">
                <a:moveTo>
                  <a:pt x="1" y="691"/>
                </a:moveTo>
                <a:cubicBezTo>
                  <a:pt x="122" y="700"/>
                  <a:pt x="249" y="766"/>
                  <a:pt x="314" y="833"/>
                </a:cubicBezTo>
                <a:cubicBezTo>
                  <a:pt x="379" y="900"/>
                  <a:pt x="463" y="1005"/>
                  <a:pt x="481" y="1182"/>
                </a:cubicBezTo>
                <a:lnTo>
                  <a:pt x="2305" y="1184"/>
                </a:lnTo>
                <a:lnTo>
                  <a:pt x="2305" y="1"/>
                </a:lnTo>
                <a:lnTo>
                  <a:pt x="0" y="0"/>
                </a:lnTo>
                <a:lnTo>
                  <a:pt x="1" y="691"/>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6" name="Freeform 7"/>
          <p:cNvSpPr>
            <a:spLocks/>
          </p:cNvSpPr>
          <p:nvPr/>
        </p:nvSpPr>
        <p:spPr bwMode="gray">
          <a:xfrm>
            <a:off x="827584" y="3200176"/>
            <a:ext cx="3659188" cy="1879600"/>
          </a:xfrm>
          <a:custGeom>
            <a:avLst/>
            <a:gdLst>
              <a:gd name="T0" fmla="*/ 2304 w 2305"/>
              <a:gd name="T1" fmla="*/ 493 h 1184"/>
              <a:gd name="T2" fmla="*/ 1991 w 2305"/>
              <a:gd name="T3" fmla="*/ 351 h 1184"/>
              <a:gd name="T4" fmla="*/ 1813 w 2305"/>
              <a:gd name="T5" fmla="*/ 1 h 1184"/>
              <a:gd name="T6" fmla="*/ 0 w 2305"/>
              <a:gd name="T7" fmla="*/ 0 h 1184"/>
              <a:gd name="T8" fmla="*/ 0 w 2305"/>
              <a:gd name="T9" fmla="*/ 1183 h 1184"/>
              <a:gd name="T10" fmla="*/ 2305 w 2305"/>
              <a:gd name="T11" fmla="*/ 1184 h 1184"/>
              <a:gd name="T12" fmla="*/ 2304 w 2305"/>
              <a:gd name="T13" fmla="*/ 493 h 1184"/>
            </a:gdLst>
            <a:ahLst/>
            <a:cxnLst>
              <a:cxn ang="0">
                <a:pos x="T0" y="T1"/>
              </a:cxn>
              <a:cxn ang="0">
                <a:pos x="T2" y="T3"/>
              </a:cxn>
              <a:cxn ang="0">
                <a:pos x="T4" y="T5"/>
              </a:cxn>
              <a:cxn ang="0">
                <a:pos x="T6" y="T7"/>
              </a:cxn>
              <a:cxn ang="0">
                <a:pos x="T8" y="T9"/>
              </a:cxn>
              <a:cxn ang="0">
                <a:pos x="T10" y="T11"/>
              </a:cxn>
              <a:cxn ang="0">
                <a:pos x="T12" y="T13"/>
              </a:cxn>
            </a:cxnLst>
            <a:rect l="0" t="0" r="r" b="b"/>
            <a:pathLst>
              <a:path w="2305" h="1184">
                <a:moveTo>
                  <a:pt x="2304" y="493"/>
                </a:moveTo>
                <a:cubicBezTo>
                  <a:pt x="2183" y="484"/>
                  <a:pt x="2056" y="418"/>
                  <a:pt x="1991" y="351"/>
                </a:cubicBezTo>
                <a:cubicBezTo>
                  <a:pt x="1926" y="284"/>
                  <a:pt x="1831" y="178"/>
                  <a:pt x="1813" y="1"/>
                </a:cubicBezTo>
                <a:lnTo>
                  <a:pt x="0" y="0"/>
                </a:lnTo>
                <a:lnTo>
                  <a:pt x="0" y="1183"/>
                </a:lnTo>
                <a:lnTo>
                  <a:pt x="2305" y="1184"/>
                </a:lnTo>
                <a:lnTo>
                  <a:pt x="2304" y="493"/>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Freeform 8"/>
          <p:cNvSpPr>
            <a:spLocks/>
          </p:cNvSpPr>
          <p:nvPr/>
        </p:nvSpPr>
        <p:spPr bwMode="gray">
          <a:xfrm>
            <a:off x="4654062" y="3190653"/>
            <a:ext cx="3659187" cy="1881188"/>
          </a:xfrm>
          <a:custGeom>
            <a:avLst/>
            <a:gdLst>
              <a:gd name="T0" fmla="*/ 1 w 2305"/>
              <a:gd name="T1" fmla="*/ 494 h 1185"/>
              <a:gd name="T2" fmla="*/ 314 w 2305"/>
              <a:gd name="T3" fmla="*/ 352 h 1185"/>
              <a:gd name="T4" fmla="*/ 483 w 2305"/>
              <a:gd name="T5" fmla="*/ 0 h 1185"/>
              <a:gd name="T6" fmla="*/ 2305 w 2305"/>
              <a:gd name="T7" fmla="*/ 1 h 1185"/>
              <a:gd name="T8" fmla="*/ 2305 w 2305"/>
              <a:gd name="T9" fmla="*/ 1184 h 1185"/>
              <a:gd name="T10" fmla="*/ 0 w 2305"/>
              <a:gd name="T11" fmla="*/ 1185 h 1185"/>
              <a:gd name="T12" fmla="*/ 1 w 2305"/>
              <a:gd name="T13" fmla="*/ 494 h 1185"/>
            </a:gdLst>
            <a:ahLst/>
            <a:cxnLst>
              <a:cxn ang="0">
                <a:pos x="T0" y="T1"/>
              </a:cxn>
              <a:cxn ang="0">
                <a:pos x="T2" y="T3"/>
              </a:cxn>
              <a:cxn ang="0">
                <a:pos x="T4" y="T5"/>
              </a:cxn>
              <a:cxn ang="0">
                <a:pos x="T6" y="T7"/>
              </a:cxn>
              <a:cxn ang="0">
                <a:pos x="T8" y="T9"/>
              </a:cxn>
              <a:cxn ang="0">
                <a:pos x="T10" y="T11"/>
              </a:cxn>
              <a:cxn ang="0">
                <a:pos x="T12" y="T13"/>
              </a:cxn>
            </a:cxnLst>
            <a:rect l="0" t="0" r="r" b="b"/>
            <a:pathLst>
              <a:path w="2305" h="1185">
                <a:moveTo>
                  <a:pt x="1" y="494"/>
                </a:moveTo>
                <a:cubicBezTo>
                  <a:pt x="122" y="485"/>
                  <a:pt x="249" y="419"/>
                  <a:pt x="314" y="352"/>
                </a:cubicBezTo>
                <a:cubicBezTo>
                  <a:pt x="379" y="285"/>
                  <a:pt x="465" y="177"/>
                  <a:pt x="483" y="0"/>
                </a:cubicBezTo>
                <a:lnTo>
                  <a:pt x="2305" y="1"/>
                </a:lnTo>
                <a:lnTo>
                  <a:pt x="2305" y="1184"/>
                </a:lnTo>
                <a:lnTo>
                  <a:pt x="0" y="1185"/>
                </a:lnTo>
                <a:lnTo>
                  <a:pt x="1" y="494"/>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2" name="组合 31"/>
          <p:cNvGrpSpPr>
            <a:grpSpLocks/>
          </p:cNvGrpSpPr>
          <p:nvPr/>
        </p:nvGrpSpPr>
        <p:grpSpPr bwMode="auto">
          <a:xfrm>
            <a:off x="830268" y="1237880"/>
            <a:ext cx="3652837" cy="422276"/>
            <a:chOff x="830759" y="1320379"/>
            <a:chExt cx="3652838" cy="422275"/>
          </a:xfrm>
        </p:grpSpPr>
        <p:sp>
          <p:nvSpPr>
            <p:cNvPr id="13344" name="Rectangle 4"/>
            <p:cNvSpPr>
              <a:spLocks noChangeArrowheads="1"/>
            </p:cNvSpPr>
            <p:nvPr/>
          </p:nvSpPr>
          <p:spPr bwMode="gray">
            <a:xfrm>
              <a:off x="830759" y="1320379"/>
              <a:ext cx="3652838" cy="422275"/>
            </a:xfrm>
            <a:prstGeom prst="rect">
              <a:avLst/>
            </a:prstGeom>
            <a:solidFill>
              <a:srgbClr val="1E8FB2">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345" name="Rectangle 11"/>
            <p:cNvSpPr>
              <a:spLocks noChangeArrowheads="1"/>
            </p:cNvSpPr>
            <p:nvPr/>
          </p:nvSpPr>
          <p:spPr bwMode="gray">
            <a:xfrm>
              <a:off x="976809" y="1331461"/>
              <a:ext cx="2257425" cy="400109"/>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sp>
        <p:nvSpPr>
          <p:cNvPr id="14" name="Rectangle 17"/>
          <p:cNvSpPr>
            <a:spLocks noChangeArrowheads="1"/>
          </p:cNvSpPr>
          <p:nvPr/>
        </p:nvSpPr>
        <p:spPr bwMode="gray">
          <a:xfrm>
            <a:off x="958850" y="1911244"/>
            <a:ext cx="2954338"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200" dirty="0">
                <a:solidFill>
                  <a:srgbClr val="BCE8F2"/>
                </a:solidFill>
                <a:latin typeface="方正正纤黑简体" pitchFamily="2" charset="-122"/>
                <a:ea typeface="方正正纤黑简体" pitchFamily="2" charset="-122"/>
              </a:rPr>
              <a:t>单击此处添加文字单击此处添加文字单击此处添加文字单击此处添加文字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15" name="Rectangle 18"/>
          <p:cNvSpPr>
            <a:spLocks noChangeArrowheads="1"/>
          </p:cNvSpPr>
          <p:nvPr/>
        </p:nvSpPr>
        <p:spPr bwMode="gray">
          <a:xfrm>
            <a:off x="5207006" y="1908070"/>
            <a:ext cx="2989263"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defRPr/>
            </a:pPr>
            <a:r>
              <a:rPr lang="zh-CN" altLang="en-US" sz="1200" dirty="0">
                <a:solidFill>
                  <a:srgbClr val="BCE8F2"/>
                </a:solidFill>
                <a:latin typeface="方正正纤黑简体" pitchFamily="2" charset="-122"/>
                <a:ea typeface="方正正纤黑简体" pitchFamily="2" charset="-122"/>
              </a:rPr>
              <a:t>单击此处添加文字单击此处添加文字单击此处添加文字单击此处添加文字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16" name="Text Box 26"/>
          <p:cNvSpPr txBox="1">
            <a:spLocks noChangeArrowheads="1"/>
          </p:cNvSpPr>
          <p:nvPr/>
        </p:nvSpPr>
        <p:spPr bwMode="gray">
          <a:xfrm>
            <a:off x="900113" y="4116278"/>
            <a:ext cx="3352800" cy="609398"/>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17" name="Text Box 27"/>
          <p:cNvSpPr txBox="1">
            <a:spLocks noChangeArrowheads="1"/>
          </p:cNvSpPr>
          <p:nvPr/>
        </p:nvSpPr>
        <p:spPr bwMode="gray">
          <a:xfrm>
            <a:off x="4822825" y="4116278"/>
            <a:ext cx="3352800" cy="609398"/>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grpSp>
        <p:nvGrpSpPr>
          <p:cNvPr id="34" name="组合 33"/>
          <p:cNvGrpSpPr>
            <a:grpSpLocks/>
          </p:cNvGrpSpPr>
          <p:nvPr/>
        </p:nvGrpSpPr>
        <p:grpSpPr bwMode="auto">
          <a:xfrm>
            <a:off x="827091" y="3306392"/>
            <a:ext cx="3165475" cy="461962"/>
            <a:chOff x="827584" y="3389462"/>
            <a:chExt cx="3165475" cy="461962"/>
          </a:xfrm>
        </p:grpSpPr>
        <p:sp>
          <p:nvSpPr>
            <p:cNvPr id="13342" name="Freeform 10"/>
            <p:cNvSpPr>
              <a:spLocks/>
            </p:cNvSpPr>
            <p:nvPr/>
          </p:nvSpPr>
          <p:spPr bwMode="gray">
            <a:xfrm flipH="1">
              <a:off x="827584" y="3389462"/>
              <a:ext cx="3165475" cy="461962"/>
            </a:xfrm>
            <a:custGeom>
              <a:avLst/>
              <a:gdLst>
                <a:gd name="T0" fmla="*/ 437819734 w 2007"/>
                <a:gd name="T1" fmla="*/ 7559667 h 291"/>
                <a:gd name="T2" fmla="*/ 0 w 2007"/>
                <a:gd name="T3" fmla="*/ 733363881 h 291"/>
                <a:gd name="T4" fmla="*/ 2147483647 w 2007"/>
                <a:gd name="T5" fmla="*/ 733363881 h 291"/>
                <a:gd name="T6" fmla="*/ 2147483647 w 2007"/>
                <a:gd name="T7" fmla="*/ 0 h 291"/>
                <a:gd name="T8" fmla="*/ 437819734 w 2007"/>
                <a:gd name="T9" fmla="*/ 7559667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7" h="291">
                  <a:moveTo>
                    <a:pt x="176" y="3"/>
                  </a:moveTo>
                  <a:cubicBezTo>
                    <a:pt x="133" y="163"/>
                    <a:pt x="72" y="214"/>
                    <a:pt x="0" y="291"/>
                  </a:cubicBezTo>
                  <a:lnTo>
                    <a:pt x="2007" y="291"/>
                  </a:lnTo>
                  <a:lnTo>
                    <a:pt x="2007" y="0"/>
                  </a:lnTo>
                  <a:lnTo>
                    <a:pt x="176" y="3"/>
                  </a:lnTo>
                  <a:close/>
                </a:path>
              </a:pathLst>
            </a:custGeom>
            <a:solidFill>
              <a:srgbClr val="1E8FB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43" name="Rectangle 11"/>
            <p:cNvSpPr>
              <a:spLocks noChangeArrowheads="1"/>
            </p:cNvSpPr>
            <p:nvPr/>
          </p:nvSpPr>
          <p:spPr bwMode="gray">
            <a:xfrm>
              <a:off x="976809" y="3420388"/>
              <a:ext cx="2257425" cy="400110"/>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grpSp>
        <p:nvGrpSpPr>
          <p:cNvPr id="33" name="组合 32"/>
          <p:cNvGrpSpPr>
            <a:grpSpLocks/>
          </p:cNvGrpSpPr>
          <p:nvPr/>
        </p:nvGrpSpPr>
        <p:grpSpPr bwMode="auto">
          <a:xfrm>
            <a:off x="4649788" y="1237880"/>
            <a:ext cx="3663950" cy="422276"/>
            <a:chOff x="4649291" y="1320379"/>
            <a:chExt cx="3663950" cy="422275"/>
          </a:xfrm>
        </p:grpSpPr>
        <p:sp>
          <p:nvSpPr>
            <p:cNvPr id="13340" name="Rectangle 6"/>
            <p:cNvSpPr>
              <a:spLocks noChangeArrowheads="1"/>
            </p:cNvSpPr>
            <p:nvPr/>
          </p:nvSpPr>
          <p:spPr bwMode="gray">
            <a:xfrm flipH="1">
              <a:off x="4649291" y="1320379"/>
              <a:ext cx="3663950" cy="422275"/>
            </a:xfrm>
            <a:prstGeom prst="rect">
              <a:avLst/>
            </a:prstGeom>
            <a:solidFill>
              <a:srgbClr val="1E8FB2">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341" name="Rectangle 11"/>
            <p:cNvSpPr>
              <a:spLocks noChangeArrowheads="1"/>
            </p:cNvSpPr>
            <p:nvPr/>
          </p:nvSpPr>
          <p:spPr bwMode="gray">
            <a:xfrm>
              <a:off x="5917704" y="1331461"/>
              <a:ext cx="2257425" cy="400109"/>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grpSp>
        <p:nvGrpSpPr>
          <p:cNvPr id="35" name="组合 34"/>
          <p:cNvGrpSpPr>
            <a:grpSpLocks/>
          </p:cNvGrpSpPr>
          <p:nvPr/>
        </p:nvGrpSpPr>
        <p:grpSpPr bwMode="auto">
          <a:xfrm>
            <a:off x="5127633" y="3330203"/>
            <a:ext cx="3186113" cy="461963"/>
            <a:chOff x="5127128" y="3413274"/>
            <a:chExt cx="3186113" cy="461963"/>
          </a:xfrm>
        </p:grpSpPr>
        <p:sp>
          <p:nvSpPr>
            <p:cNvPr id="13338" name="Freeform 9"/>
            <p:cNvSpPr>
              <a:spLocks/>
            </p:cNvSpPr>
            <p:nvPr/>
          </p:nvSpPr>
          <p:spPr bwMode="gray">
            <a:xfrm>
              <a:off x="5127128" y="3413274"/>
              <a:ext cx="3186113" cy="461963"/>
            </a:xfrm>
            <a:custGeom>
              <a:avLst/>
              <a:gdLst>
                <a:gd name="T0" fmla="*/ 443547570 w 2007"/>
                <a:gd name="T1" fmla="*/ 7561271 h 291"/>
                <a:gd name="T2" fmla="*/ 0 w 2007"/>
                <a:gd name="T3" fmla="*/ 733367056 h 291"/>
                <a:gd name="T4" fmla="*/ 2147483647 w 2007"/>
                <a:gd name="T5" fmla="*/ 733367056 h 291"/>
                <a:gd name="T6" fmla="*/ 2147483647 w 2007"/>
                <a:gd name="T7" fmla="*/ 0 h 291"/>
                <a:gd name="T8" fmla="*/ 443547570 w 2007"/>
                <a:gd name="T9" fmla="*/ 756127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7" h="291">
                  <a:moveTo>
                    <a:pt x="176" y="3"/>
                  </a:moveTo>
                  <a:cubicBezTo>
                    <a:pt x="133" y="163"/>
                    <a:pt x="72" y="214"/>
                    <a:pt x="0" y="291"/>
                  </a:cubicBezTo>
                  <a:lnTo>
                    <a:pt x="2007" y="291"/>
                  </a:lnTo>
                  <a:lnTo>
                    <a:pt x="2007" y="0"/>
                  </a:lnTo>
                  <a:lnTo>
                    <a:pt x="176" y="3"/>
                  </a:lnTo>
                  <a:close/>
                </a:path>
              </a:pathLst>
            </a:custGeom>
            <a:solidFill>
              <a:srgbClr val="1E8FB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39" name="Rectangle 11"/>
            <p:cNvSpPr>
              <a:spLocks noChangeArrowheads="1"/>
            </p:cNvSpPr>
            <p:nvPr/>
          </p:nvSpPr>
          <p:spPr bwMode="gray">
            <a:xfrm>
              <a:off x="5917704" y="3444200"/>
              <a:ext cx="2257425" cy="400110"/>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grpSp>
        <p:nvGrpSpPr>
          <p:cNvPr id="31" name="组合 30"/>
          <p:cNvGrpSpPr>
            <a:grpSpLocks/>
          </p:cNvGrpSpPr>
          <p:nvPr/>
        </p:nvGrpSpPr>
        <p:grpSpPr bwMode="auto">
          <a:xfrm>
            <a:off x="3887788" y="2414216"/>
            <a:ext cx="1358900" cy="1358900"/>
            <a:chOff x="3887185" y="2497460"/>
            <a:chExt cx="1358904" cy="1358904"/>
          </a:xfrm>
        </p:grpSpPr>
        <p:sp>
          <p:nvSpPr>
            <p:cNvPr id="26" name="椭圆 25"/>
            <p:cNvSpPr/>
            <p:nvPr/>
          </p:nvSpPr>
          <p:spPr>
            <a:xfrm>
              <a:off x="3887185" y="2497460"/>
              <a:ext cx="1358904" cy="1358904"/>
            </a:xfrm>
            <a:prstGeom prst="ellipse">
              <a:avLst/>
            </a:prstGeom>
            <a:noFill/>
            <a:ln>
              <a:solidFill>
                <a:srgbClr val="30B8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37" name="Rectangle 11"/>
            <p:cNvSpPr>
              <a:spLocks noChangeArrowheads="1"/>
            </p:cNvSpPr>
            <p:nvPr/>
          </p:nvSpPr>
          <p:spPr bwMode="gray">
            <a:xfrm>
              <a:off x="3916241" y="3017485"/>
              <a:ext cx="1253900" cy="400111"/>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chemeClr val="bg1"/>
                  </a:solidFill>
                  <a:latin typeface="方正兰亭中黑_GBK" pitchFamily="2" charset="-122"/>
                  <a:ea typeface="方正兰亭中黑_GBK" pitchFamily="2" charset="-122"/>
                </a:rPr>
                <a:t>添加标题</a:t>
              </a:r>
            </a:p>
          </p:txBody>
        </p:sp>
      </p:grpSp>
      <p:sp>
        <p:nvSpPr>
          <p:cNvPr id="36"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9"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12"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10" presetClass="entr" presetSubtype="0" repeatCount="200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300"/>
                                        <p:tgtEl>
                                          <p:spTgt spid="2"/>
                                        </p:tgtEl>
                                      </p:cBhvr>
                                    </p:animEffect>
                                  </p:childTnLst>
                                </p:cTn>
                              </p:par>
                            </p:childTnLst>
                          </p:cTn>
                        </p:par>
                        <p:par>
                          <p:cTn id="31" fill="hold" nodeType="afterGroup">
                            <p:stCondLst>
                              <p:cond delay="2100"/>
                            </p:stCondLst>
                            <p:childTnLst>
                              <p:par>
                                <p:cTn id="32" presetID="22" presetClass="entr" presetSubtype="8"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par>
                          <p:cTn id="35" fill="hold" nodeType="afterGroup">
                            <p:stCondLst>
                              <p:cond delay="2600"/>
                            </p:stCondLst>
                            <p:childTnLst>
                              <p:par>
                                <p:cTn id="36" presetID="42"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3600"/>
                            </p:stCondLst>
                            <p:childTnLst>
                              <p:par>
                                <p:cTn id="42" presetID="10" presetClass="entr" presetSubtype="0" repeatCount="200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300"/>
                                        <p:tgtEl>
                                          <p:spTgt spid="4"/>
                                        </p:tgtEl>
                                      </p:cBhvr>
                                    </p:animEffect>
                                  </p:childTnLst>
                                </p:cTn>
                              </p:par>
                            </p:childTnLst>
                          </p:cTn>
                        </p:par>
                        <p:par>
                          <p:cTn id="45" fill="hold" nodeType="afterGroup">
                            <p:stCondLst>
                              <p:cond delay="4200"/>
                            </p:stCondLst>
                            <p:childTnLst>
                              <p:par>
                                <p:cTn id="46" presetID="22" presetClass="entr" presetSubtype="8"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par>
                          <p:cTn id="49" fill="hold" nodeType="afterGroup">
                            <p:stCondLst>
                              <p:cond delay="4700"/>
                            </p:stCondLst>
                            <p:childTnLst>
                              <p:par>
                                <p:cTn id="50" presetID="42"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par>
                          <p:cTn id="55" fill="hold" nodeType="afterGroup">
                            <p:stCondLst>
                              <p:cond delay="5700"/>
                            </p:stCondLst>
                            <p:childTnLst>
                              <p:par>
                                <p:cTn id="56" presetID="10" presetClass="entr" presetSubtype="0" repeatCount="2000"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300"/>
                                        <p:tgtEl>
                                          <p:spTgt spid="7"/>
                                        </p:tgtEl>
                                      </p:cBhvr>
                                    </p:animEffect>
                                  </p:childTnLst>
                                </p:cTn>
                              </p:par>
                            </p:childTnLst>
                          </p:cTn>
                        </p:par>
                        <p:par>
                          <p:cTn id="59" fill="hold" nodeType="afterGroup">
                            <p:stCondLst>
                              <p:cond delay="6300"/>
                            </p:stCondLst>
                            <p:childTnLst>
                              <p:par>
                                <p:cTn id="60" presetID="22" presetClass="entr" presetSubtype="8"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childTnLst>
                          </p:cTn>
                        </p:par>
                        <p:par>
                          <p:cTn id="63" fill="hold" nodeType="afterGroup">
                            <p:stCondLst>
                              <p:cond delay="6800"/>
                            </p:stCondLst>
                            <p:childTnLst>
                              <p:par>
                                <p:cTn id="64" presetID="42"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childTnLst>
                          </p:cTn>
                        </p:par>
                        <p:par>
                          <p:cTn id="69" fill="hold" nodeType="afterGroup">
                            <p:stCondLst>
                              <p:cond delay="7800"/>
                            </p:stCondLst>
                            <p:childTnLst>
                              <p:par>
                                <p:cTn id="70" presetID="10" presetClass="entr" presetSubtype="0" repeatCount="2000" fill="hold"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300"/>
                                        <p:tgtEl>
                                          <p:spTgt spid="6"/>
                                        </p:tgtEl>
                                      </p:cBhvr>
                                    </p:animEffect>
                                  </p:childTnLst>
                                </p:cTn>
                              </p:par>
                            </p:childTnLst>
                          </p:cTn>
                        </p:par>
                        <p:par>
                          <p:cTn id="73" fill="hold" nodeType="afterGroup">
                            <p:stCondLst>
                              <p:cond delay="8400"/>
                            </p:stCondLst>
                            <p:childTnLst>
                              <p:par>
                                <p:cTn id="74" presetID="22" presetClass="entr" presetSubtype="8"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nodeType="afterGroup">
                            <p:stCondLst>
                              <p:cond delay="8900"/>
                            </p:stCondLst>
                            <p:childTnLst>
                              <p:par>
                                <p:cTn id="78" presetID="42" presetClass="entr" presetSubtype="0"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childTnLst>
                          </p:cTn>
                        </p:par>
                        <p:par>
                          <p:cTn id="83" fill="hold" nodeType="afterGroup">
                            <p:stCondLst>
                              <p:cond delay="9900"/>
                            </p:stCondLst>
                            <p:childTnLst>
                              <p:par>
                                <p:cTn id="84" presetID="49" presetClass="entr" presetSubtype="0" decel="100000"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 calcmode="lin" valueType="num">
                                      <p:cBhvr>
                                        <p:cTn id="88" dur="500" fill="hold"/>
                                        <p:tgtEl>
                                          <p:spTgt spid="31"/>
                                        </p:tgtEl>
                                        <p:attrNameLst>
                                          <p:attrName>style.rotation</p:attrName>
                                        </p:attrNameLst>
                                      </p:cBhvr>
                                      <p:tavLst>
                                        <p:tav tm="0">
                                          <p:val>
                                            <p:fltVal val="360"/>
                                          </p:val>
                                        </p:tav>
                                        <p:tav tm="100000">
                                          <p:val>
                                            <p:fltVal val="0"/>
                                          </p:val>
                                        </p:tav>
                                      </p:tavLst>
                                    </p:anim>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a:grpSpLocks/>
          </p:cNvGrpSpPr>
          <p:nvPr/>
        </p:nvGrpSpPr>
        <p:grpSpPr bwMode="auto">
          <a:xfrm>
            <a:off x="755658" y="4497016"/>
            <a:ext cx="2041525" cy="742950"/>
            <a:chOff x="755576" y="4580180"/>
            <a:chExt cx="2041610" cy="742330"/>
          </a:xfrm>
        </p:grpSpPr>
        <p:sp>
          <p:nvSpPr>
            <p:cNvPr id="28" name="AutoShape 14"/>
            <p:cNvSpPr>
              <a:spLocks noChangeArrowheads="1"/>
            </p:cNvSpPr>
            <p:nvPr/>
          </p:nvSpPr>
          <p:spPr bwMode="gray">
            <a:xfrm>
              <a:off x="755576" y="4580180"/>
              <a:ext cx="2041610" cy="742330"/>
            </a:xfrm>
            <a:prstGeom prst="chevron">
              <a:avLst>
                <a:gd name="adj" fmla="val 57040"/>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77" name="Text Box 15"/>
            <p:cNvSpPr txBox="1">
              <a:spLocks noChangeArrowheads="1"/>
            </p:cNvSpPr>
            <p:nvPr/>
          </p:nvSpPr>
          <p:spPr bwMode="gray">
            <a:xfrm>
              <a:off x="1300648" y="4792487"/>
              <a:ext cx="1261937" cy="307520"/>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grpSp>
        <p:nvGrpSpPr>
          <p:cNvPr id="55" name="组合 54"/>
          <p:cNvGrpSpPr>
            <a:grpSpLocks/>
          </p:cNvGrpSpPr>
          <p:nvPr/>
        </p:nvGrpSpPr>
        <p:grpSpPr bwMode="auto">
          <a:xfrm>
            <a:off x="2506663" y="4497016"/>
            <a:ext cx="2132012" cy="742950"/>
            <a:chOff x="2505900" y="4580180"/>
            <a:chExt cx="2132348" cy="742330"/>
          </a:xfrm>
        </p:grpSpPr>
        <p:sp>
          <p:nvSpPr>
            <p:cNvPr id="27" name="AutoShape 13"/>
            <p:cNvSpPr>
              <a:spLocks noChangeArrowheads="1"/>
            </p:cNvSpPr>
            <p:nvPr/>
          </p:nvSpPr>
          <p:spPr bwMode="gray">
            <a:xfrm>
              <a:off x="2505900" y="4580180"/>
              <a:ext cx="2132348" cy="742330"/>
            </a:xfrm>
            <a:prstGeom prst="chevron">
              <a:avLst>
                <a:gd name="adj" fmla="val 59575"/>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73" name="Text Box 16"/>
            <p:cNvSpPr txBox="1">
              <a:spLocks noChangeArrowheads="1"/>
            </p:cNvSpPr>
            <p:nvPr/>
          </p:nvSpPr>
          <p:spPr bwMode="gray">
            <a:xfrm>
              <a:off x="3059832" y="4788033"/>
              <a:ext cx="1262083" cy="307520"/>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grpSp>
        <p:nvGrpSpPr>
          <p:cNvPr id="56" name="组合 55"/>
          <p:cNvGrpSpPr>
            <a:grpSpLocks/>
          </p:cNvGrpSpPr>
          <p:nvPr/>
        </p:nvGrpSpPr>
        <p:grpSpPr bwMode="auto">
          <a:xfrm>
            <a:off x="4346575" y="4503366"/>
            <a:ext cx="2178050" cy="742950"/>
            <a:chOff x="4346961" y="4586119"/>
            <a:chExt cx="2177717" cy="742330"/>
          </a:xfrm>
        </p:grpSpPr>
        <p:sp>
          <p:nvSpPr>
            <p:cNvPr id="26" name="AutoShape 12"/>
            <p:cNvSpPr>
              <a:spLocks noChangeArrowheads="1"/>
            </p:cNvSpPr>
            <p:nvPr/>
          </p:nvSpPr>
          <p:spPr bwMode="ltGray">
            <a:xfrm>
              <a:off x="4346961" y="4586119"/>
              <a:ext cx="2177717" cy="742330"/>
            </a:xfrm>
            <a:prstGeom prst="chevron">
              <a:avLst>
                <a:gd name="adj" fmla="val 60843"/>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69" name="Text Box 17"/>
            <p:cNvSpPr txBox="1">
              <a:spLocks noChangeArrowheads="1"/>
            </p:cNvSpPr>
            <p:nvPr/>
          </p:nvSpPr>
          <p:spPr bwMode="gray">
            <a:xfrm>
              <a:off x="4894292" y="4792487"/>
              <a:ext cx="1261691" cy="307520"/>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grpSp>
        <p:nvGrpSpPr>
          <p:cNvPr id="57" name="组合 56"/>
          <p:cNvGrpSpPr>
            <a:grpSpLocks/>
          </p:cNvGrpSpPr>
          <p:nvPr/>
        </p:nvGrpSpPr>
        <p:grpSpPr bwMode="auto">
          <a:xfrm>
            <a:off x="6234121" y="4509715"/>
            <a:ext cx="2154237" cy="741362"/>
            <a:chOff x="6233391" y="4592057"/>
            <a:chExt cx="2155033" cy="742330"/>
          </a:xfrm>
        </p:grpSpPr>
        <p:sp>
          <p:nvSpPr>
            <p:cNvPr id="25" name="AutoShape 11"/>
            <p:cNvSpPr>
              <a:spLocks noChangeArrowheads="1"/>
            </p:cNvSpPr>
            <p:nvPr/>
          </p:nvSpPr>
          <p:spPr bwMode="gray">
            <a:xfrm>
              <a:off x="6233391" y="4592057"/>
              <a:ext cx="2155033" cy="742330"/>
            </a:xfrm>
            <a:prstGeom prst="chevron">
              <a:avLst>
                <a:gd name="adj" fmla="val 60209"/>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65" name="Text Box 18"/>
            <p:cNvSpPr txBox="1">
              <a:spLocks noChangeArrowheads="1"/>
            </p:cNvSpPr>
            <p:nvPr/>
          </p:nvSpPr>
          <p:spPr bwMode="gray">
            <a:xfrm>
              <a:off x="6766500" y="4792487"/>
              <a:ext cx="1262350" cy="308179"/>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sp>
        <p:nvSpPr>
          <p:cNvPr id="38" name="椭圆 37"/>
          <p:cNvSpPr/>
          <p:nvPr/>
        </p:nvSpPr>
        <p:spPr>
          <a:xfrm>
            <a:off x="904806" y="1935130"/>
            <a:ext cx="4319423" cy="2135594"/>
          </a:xfrm>
          <a:custGeom>
            <a:avLst/>
            <a:gdLst/>
            <a:ahLst/>
            <a:cxnLst/>
            <a:rect l="l" t="t" r="r" b="b"/>
            <a:pathLst>
              <a:path w="4319423" h="2135594">
                <a:moveTo>
                  <a:pt x="2159711" y="0"/>
                </a:moveTo>
                <a:cubicBezTo>
                  <a:pt x="3344713" y="0"/>
                  <a:pt x="4306941" y="953806"/>
                  <a:pt x="4319423" y="2135594"/>
                </a:cubicBezTo>
                <a:lnTo>
                  <a:pt x="0" y="2135594"/>
                </a:lnTo>
                <a:cubicBezTo>
                  <a:pt x="12481" y="953806"/>
                  <a:pt x="974710" y="0"/>
                  <a:pt x="2159711" y="0"/>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solidFill>
                <a:schemeClr val="tx1"/>
              </a:solidFill>
              <a:latin typeface="Arial" charset="0"/>
              <a:ea typeface="宋体" pitchFamily="2" charset="-122"/>
            </a:endParaRPr>
          </a:p>
        </p:txBody>
      </p:sp>
      <p:sp>
        <p:nvSpPr>
          <p:cNvPr id="39" name="椭圆 38"/>
          <p:cNvSpPr/>
          <p:nvPr/>
        </p:nvSpPr>
        <p:spPr>
          <a:xfrm>
            <a:off x="1445306" y="2475630"/>
            <a:ext cx="3238423" cy="1595094"/>
          </a:xfrm>
          <a:custGeom>
            <a:avLst/>
            <a:gdLst/>
            <a:ahLst/>
            <a:cxnLst/>
            <a:rect l="l" t="t" r="r" b="b"/>
            <a:pathLst>
              <a:path w="3238423" h="1595094">
                <a:moveTo>
                  <a:pt x="1619211" y="0"/>
                </a:moveTo>
                <a:cubicBezTo>
                  <a:pt x="2505697" y="0"/>
                  <a:pt x="3225929" y="711824"/>
                  <a:pt x="3238423" y="1595094"/>
                </a:cubicBezTo>
                <a:lnTo>
                  <a:pt x="0" y="1595094"/>
                </a:lnTo>
                <a:cubicBezTo>
                  <a:pt x="12494" y="711824"/>
                  <a:pt x="732725" y="0"/>
                  <a:pt x="1619211" y="0"/>
                </a:cubicBezTo>
                <a:close/>
              </a:path>
            </a:pathLst>
          </a:custGeom>
          <a:solidFill>
            <a:srgbClr val="003C66">
              <a:alpha val="20000"/>
            </a:srgbClr>
          </a:solidFill>
          <a:ln w="1905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椭圆 39"/>
          <p:cNvSpPr/>
          <p:nvPr/>
        </p:nvSpPr>
        <p:spPr>
          <a:xfrm>
            <a:off x="1939310" y="2969632"/>
            <a:ext cx="2250415" cy="1101090"/>
          </a:xfrm>
          <a:custGeom>
            <a:avLst/>
            <a:gdLst/>
            <a:ahLst/>
            <a:cxnLst/>
            <a:rect l="l" t="t" r="r" b="b"/>
            <a:pathLst>
              <a:path w="2250415" h="1101090">
                <a:moveTo>
                  <a:pt x="1125207" y="0"/>
                </a:moveTo>
                <a:cubicBezTo>
                  <a:pt x="1738854" y="0"/>
                  <a:pt x="2237900" y="490666"/>
                  <a:pt x="2250415" y="1101090"/>
                </a:cubicBezTo>
                <a:lnTo>
                  <a:pt x="0" y="1101090"/>
                </a:lnTo>
                <a:cubicBezTo>
                  <a:pt x="12514" y="490666"/>
                  <a:pt x="511560" y="0"/>
                  <a:pt x="1125207" y="0"/>
                </a:cubicBezTo>
                <a:close/>
              </a:path>
            </a:pathLst>
          </a:custGeom>
          <a:solidFill>
            <a:srgbClr val="003C66">
              <a:alpha val="40000"/>
            </a:srgbClr>
          </a:solidFill>
          <a:ln w="1270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椭圆 42"/>
          <p:cNvSpPr/>
          <p:nvPr/>
        </p:nvSpPr>
        <p:spPr>
          <a:xfrm>
            <a:off x="2340656" y="3370977"/>
            <a:ext cx="1447723" cy="699744"/>
          </a:xfrm>
          <a:custGeom>
            <a:avLst/>
            <a:gdLst/>
            <a:ahLst/>
            <a:cxnLst/>
            <a:rect l="l" t="t" r="r" b="b"/>
            <a:pathLst>
              <a:path w="1447723" h="699744">
                <a:moveTo>
                  <a:pt x="723861" y="0"/>
                </a:moveTo>
                <a:cubicBezTo>
                  <a:pt x="1115836" y="0"/>
                  <a:pt x="1435171" y="311005"/>
                  <a:pt x="1447723" y="699744"/>
                </a:cubicBezTo>
                <a:lnTo>
                  <a:pt x="0" y="699744"/>
                </a:lnTo>
                <a:cubicBezTo>
                  <a:pt x="12551" y="311005"/>
                  <a:pt x="331887" y="0"/>
                  <a:pt x="723861" y="0"/>
                </a:cubicBezTo>
                <a:close/>
              </a:path>
            </a:pathLst>
          </a:custGeom>
          <a:solidFill>
            <a:srgbClr val="003C66">
              <a:alpha val="60000"/>
            </a:srgbClr>
          </a:solidFill>
          <a:ln w="9525">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2688493" y="3717538"/>
            <a:ext cx="752049" cy="353186"/>
          </a:xfrm>
          <a:custGeom>
            <a:avLst/>
            <a:gdLst/>
            <a:ahLst/>
            <a:cxnLst/>
            <a:rect l="l" t="t" r="r" b="b"/>
            <a:pathLst>
              <a:path w="752049" h="353185">
                <a:moveTo>
                  <a:pt x="376024" y="0"/>
                </a:moveTo>
                <a:cubicBezTo>
                  <a:pt x="576537" y="0"/>
                  <a:pt x="740641" y="155882"/>
                  <a:pt x="752049" y="353185"/>
                </a:cubicBezTo>
                <a:lnTo>
                  <a:pt x="0" y="353185"/>
                </a:lnTo>
                <a:cubicBezTo>
                  <a:pt x="11407" y="155882"/>
                  <a:pt x="175511" y="0"/>
                  <a:pt x="376024" y="0"/>
                </a:cubicBezTo>
                <a:close/>
              </a:path>
            </a:pathLst>
          </a:custGeom>
          <a:solidFill>
            <a:srgbClr val="003C66"/>
          </a:solidFill>
          <a:ln w="635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AutoShape 10"/>
          <p:cNvSpPr>
            <a:spLocks/>
          </p:cNvSpPr>
          <p:nvPr/>
        </p:nvSpPr>
        <p:spPr bwMode="auto">
          <a:xfrm>
            <a:off x="4294196" y="1088654"/>
            <a:ext cx="3152775" cy="569913"/>
          </a:xfrm>
          <a:prstGeom prst="accentCallout2">
            <a:avLst>
              <a:gd name="adj1" fmla="val 18750"/>
              <a:gd name="adj2" fmla="val -2259"/>
              <a:gd name="adj3" fmla="val 18750"/>
              <a:gd name="adj4" fmla="val -14884"/>
              <a:gd name="adj5" fmla="val 204690"/>
              <a:gd name="adj6" fmla="val -42301"/>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dirty="0">
                <a:solidFill>
                  <a:srgbClr val="BCE8F2"/>
                </a:solidFill>
                <a:latin typeface="方正正纤黑简体" pitchFamily="2" charset="-122"/>
                <a:ea typeface="方正正纤黑简体" pitchFamily="2" charset="-122"/>
              </a:rPr>
              <a:t>单击此处添加文字单击添加文字</a:t>
            </a:r>
            <a:endParaRPr lang="en-US" altLang="zh-CN" sz="1200" dirty="0">
              <a:solidFill>
                <a:srgbClr val="BCE8F2"/>
              </a:solidFill>
              <a:latin typeface="方正正纤黑简体" pitchFamily="2" charset="-122"/>
              <a:ea typeface="方正正纤黑简体" pitchFamily="2" charset="-122"/>
            </a:endParaRPr>
          </a:p>
          <a:p>
            <a:r>
              <a:rPr lang="zh-CN" altLang="en-US" sz="1200" dirty="0">
                <a:solidFill>
                  <a:srgbClr val="BCE8F2"/>
                </a:solidFill>
                <a:latin typeface="方正正纤黑简体" pitchFamily="2" charset="-122"/>
                <a:ea typeface="方正正纤黑简体" pitchFamily="2" charset="-122"/>
              </a:rPr>
              <a:t>单击此处添加文字单击此处添加文字</a:t>
            </a:r>
            <a:endParaRPr lang="en-US" altLang="zh-CN" sz="1200" dirty="0">
              <a:solidFill>
                <a:srgbClr val="BCE8F2"/>
              </a:solidFill>
              <a:latin typeface="方正正纤黑简体" pitchFamily="2" charset="-122"/>
              <a:ea typeface="方正正纤黑简体" pitchFamily="2" charset="-122"/>
            </a:endParaRPr>
          </a:p>
          <a:p>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21" name="AutoShape 7"/>
          <p:cNvSpPr>
            <a:spLocks/>
          </p:cNvSpPr>
          <p:nvPr/>
        </p:nvSpPr>
        <p:spPr bwMode="auto">
          <a:xfrm>
            <a:off x="5802313" y="3490542"/>
            <a:ext cx="3090862" cy="569912"/>
          </a:xfrm>
          <a:prstGeom prst="accentCallout2">
            <a:avLst>
              <a:gd name="adj1" fmla="val 18750"/>
              <a:gd name="adj2" fmla="val -2421"/>
              <a:gd name="adj3" fmla="val 18750"/>
              <a:gd name="adj4" fmla="val -12097"/>
              <a:gd name="adj5" fmla="val 78810"/>
              <a:gd name="adj6" fmla="val -71796"/>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solidFill>
                  <a:srgbClr val="BCE8F2"/>
                </a:solidFill>
                <a:latin typeface="方正正纤黑简体" pitchFamily="2" charset="-122"/>
                <a:ea typeface="方正正纤黑简体" pitchFamily="2" charset="-122"/>
              </a:rPr>
              <a:t>单击此处添加文字单击添加文字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单击此处添加文字单击此处添加文字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22" name="AutoShape 8"/>
          <p:cNvSpPr>
            <a:spLocks/>
          </p:cNvSpPr>
          <p:nvPr/>
        </p:nvSpPr>
        <p:spPr bwMode="gray">
          <a:xfrm>
            <a:off x="5443538" y="2633292"/>
            <a:ext cx="3179762" cy="569912"/>
          </a:xfrm>
          <a:prstGeom prst="accentCallout2">
            <a:avLst>
              <a:gd name="adj1" fmla="val 18750"/>
              <a:gd name="adj2" fmla="val -2241"/>
              <a:gd name="adj3" fmla="val 18750"/>
              <a:gd name="adj4" fmla="val -13444"/>
              <a:gd name="adj5" fmla="val 134477"/>
              <a:gd name="adj6" fmla="val -569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solidFill>
                  <a:srgbClr val="BCE8F2"/>
                </a:solidFill>
                <a:latin typeface="方正正纤黑简体" pitchFamily="2" charset="-122"/>
                <a:ea typeface="方正正纤黑简体" pitchFamily="2" charset="-122"/>
              </a:rPr>
              <a:t>单击此处添加文字单击添加文字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单击此处添加文字单击此处添加文字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23" name="AutoShape 9"/>
          <p:cNvSpPr>
            <a:spLocks/>
          </p:cNvSpPr>
          <p:nvPr/>
        </p:nvSpPr>
        <p:spPr bwMode="gray">
          <a:xfrm>
            <a:off x="4951413" y="1853829"/>
            <a:ext cx="3168650" cy="569913"/>
          </a:xfrm>
          <a:prstGeom prst="accentCallout2">
            <a:avLst>
              <a:gd name="adj1" fmla="val 18750"/>
              <a:gd name="adj2" fmla="val -2250"/>
              <a:gd name="adj3" fmla="val 18750"/>
              <a:gd name="adj4" fmla="val -14759"/>
              <a:gd name="adj5" fmla="val 168551"/>
              <a:gd name="adj6" fmla="val -46986"/>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solidFill>
                  <a:srgbClr val="BCE8F2"/>
                </a:solidFill>
                <a:latin typeface="方正正纤黑简体" pitchFamily="2" charset="-122"/>
                <a:ea typeface="方正正纤黑简体" pitchFamily="2" charset="-122"/>
              </a:rPr>
              <a:t>单击此处添加文字单击添加文字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单击此处添加文字单击此处添加文字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53"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0"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edge">
                                      <p:cBhvr>
                                        <p:cTn id="13" dur="1000"/>
                                        <p:tgtEl>
                                          <p:spTgt spid="38"/>
                                        </p:tgtEl>
                                      </p:cBhvr>
                                    </p:animEffect>
                                  </p:childTnLst>
                                </p:cTn>
                              </p:par>
                            </p:childTnLst>
                          </p:cTn>
                        </p:par>
                        <p:par>
                          <p:cTn id="14" fill="hold" nodeType="afterGroup">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nodeType="afterGroup">
                            <p:stCondLst>
                              <p:cond delay="2500"/>
                            </p:stCondLst>
                            <p:childTnLst>
                              <p:par>
                                <p:cTn id="19" presetID="2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edge">
                                      <p:cBhvr>
                                        <p:cTn id="21" dur="1000"/>
                                        <p:tgtEl>
                                          <p:spTgt spid="39"/>
                                        </p:tgtEl>
                                      </p:cBhvr>
                                    </p:animEffect>
                                  </p:childTnLst>
                                </p:cTn>
                              </p:par>
                            </p:childTnLst>
                          </p:cTn>
                        </p:par>
                        <p:par>
                          <p:cTn id="22" fill="hold" nodeType="afterGroup">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nodeType="afterGroup">
                            <p:stCondLst>
                              <p:cond delay="4000"/>
                            </p:stCondLst>
                            <p:childTnLst>
                              <p:par>
                                <p:cTn id="27" presetID="20"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edge">
                                      <p:cBhvr>
                                        <p:cTn id="29" dur="1000"/>
                                        <p:tgtEl>
                                          <p:spTgt spid="40"/>
                                        </p:tgtEl>
                                      </p:cBhvr>
                                    </p:animEffect>
                                  </p:childTnLst>
                                </p:cTn>
                              </p:par>
                            </p:childTnLst>
                          </p:cTn>
                        </p:par>
                        <p:par>
                          <p:cTn id="30" fill="hold" nodeType="afterGroup">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nodeType="afterGroup">
                            <p:stCondLst>
                              <p:cond delay="5500"/>
                            </p:stCondLst>
                            <p:childTnLst>
                              <p:par>
                                <p:cTn id="35" presetID="20"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edge">
                                      <p:cBhvr>
                                        <p:cTn id="37" dur="1000"/>
                                        <p:tgtEl>
                                          <p:spTgt spid="43"/>
                                        </p:tgtEl>
                                      </p:cBhvr>
                                    </p:animEffect>
                                  </p:childTnLst>
                                </p:cTn>
                              </p:par>
                            </p:childTnLst>
                          </p:cTn>
                        </p:par>
                        <p:par>
                          <p:cTn id="38" fill="hold" nodeType="afterGroup">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nodeType="afterGroup">
                            <p:stCondLst>
                              <p:cond delay="7000"/>
                            </p:stCondLst>
                            <p:childTnLst>
                              <p:par>
                                <p:cTn id="43" presetID="20" presetClass="entr" presetSubtype="0"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edge">
                                      <p:cBhvr>
                                        <p:cTn id="45" dur="1000"/>
                                        <p:tgtEl>
                                          <p:spTgt spid="45"/>
                                        </p:tgtEl>
                                      </p:cBhvr>
                                    </p:animEffect>
                                  </p:childTnLst>
                                </p:cTn>
                              </p:par>
                            </p:childTnLst>
                          </p:cTn>
                        </p:par>
                        <p:par>
                          <p:cTn id="46" fill="hold" nodeType="afterGroup">
                            <p:stCondLst>
                              <p:cond delay="8000"/>
                            </p:stCondLst>
                            <p:childTnLst>
                              <p:par>
                                <p:cTn id="47" presetID="2" presetClass="entr" presetSubtype="8"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0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0-#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20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30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0-#ppt_w/2"/>
                                          </p:val>
                                        </p:tav>
                                        <p:tav tm="100000">
                                          <p:val>
                                            <p:strVal val="#ppt_x"/>
                                          </p:val>
                                        </p:tav>
                                      </p:tavLst>
                                    </p:anim>
                                    <p:anim calcmode="lin" valueType="num">
                                      <p:cBhvr additive="base">
                                        <p:cTn id="62"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875138" y="1773609"/>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3" name="直接连接符 2"/>
          <p:cNvCxnSpPr/>
          <p:nvPr/>
        </p:nvCxnSpPr>
        <p:spPr>
          <a:xfrm>
            <a:off x="7887006" y="1773609"/>
            <a:ext cx="0" cy="1116573"/>
          </a:xfrm>
          <a:prstGeom prst="line">
            <a:avLst/>
          </a:prstGeom>
          <a:noFill/>
          <a:ln w="28575" cmpd="sng">
            <a:solidFill>
              <a:schemeClr val="accent2"/>
            </a:solidFill>
            <a:round/>
            <a:headEnd/>
            <a:tailEnd/>
          </a:ln>
          <a:effectLst>
            <a:glow rad="88900">
              <a:schemeClr val="accent1">
                <a:alpha val="30000"/>
              </a:schemeClr>
            </a:glow>
          </a:effectLst>
        </p:spPr>
      </p:cxnSp>
      <p:cxnSp>
        <p:nvCxnSpPr>
          <p:cNvPr id="4" name="直接连接符 3"/>
          <p:cNvCxnSpPr/>
          <p:nvPr/>
        </p:nvCxnSpPr>
        <p:spPr>
          <a:xfrm>
            <a:off x="6633320" y="2890183"/>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5" name="直接连接符 4"/>
          <p:cNvCxnSpPr/>
          <p:nvPr/>
        </p:nvCxnSpPr>
        <p:spPr>
          <a:xfrm>
            <a:off x="6645188" y="2890183"/>
            <a:ext cx="0" cy="1116573"/>
          </a:xfrm>
          <a:prstGeom prst="line">
            <a:avLst/>
          </a:prstGeom>
          <a:noFill/>
          <a:ln w="28575" cmpd="sng">
            <a:solidFill>
              <a:schemeClr val="accent2"/>
            </a:solidFill>
            <a:round/>
            <a:headEnd/>
            <a:tailEnd/>
          </a:ln>
          <a:effectLst>
            <a:glow rad="88900">
              <a:schemeClr val="accent1">
                <a:alpha val="30000"/>
              </a:schemeClr>
            </a:glow>
          </a:effectLst>
        </p:spPr>
      </p:cxnSp>
      <p:cxnSp>
        <p:nvCxnSpPr>
          <p:cNvPr id="6" name="直接连接符 5"/>
          <p:cNvCxnSpPr/>
          <p:nvPr/>
        </p:nvCxnSpPr>
        <p:spPr>
          <a:xfrm>
            <a:off x="5396791" y="4006756"/>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7" name="直接连接符 6"/>
          <p:cNvCxnSpPr/>
          <p:nvPr/>
        </p:nvCxnSpPr>
        <p:spPr>
          <a:xfrm>
            <a:off x="5408660" y="4006756"/>
            <a:ext cx="0" cy="1116573"/>
          </a:xfrm>
          <a:prstGeom prst="line">
            <a:avLst/>
          </a:prstGeom>
          <a:noFill/>
          <a:ln w="28575" cmpd="sng">
            <a:solidFill>
              <a:schemeClr val="accent2"/>
            </a:solidFill>
            <a:round/>
            <a:headEnd/>
            <a:tailEnd/>
          </a:ln>
          <a:effectLst>
            <a:glow rad="88900">
              <a:schemeClr val="accent1">
                <a:alpha val="30000"/>
              </a:schemeClr>
            </a:glow>
          </a:effectLst>
        </p:spPr>
      </p:cxnSp>
      <p:cxnSp>
        <p:nvCxnSpPr>
          <p:cNvPr id="8" name="直接连接符 7"/>
          <p:cNvCxnSpPr/>
          <p:nvPr/>
        </p:nvCxnSpPr>
        <p:spPr>
          <a:xfrm>
            <a:off x="4134031" y="5123329"/>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9" name="直接连接符 8"/>
          <p:cNvCxnSpPr/>
          <p:nvPr/>
        </p:nvCxnSpPr>
        <p:spPr>
          <a:xfrm>
            <a:off x="4145900" y="5123329"/>
            <a:ext cx="0" cy="747459"/>
          </a:xfrm>
          <a:prstGeom prst="line">
            <a:avLst/>
          </a:prstGeom>
          <a:noFill/>
          <a:ln w="28575" cmpd="sng">
            <a:solidFill>
              <a:schemeClr val="accent2"/>
            </a:solidFill>
            <a:round/>
            <a:headEnd/>
            <a:tailEnd/>
          </a:ln>
          <a:effectLst>
            <a:glow rad="88900">
              <a:schemeClr val="accent1">
                <a:alpha val="30000"/>
              </a:schemeClr>
            </a:glow>
          </a:effectLst>
        </p:spPr>
      </p:cxnSp>
      <p:grpSp>
        <p:nvGrpSpPr>
          <p:cNvPr id="36" name="组合 35"/>
          <p:cNvGrpSpPr/>
          <p:nvPr/>
        </p:nvGrpSpPr>
        <p:grpSpPr>
          <a:xfrm>
            <a:off x="8051785" y="947066"/>
            <a:ext cx="826543" cy="826543"/>
            <a:chOff x="8051785" y="947066"/>
            <a:chExt cx="826543" cy="826543"/>
          </a:xfrm>
        </p:grpSpPr>
        <p:sp>
          <p:nvSpPr>
            <p:cNvPr id="10" name="椭圆 9"/>
            <p:cNvSpPr/>
            <p:nvPr/>
          </p:nvSpPr>
          <p:spPr>
            <a:xfrm>
              <a:off x="8051785" y="947066"/>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1" name="椭圆 10"/>
            <p:cNvSpPr/>
            <p:nvPr/>
          </p:nvSpPr>
          <p:spPr>
            <a:xfrm>
              <a:off x="8139438" y="1034719"/>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2" name="TextBox 11"/>
            <p:cNvSpPr txBox="1"/>
            <p:nvPr/>
          </p:nvSpPr>
          <p:spPr>
            <a:xfrm>
              <a:off x="8215259" y="976670"/>
              <a:ext cx="498855" cy="769441"/>
            </a:xfrm>
            <a:prstGeom prst="rect">
              <a:avLst/>
            </a:prstGeom>
            <a:noFill/>
          </p:spPr>
          <p:txBody>
            <a:bodyPr wrap="none" rtlCol="0">
              <a:spAutoFit/>
            </a:bodyPr>
            <a:lstStyle/>
            <a:p>
              <a:r>
                <a:rPr lang="en-US" altLang="zh-CN" sz="4400" b="1" dirty="0" smtClean="0">
                  <a:solidFill>
                    <a:srgbClr val="BCE8F2"/>
                  </a:solidFill>
                </a:rPr>
                <a:t>1</a:t>
              </a:r>
              <a:endParaRPr lang="zh-CN" altLang="en-US" sz="4400" b="1" dirty="0">
                <a:solidFill>
                  <a:srgbClr val="BCE8F2"/>
                </a:solidFill>
              </a:endParaRPr>
            </a:p>
          </p:txBody>
        </p:sp>
      </p:grpSp>
      <p:grpSp>
        <p:nvGrpSpPr>
          <p:cNvPr id="44" name="组合 43"/>
          <p:cNvGrpSpPr/>
          <p:nvPr/>
        </p:nvGrpSpPr>
        <p:grpSpPr>
          <a:xfrm>
            <a:off x="1475656" y="1112579"/>
            <a:ext cx="6267777" cy="509763"/>
            <a:chOff x="1475656" y="1112579"/>
            <a:chExt cx="6267777" cy="509763"/>
          </a:xfrm>
        </p:grpSpPr>
        <p:cxnSp>
          <p:nvCxnSpPr>
            <p:cNvPr id="13" name="直接箭头连接符 12"/>
            <p:cNvCxnSpPr/>
            <p:nvPr/>
          </p:nvCxnSpPr>
          <p:spPr>
            <a:xfrm>
              <a:off x="1640985" y="1622341"/>
              <a:ext cx="6102448" cy="1"/>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475656" y="1112579"/>
              <a:ext cx="5339799" cy="461665"/>
              <a:chOff x="1475656" y="1122739"/>
              <a:chExt cx="5339799" cy="461665"/>
            </a:xfrm>
          </p:grpSpPr>
          <p:sp>
            <p:nvSpPr>
              <p:cNvPr id="14" name="TextBox 13"/>
              <p:cNvSpPr txBox="1"/>
              <p:nvPr/>
            </p:nvSpPr>
            <p:spPr>
              <a:xfrm>
                <a:off x="1475656" y="1168905"/>
                <a:ext cx="1293760" cy="369332"/>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smtClean="0"/>
                  <a:t>添加文本</a:t>
                </a:r>
                <a:endParaRPr lang="zh-CN" altLang="en-US" sz="1800" dirty="0"/>
              </a:p>
            </p:txBody>
          </p:sp>
          <p:sp>
            <p:nvSpPr>
              <p:cNvPr id="15" name="TextBox 14"/>
              <p:cNvSpPr txBox="1"/>
              <p:nvPr/>
            </p:nvSpPr>
            <p:spPr>
              <a:xfrm>
                <a:off x="2699792" y="1122739"/>
                <a:ext cx="4115663" cy="461665"/>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grpSp>
        <p:nvGrpSpPr>
          <p:cNvPr id="37" name="组合 36"/>
          <p:cNvGrpSpPr/>
          <p:nvPr/>
        </p:nvGrpSpPr>
        <p:grpSpPr>
          <a:xfrm>
            <a:off x="6852825" y="2063640"/>
            <a:ext cx="826543" cy="826543"/>
            <a:chOff x="6852825" y="2063640"/>
            <a:chExt cx="826543" cy="826543"/>
          </a:xfrm>
        </p:grpSpPr>
        <p:sp>
          <p:nvSpPr>
            <p:cNvPr id="16" name="椭圆 15"/>
            <p:cNvSpPr/>
            <p:nvPr/>
          </p:nvSpPr>
          <p:spPr>
            <a:xfrm>
              <a:off x="6852825" y="2063640"/>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7" name="椭圆 16"/>
            <p:cNvSpPr/>
            <p:nvPr/>
          </p:nvSpPr>
          <p:spPr>
            <a:xfrm>
              <a:off x="6940478" y="2151293"/>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8" name="TextBox 17"/>
            <p:cNvSpPr txBox="1"/>
            <p:nvPr/>
          </p:nvSpPr>
          <p:spPr>
            <a:xfrm>
              <a:off x="7016300" y="2093243"/>
              <a:ext cx="498855" cy="769441"/>
            </a:xfrm>
            <a:prstGeom prst="rect">
              <a:avLst/>
            </a:prstGeom>
            <a:noFill/>
          </p:spPr>
          <p:txBody>
            <a:bodyPr wrap="none" rtlCol="0">
              <a:spAutoFit/>
            </a:bodyPr>
            <a:lstStyle/>
            <a:p>
              <a:r>
                <a:rPr lang="en-US" altLang="zh-CN" sz="4400" b="1" dirty="0" smtClean="0">
                  <a:solidFill>
                    <a:srgbClr val="BCE8F2"/>
                  </a:solidFill>
                </a:rPr>
                <a:t>2</a:t>
              </a:r>
              <a:endParaRPr lang="zh-CN" altLang="en-US" sz="4400" b="1" dirty="0">
                <a:solidFill>
                  <a:srgbClr val="BCE8F2"/>
                </a:solidFill>
              </a:endParaRPr>
            </a:p>
          </p:txBody>
        </p:sp>
      </p:grpSp>
      <p:grpSp>
        <p:nvGrpSpPr>
          <p:cNvPr id="45" name="组合 44"/>
          <p:cNvGrpSpPr/>
          <p:nvPr/>
        </p:nvGrpSpPr>
        <p:grpSpPr>
          <a:xfrm>
            <a:off x="1532464" y="2225758"/>
            <a:ext cx="5012009" cy="513156"/>
            <a:chOff x="1532464" y="2225758"/>
            <a:chExt cx="5012009" cy="513156"/>
          </a:xfrm>
        </p:grpSpPr>
        <p:cxnSp>
          <p:nvCxnSpPr>
            <p:cNvPr id="19" name="直接箭头连接符 18"/>
            <p:cNvCxnSpPr/>
            <p:nvPr/>
          </p:nvCxnSpPr>
          <p:spPr>
            <a:xfrm>
              <a:off x="1640985" y="2718598"/>
              <a:ext cx="4903488" cy="20316"/>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1532464" y="2225758"/>
              <a:ext cx="4250329" cy="461665"/>
              <a:chOff x="1532464" y="2246078"/>
              <a:chExt cx="4250329" cy="461665"/>
            </a:xfrm>
          </p:grpSpPr>
          <p:sp>
            <p:nvSpPr>
              <p:cNvPr id="20" name="TextBox 19"/>
              <p:cNvSpPr txBox="1"/>
              <p:nvPr/>
            </p:nvSpPr>
            <p:spPr>
              <a:xfrm>
                <a:off x="1532464" y="2292244"/>
                <a:ext cx="1107996" cy="369332"/>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dirty="0"/>
                  <a:t>添加文本</a:t>
                </a:r>
              </a:p>
            </p:txBody>
          </p:sp>
          <p:sp>
            <p:nvSpPr>
              <p:cNvPr id="21" name="TextBox 20"/>
              <p:cNvSpPr txBox="1"/>
              <p:nvPr/>
            </p:nvSpPr>
            <p:spPr>
              <a:xfrm>
                <a:off x="2699792" y="2246078"/>
                <a:ext cx="3083001" cy="461665"/>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grpSp>
        <p:nvGrpSpPr>
          <p:cNvPr id="38" name="组合 37"/>
          <p:cNvGrpSpPr/>
          <p:nvPr/>
        </p:nvGrpSpPr>
        <p:grpSpPr>
          <a:xfrm>
            <a:off x="5607753" y="3170764"/>
            <a:ext cx="826543" cy="826543"/>
            <a:chOff x="5607753" y="3170764"/>
            <a:chExt cx="826543" cy="826543"/>
          </a:xfrm>
        </p:grpSpPr>
        <p:sp>
          <p:nvSpPr>
            <p:cNvPr id="22" name="椭圆 21"/>
            <p:cNvSpPr/>
            <p:nvPr/>
          </p:nvSpPr>
          <p:spPr>
            <a:xfrm>
              <a:off x="5607753" y="3170764"/>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23" name="椭圆 22"/>
            <p:cNvSpPr/>
            <p:nvPr/>
          </p:nvSpPr>
          <p:spPr>
            <a:xfrm>
              <a:off x="5695406" y="3258417"/>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24" name="TextBox 23"/>
            <p:cNvSpPr txBox="1"/>
            <p:nvPr/>
          </p:nvSpPr>
          <p:spPr>
            <a:xfrm>
              <a:off x="5771228" y="3200368"/>
              <a:ext cx="498855" cy="769441"/>
            </a:xfrm>
            <a:prstGeom prst="rect">
              <a:avLst/>
            </a:prstGeom>
            <a:noFill/>
          </p:spPr>
          <p:txBody>
            <a:bodyPr wrap="none" rtlCol="0">
              <a:spAutoFit/>
            </a:bodyPr>
            <a:lstStyle/>
            <a:p>
              <a:r>
                <a:rPr lang="en-US" altLang="zh-CN" sz="4400" b="1" dirty="0" smtClean="0">
                  <a:solidFill>
                    <a:srgbClr val="BCE8F2"/>
                  </a:solidFill>
                </a:rPr>
                <a:t>3</a:t>
              </a:r>
              <a:endParaRPr lang="zh-CN" altLang="en-US" sz="4400" b="1" dirty="0">
                <a:solidFill>
                  <a:srgbClr val="BCE8F2"/>
                </a:solidFill>
              </a:endParaRPr>
            </a:p>
          </p:txBody>
        </p:sp>
      </p:grpSp>
      <p:grpSp>
        <p:nvGrpSpPr>
          <p:cNvPr id="46" name="组合 45"/>
          <p:cNvGrpSpPr/>
          <p:nvPr/>
        </p:nvGrpSpPr>
        <p:grpSpPr>
          <a:xfrm>
            <a:off x="1528232" y="3326958"/>
            <a:ext cx="3771169" cy="519081"/>
            <a:chOff x="1528232" y="3326958"/>
            <a:chExt cx="3771169" cy="519081"/>
          </a:xfrm>
        </p:grpSpPr>
        <p:cxnSp>
          <p:nvCxnSpPr>
            <p:cNvPr id="25" name="直接箭头连接符 24"/>
            <p:cNvCxnSpPr/>
            <p:nvPr/>
          </p:nvCxnSpPr>
          <p:spPr>
            <a:xfrm>
              <a:off x="1640985" y="3817703"/>
              <a:ext cx="3658416" cy="28336"/>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528232" y="3326958"/>
              <a:ext cx="3317889" cy="461665"/>
              <a:chOff x="1528232" y="3296478"/>
              <a:chExt cx="3317889" cy="461665"/>
            </a:xfrm>
          </p:grpSpPr>
          <p:sp>
            <p:nvSpPr>
              <p:cNvPr id="26" name="TextBox 25"/>
              <p:cNvSpPr txBox="1"/>
              <p:nvPr/>
            </p:nvSpPr>
            <p:spPr>
              <a:xfrm>
                <a:off x="1528232" y="3342644"/>
                <a:ext cx="1107996" cy="369332"/>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dirty="0"/>
                  <a:t>添加文本</a:t>
                </a:r>
              </a:p>
            </p:txBody>
          </p:sp>
          <p:sp>
            <p:nvSpPr>
              <p:cNvPr id="27" name="TextBox 26"/>
              <p:cNvSpPr txBox="1"/>
              <p:nvPr/>
            </p:nvSpPr>
            <p:spPr>
              <a:xfrm>
                <a:off x="2699792" y="3296478"/>
                <a:ext cx="2146329" cy="461665"/>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a:t>
                </a:r>
                <a:r>
                  <a:rPr lang="zh-CN" altLang="en-US" sz="1200" dirty="0" smtClean="0">
                    <a:solidFill>
                      <a:schemeClr val="accent3">
                        <a:lumMod val="40000"/>
                        <a:lumOff val="60000"/>
                      </a:schemeClr>
                    </a:solidFill>
                    <a:latin typeface="方正兰亭纤黑简体" pitchFamily="65" charset="-122"/>
                    <a:ea typeface="方正兰亭纤黑简体" pitchFamily="65" charset="-122"/>
                  </a:rPr>
                  <a:t>文字。</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grpSp>
        <p:nvGrpSpPr>
          <p:cNvPr id="39" name="组合 38"/>
          <p:cNvGrpSpPr/>
          <p:nvPr/>
        </p:nvGrpSpPr>
        <p:grpSpPr>
          <a:xfrm>
            <a:off x="4362681" y="4300937"/>
            <a:ext cx="826543" cy="826543"/>
            <a:chOff x="4362681" y="4300937"/>
            <a:chExt cx="826543" cy="826543"/>
          </a:xfrm>
        </p:grpSpPr>
        <p:sp>
          <p:nvSpPr>
            <p:cNvPr id="28" name="椭圆 27"/>
            <p:cNvSpPr/>
            <p:nvPr/>
          </p:nvSpPr>
          <p:spPr>
            <a:xfrm>
              <a:off x="4362681" y="4300937"/>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endParaRPr>
            </a:p>
          </p:txBody>
        </p:sp>
        <p:sp>
          <p:nvSpPr>
            <p:cNvPr id="29" name="椭圆 28"/>
            <p:cNvSpPr/>
            <p:nvPr/>
          </p:nvSpPr>
          <p:spPr>
            <a:xfrm>
              <a:off x="4450334" y="4388590"/>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30" name="TextBox 29"/>
            <p:cNvSpPr txBox="1"/>
            <p:nvPr/>
          </p:nvSpPr>
          <p:spPr>
            <a:xfrm>
              <a:off x="4526156" y="4330540"/>
              <a:ext cx="498855" cy="769441"/>
            </a:xfrm>
            <a:prstGeom prst="rect">
              <a:avLst/>
            </a:prstGeom>
            <a:noFill/>
          </p:spPr>
          <p:txBody>
            <a:bodyPr wrap="none" rtlCol="0">
              <a:spAutoFit/>
            </a:bodyPr>
            <a:lstStyle/>
            <a:p>
              <a:r>
                <a:rPr lang="en-US" altLang="zh-CN" sz="4400" b="1" dirty="0" smtClean="0">
                  <a:solidFill>
                    <a:srgbClr val="BCE8F2"/>
                  </a:solidFill>
                </a:rPr>
                <a:t>4</a:t>
              </a:r>
              <a:endParaRPr lang="zh-CN" altLang="en-US" sz="4400" b="1" dirty="0">
                <a:solidFill>
                  <a:srgbClr val="BCE8F2"/>
                </a:solidFill>
              </a:endParaRPr>
            </a:p>
          </p:txBody>
        </p:sp>
      </p:grpSp>
      <p:grpSp>
        <p:nvGrpSpPr>
          <p:cNvPr id="47" name="组合 46"/>
          <p:cNvGrpSpPr/>
          <p:nvPr/>
        </p:nvGrpSpPr>
        <p:grpSpPr>
          <a:xfrm>
            <a:off x="1528232" y="4482353"/>
            <a:ext cx="2526097" cy="493859"/>
            <a:chOff x="1528232" y="4482353"/>
            <a:chExt cx="2526097" cy="493859"/>
          </a:xfrm>
        </p:grpSpPr>
        <p:cxnSp>
          <p:nvCxnSpPr>
            <p:cNvPr id="31" name="直接箭头连接符 30"/>
            <p:cNvCxnSpPr/>
            <p:nvPr/>
          </p:nvCxnSpPr>
          <p:spPr>
            <a:xfrm>
              <a:off x="1619672" y="4976211"/>
              <a:ext cx="2434657" cy="1"/>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528232" y="4482353"/>
              <a:ext cx="2408088" cy="461665"/>
              <a:chOff x="1528232" y="4451873"/>
              <a:chExt cx="2408088" cy="461665"/>
            </a:xfrm>
          </p:grpSpPr>
          <p:sp>
            <p:nvSpPr>
              <p:cNvPr id="32" name="TextBox 31"/>
              <p:cNvSpPr txBox="1"/>
              <p:nvPr/>
            </p:nvSpPr>
            <p:spPr>
              <a:xfrm>
                <a:off x="1528232" y="4498039"/>
                <a:ext cx="1107996" cy="369332"/>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dirty="0"/>
                  <a:t>添加文本</a:t>
                </a:r>
              </a:p>
            </p:txBody>
          </p:sp>
          <p:sp>
            <p:nvSpPr>
              <p:cNvPr id="33" name="TextBox 32"/>
              <p:cNvSpPr txBox="1"/>
              <p:nvPr/>
            </p:nvSpPr>
            <p:spPr>
              <a:xfrm>
                <a:off x="2738192" y="4451873"/>
                <a:ext cx="1198128" cy="461665"/>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a:t>
                </a:r>
                <a:r>
                  <a:rPr lang="zh-CN" altLang="en-US" sz="1200" dirty="0" smtClean="0">
                    <a:solidFill>
                      <a:schemeClr val="accent3">
                        <a:lumMod val="40000"/>
                        <a:lumOff val="60000"/>
                      </a:schemeClr>
                    </a:solidFill>
                    <a:latin typeface="方正兰亭纤黑简体" pitchFamily="65" charset="-122"/>
                    <a:ea typeface="方正兰亭纤黑简体" pitchFamily="65" charset="-122"/>
                  </a:rPr>
                  <a:t>阐述。</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sp>
        <p:nvSpPr>
          <p:cNvPr id="48"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extLst>
      <p:ext uri="{BB962C8B-B14F-4D97-AF65-F5344CB8AC3E}">
        <p14:creationId xmlns:p14="http://schemas.microsoft.com/office/powerpoint/2010/main" val="243428674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
                                        <p:tgtEl>
                                          <p:spTgt spid="9"/>
                                        </p:tgtEl>
                                      </p:cBhvr>
                                    </p:animEffect>
                                  </p:childTnLst>
                                </p:cTn>
                              </p:par>
                            </p:childTnLst>
                          </p:cTn>
                        </p:par>
                        <p:par>
                          <p:cTn id="14" fill="hold">
                            <p:stCondLst>
                              <p:cond delay="13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par>
                          <p:cTn id="18" fill="hold">
                            <p:stCondLst>
                              <p:cond delay="1600"/>
                            </p:stCondLst>
                            <p:childTnLst>
                              <p:par>
                                <p:cTn id="19" presetID="22" presetClass="entr" presetSubtype="4"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300"/>
                                        <p:tgtEl>
                                          <p:spTgt spid="7"/>
                                        </p:tgtEl>
                                      </p:cBhvr>
                                    </p:animEffect>
                                  </p:childTnLst>
                                </p:cTn>
                              </p:par>
                            </p:childTnLst>
                          </p:cTn>
                        </p:par>
                        <p:par>
                          <p:cTn id="22" fill="hold">
                            <p:stCondLst>
                              <p:cond delay="19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300"/>
                                        <p:tgtEl>
                                          <p:spTgt spid="6"/>
                                        </p:tgtEl>
                                      </p:cBhvr>
                                    </p:animEffect>
                                  </p:childTnLst>
                                </p:cTn>
                              </p:par>
                            </p:childTnLst>
                          </p:cTn>
                        </p:par>
                        <p:par>
                          <p:cTn id="26" fill="hold">
                            <p:stCondLst>
                              <p:cond delay="2200"/>
                            </p:stCondLst>
                            <p:childTnLst>
                              <p:par>
                                <p:cTn id="27" presetID="22" presetClass="entr" presetSubtype="4"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300"/>
                                        <p:tgtEl>
                                          <p:spTgt spid="5"/>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300"/>
                                        <p:tgtEl>
                                          <p:spTgt spid="4"/>
                                        </p:tgtEl>
                                      </p:cBhvr>
                                    </p:animEffect>
                                  </p:childTnLst>
                                </p:cTn>
                              </p:par>
                            </p:childTnLst>
                          </p:cTn>
                        </p:par>
                        <p:par>
                          <p:cTn id="34" fill="hold">
                            <p:stCondLst>
                              <p:cond delay="28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300"/>
                                        <p:tgtEl>
                                          <p:spTgt spid="3"/>
                                        </p:tgtEl>
                                      </p:cBhvr>
                                    </p:animEffect>
                                  </p:childTnLst>
                                </p:cTn>
                              </p:par>
                            </p:childTnLst>
                          </p:cTn>
                        </p:par>
                        <p:par>
                          <p:cTn id="38" fill="hold">
                            <p:stCondLst>
                              <p:cond delay="3100"/>
                            </p:stCondLst>
                            <p:childTnLst>
                              <p:par>
                                <p:cTn id="39" presetID="22"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300"/>
                                        <p:tgtEl>
                                          <p:spTgt spid="2"/>
                                        </p:tgtEl>
                                      </p:cBhvr>
                                    </p:animEffect>
                                  </p:childTnLst>
                                </p:cTn>
                              </p:par>
                            </p:childTnLst>
                          </p:cTn>
                        </p:par>
                        <p:par>
                          <p:cTn id="42" fill="hold">
                            <p:stCondLst>
                              <p:cond delay="3400"/>
                            </p:stCondLst>
                            <p:childTnLst>
                              <p:par>
                                <p:cTn id="43" presetID="53" presetClass="entr" presetSubtype="16"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2" presetClass="entr" presetSubtype="8"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0-#ppt_w/2"/>
                                          </p:val>
                                        </p:tav>
                                        <p:tav tm="100000">
                                          <p:val>
                                            <p:strVal val="#ppt_x"/>
                                          </p:val>
                                        </p:tav>
                                      </p:tavLst>
                                    </p:anim>
                                    <p:anim calcmode="lin" valueType="num">
                                      <p:cBhvr additive="base">
                                        <p:cTn id="51" dur="500" fill="hold"/>
                                        <p:tgtEl>
                                          <p:spTgt spid="44"/>
                                        </p:tgtEl>
                                        <p:attrNameLst>
                                          <p:attrName>ppt_y</p:attrName>
                                        </p:attrNameLst>
                                      </p:cBhvr>
                                      <p:tavLst>
                                        <p:tav tm="0">
                                          <p:val>
                                            <p:strVal val="#ppt_y"/>
                                          </p:val>
                                        </p:tav>
                                        <p:tav tm="100000">
                                          <p:val>
                                            <p:strVal val="#ppt_y"/>
                                          </p:val>
                                        </p:tav>
                                      </p:tavLst>
                                    </p:anim>
                                  </p:childTnLst>
                                </p:cTn>
                              </p:par>
                            </p:childTnLst>
                          </p:cTn>
                        </p:par>
                        <p:par>
                          <p:cTn id="52" fill="hold">
                            <p:stCondLst>
                              <p:cond delay="3900"/>
                            </p:stCondLst>
                            <p:childTnLst>
                              <p:par>
                                <p:cTn id="53" presetID="53" presetClass="entr" presetSubtype="16"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p:cTn id="55" dur="500" fill="hold"/>
                                        <p:tgtEl>
                                          <p:spTgt spid="37"/>
                                        </p:tgtEl>
                                        <p:attrNameLst>
                                          <p:attrName>ppt_w</p:attrName>
                                        </p:attrNameLst>
                                      </p:cBhvr>
                                      <p:tavLst>
                                        <p:tav tm="0">
                                          <p:val>
                                            <p:fltVal val="0"/>
                                          </p:val>
                                        </p:tav>
                                        <p:tav tm="100000">
                                          <p:val>
                                            <p:strVal val="#ppt_w"/>
                                          </p:val>
                                        </p:tav>
                                      </p:tavLst>
                                    </p:anim>
                                    <p:anim calcmode="lin" valueType="num">
                                      <p:cBhvr>
                                        <p:cTn id="56" dur="500" fill="hold"/>
                                        <p:tgtEl>
                                          <p:spTgt spid="37"/>
                                        </p:tgtEl>
                                        <p:attrNameLst>
                                          <p:attrName>ppt_h</p:attrName>
                                        </p:attrNameLst>
                                      </p:cBhvr>
                                      <p:tavLst>
                                        <p:tav tm="0">
                                          <p:val>
                                            <p:fltVal val="0"/>
                                          </p:val>
                                        </p:tav>
                                        <p:tav tm="100000">
                                          <p:val>
                                            <p:strVal val="#ppt_h"/>
                                          </p:val>
                                        </p:tav>
                                      </p:tavLst>
                                    </p:anim>
                                    <p:animEffect transition="in" filter="fade">
                                      <p:cBhvr>
                                        <p:cTn id="57" dur="500"/>
                                        <p:tgtEl>
                                          <p:spTgt spid="37"/>
                                        </p:tgtEl>
                                      </p:cBhvr>
                                    </p:animEffect>
                                  </p:childTnLst>
                                </p:cTn>
                              </p:par>
                              <p:par>
                                <p:cTn id="58" presetID="2" presetClass="entr" presetSubtype="8"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 calcmode="lin" valueType="num">
                                      <p:cBhvr additive="base">
                                        <p:cTn id="60" dur="500" fill="hold"/>
                                        <p:tgtEl>
                                          <p:spTgt spid="45"/>
                                        </p:tgtEl>
                                        <p:attrNameLst>
                                          <p:attrName>ppt_x</p:attrName>
                                        </p:attrNameLst>
                                      </p:cBhvr>
                                      <p:tavLst>
                                        <p:tav tm="0">
                                          <p:val>
                                            <p:strVal val="0-#ppt_w/2"/>
                                          </p:val>
                                        </p:tav>
                                        <p:tav tm="100000">
                                          <p:val>
                                            <p:strVal val="#ppt_x"/>
                                          </p:val>
                                        </p:tav>
                                      </p:tavLst>
                                    </p:anim>
                                    <p:anim calcmode="lin" valueType="num">
                                      <p:cBhvr additive="base">
                                        <p:cTn id="61" dur="500" fill="hold"/>
                                        <p:tgtEl>
                                          <p:spTgt spid="45"/>
                                        </p:tgtEl>
                                        <p:attrNameLst>
                                          <p:attrName>ppt_y</p:attrName>
                                        </p:attrNameLst>
                                      </p:cBhvr>
                                      <p:tavLst>
                                        <p:tav tm="0">
                                          <p:val>
                                            <p:strVal val="#ppt_y"/>
                                          </p:val>
                                        </p:tav>
                                        <p:tav tm="100000">
                                          <p:val>
                                            <p:strVal val="#ppt_y"/>
                                          </p:val>
                                        </p:tav>
                                      </p:tavLst>
                                    </p:anim>
                                  </p:childTnLst>
                                </p:cTn>
                              </p:par>
                            </p:childTnLst>
                          </p:cTn>
                        </p:par>
                        <p:par>
                          <p:cTn id="62" fill="hold">
                            <p:stCondLst>
                              <p:cond delay="4400"/>
                            </p:stCondLst>
                            <p:childTnLst>
                              <p:par>
                                <p:cTn id="63" presetID="53" presetClass="entr" presetSubtype="16"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par>
                                <p:cTn id="68" presetID="2" presetClass="entr" presetSubtype="8"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0-#ppt_w/2"/>
                                          </p:val>
                                        </p:tav>
                                        <p:tav tm="100000">
                                          <p:val>
                                            <p:strVal val="#ppt_x"/>
                                          </p:val>
                                        </p:tav>
                                      </p:tavLst>
                                    </p:anim>
                                    <p:anim calcmode="lin" valueType="num">
                                      <p:cBhvr additive="base">
                                        <p:cTn id="71" dur="500" fill="hold"/>
                                        <p:tgtEl>
                                          <p:spTgt spid="46"/>
                                        </p:tgtEl>
                                        <p:attrNameLst>
                                          <p:attrName>ppt_y</p:attrName>
                                        </p:attrNameLst>
                                      </p:cBhvr>
                                      <p:tavLst>
                                        <p:tav tm="0">
                                          <p:val>
                                            <p:strVal val="#ppt_y"/>
                                          </p:val>
                                        </p:tav>
                                        <p:tav tm="100000">
                                          <p:val>
                                            <p:strVal val="#ppt_y"/>
                                          </p:val>
                                        </p:tav>
                                      </p:tavLst>
                                    </p:anim>
                                  </p:childTnLst>
                                </p:cTn>
                              </p:par>
                            </p:childTnLst>
                          </p:cTn>
                        </p:par>
                        <p:par>
                          <p:cTn id="72" fill="hold">
                            <p:stCondLst>
                              <p:cond delay="4900"/>
                            </p:stCondLst>
                            <p:childTnLst>
                              <p:par>
                                <p:cTn id="73" presetID="53" presetClass="entr" presetSubtype="16"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p:cTn id="75" dur="500" fill="hold"/>
                                        <p:tgtEl>
                                          <p:spTgt spid="39"/>
                                        </p:tgtEl>
                                        <p:attrNameLst>
                                          <p:attrName>ppt_w</p:attrName>
                                        </p:attrNameLst>
                                      </p:cBhvr>
                                      <p:tavLst>
                                        <p:tav tm="0">
                                          <p:val>
                                            <p:fltVal val="0"/>
                                          </p:val>
                                        </p:tav>
                                        <p:tav tm="100000">
                                          <p:val>
                                            <p:strVal val="#ppt_w"/>
                                          </p:val>
                                        </p:tav>
                                      </p:tavLst>
                                    </p:anim>
                                    <p:anim calcmode="lin" valueType="num">
                                      <p:cBhvr>
                                        <p:cTn id="76" dur="500" fill="hold"/>
                                        <p:tgtEl>
                                          <p:spTgt spid="39"/>
                                        </p:tgtEl>
                                        <p:attrNameLst>
                                          <p:attrName>ppt_h</p:attrName>
                                        </p:attrNameLst>
                                      </p:cBhvr>
                                      <p:tavLst>
                                        <p:tav tm="0">
                                          <p:val>
                                            <p:fltVal val="0"/>
                                          </p:val>
                                        </p:tav>
                                        <p:tav tm="100000">
                                          <p:val>
                                            <p:strVal val="#ppt_h"/>
                                          </p:val>
                                        </p:tav>
                                      </p:tavLst>
                                    </p:anim>
                                    <p:animEffect transition="in" filter="fade">
                                      <p:cBhvr>
                                        <p:cTn id="77" dur="500"/>
                                        <p:tgtEl>
                                          <p:spTgt spid="39"/>
                                        </p:tgtEl>
                                      </p:cBhvr>
                                    </p:animEffect>
                                  </p:childTnLst>
                                </p:cTn>
                              </p:par>
                              <p:par>
                                <p:cTn id="78" presetID="2" presetClass="entr" presetSubtype="8" fill="hold" nodeType="withEffect">
                                  <p:stCondLst>
                                    <p:cond delay="0"/>
                                  </p:stCondLst>
                                  <p:childTnLst>
                                    <p:set>
                                      <p:cBhvr>
                                        <p:cTn id="79" dur="1" fill="hold">
                                          <p:stCondLst>
                                            <p:cond delay="0"/>
                                          </p:stCondLst>
                                        </p:cTn>
                                        <p:tgtEl>
                                          <p:spTgt spid="47"/>
                                        </p:tgtEl>
                                        <p:attrNameLst>
                                          <p:attrName>style.visibility</p:attrName>
                                        </p:attrNameLst>
                                      </p:cBhvr>
                                      <p:to>
                                        <p:strVal val="visible"/>
                                      </p:to>
                                    </p:set>
                                    <p:anim calcmode="lin" valueType="num">
                                      <p:cBhvr additive="base">
                                        <p:cTn id="80" dur="500" fill="hold"/>
                                        <p:tgtEl>
                                          <p:spTgt spid="47"/>
                                        </p:tgtEl>
                                        <p:attrNameLst>
                                          <p:attrName>ppt_x</p:attrName>
                                        </p:attrNameLst>
                                      </p:cBhvr>
                                      <p:tavLst>
                                        <p:tav tm="0">
                                          <p:val>
                                            <p:strVal val="0-#ppt_w/2"/>
                                          </p:val>
                                        </p:tav>
                                        <p:tav tm="100000">
                                          <p:val>
                                            <p:strVal val="#ppt_x"/>
                                          </p:val>
                                        </p:tav>
                                      </p:tavLst>
                                    </p:anim>
                                    <p:anim calcmode="lin" valueType="num">
                                      <p:cBhvr additive="base">
                                        <p:cTn id="81"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a:grpSpLocks/>
          </p:cNvGrpSpPr>
          <p:nvPr/>
        </p:nvGrpSpPr>
        <p:grpSpPr bwMode="auto">
          <a:xfrm>
            <a:off x="5445133" y="1301752"/>
            <a:ext cx="1973263" cy="2190750"/>
            <a:chOff x="5444853" y="1300957"/>
            <a:chExt cx="1973262" cy="2190750"/>
          </a:xfrm>
          <a:solidFill>
            <a:schemeClr val="accent1"/>
          </a:solidFill>
        </p:grpSpPr>
        <p:sp>
          <p:nvSpPr>
            <p:cNvPr id="15380" name="Freeform 7"/>
            <p:cNvSpPr>
              <a:spLocks noEditPoints="1"/>
            </p:cNvSpPr>
            <p:nvPr/>
          </p:nvSpPr>
          <p:spPr bwMode="gray">
            <a:xfrm>
              <a:off x="6081440" y="1300957"/>
              <a:ext cx="777875" cy="2185987"/>
            </a:xfrm>
            <a:custGeom>
              <a:avLst/>
              <a:gdLst>
                <a:gd name="T0" fmla="*/ 759691 w 1155"/>
                <a:gd name="T1" fmla="*/ 654354 h 3334"/>
                <a:gd name="T2" fmla="*/ 697730 w 1155"/>
                <a:gd name="T3" fmla="*/ 513386 h 3334"/>
                <a:gd name="T4" fmla="*/ 589973 w 1155"/>
                <a:gd name="T5" fmla="*/ 371106 h 3334"/>
                <a:gd name="T6" fmla="*/ 492317 w 1155"/>
                <a:gd name="T7" fmla="*/ 308818 h 3334"/>
                <a:gd name="T8" fmla="*/ 543502 w 1155"/>
                <a:gd name="T9" fmla="*/ 213747 h 3334"/>
                <a:gd name="T10" fmla="*/ 550911 w 1155"/>
                <a:gd name="T11" fmla="*/ 130477 h 3334"/>
                <a:gd name="T12" fmla="*/ 507808 w 1155"/>
                <a:gd name="T13" fmla="*/ 57043 h 3334"/>
                <a:gd name="T14" fmla="*/ 387254 w 1155"/>
                <a:gd name="T15" fmla="*/ 4590 h 3334"/>
                <a:gd name="T16" fmla="*/ 356273 w 1155"/>
                <a:gd name="T17" fmla="*/ 32128 h 3334"/>
                <a:gd name="T18" fmla="*/ 313170 w 1155"/>
                <a:gd name="T19" fmla="*/ 51142 h 3334"/>
                <a:gd name="T20" fmla="*/ 310477 w 1155"/>
                <a:gd name="T21" fmla="*/ 108840 h 3334"/>
                <a:gd name="T22" fmla="*/ 319232 w 1155"/>
                <a:gd name="T23" fmla="*/ 133756 h 3334"/>
                <a:gd name="T24" fmla="*/ 317211 w 1155"/>
                <a:gd name="T25" fmla="*/ 231450 h 3334"/>
                <a:gd name="T26" fmla="*/ 349539 w 1155"/>
                <a:gd name="T27" fmla="*/ 272757 h 3334"/>
                <a:gd name="T28" fmla="*/ 239087 w 1155"/>
                <a:gd name="T29" fmla="*/ 345535 h 3334"/>
                <a:gd name="T30" fmla="*/ 158269 w 1155"/>
                <a:gd name="T31" fmla="*/ 380941 h 3334"/>
                <a:gd name="T32" fmla="*/ 117186 w 1155"/>
                <a:gd name="T33" fmla="*/ 568462 h 3334"/>
                <a:gd name="T34" fmla="*/ 91594 w 1155"/>
                <a:gd name="T35" fmla="*/ 759916 h 3334"/>
                <a:gd name="T36" fmla="*/ 76777 w 1155"/>
                <a:gd name="T37" fmla="*/ 954648 h 3334"/>
                <a:gd name="T38" fmla="*/ 76777 w 1155"/>
                <a:gd name="T39" fmla="*/ 1007101 h 3334"/>
                <a:gd name="T40" fmla="*/ 119207 w 1155"/>
                <a:gd name="T41" fmla="*/ 1120531 h 3334"/>
                <a:gd name="T42" fmla="*/ 117186 w 1155"/>
                <a:gd name="T43" fmla="*/ 1132333 h 3334"/>
                <a:gd name="T44" fmla="*/ 88900 w 1155"/>
                <a:gd name="T45" fmla="*/ 1166428 h 3334"/>
                <a:gd name="T46" fmla="*/ 29633 w 1155"/>
                <a:gd name="T47" fmla="*/ 1470657 h 3334"/>
                <a:gd name="T48" fmla="*/ 72736 w 1155"/>
                <a:gd name="T49" fmla="*/ 1455576 h 3334"/>
                <a:gd name="T50" fmla="*/ 88227 w 1155"/>
                <a:gd name="T51" fmla="*/ 1557860 h 3334"/>
                <a:gd name="T52" fmla="*/ 18858 w 1155"/>
                <a:gd name="T53" fmla="*/ 2007646 h 3334"/>
                <a:gd name="T54" fmla="*/ 0 w 1155"/>
                <a:gd name="T55" fmla="*/ 2092227 h 3334"/>
                <a:gd name="T56" fmla="*/ 24245 w 1155"/>
                <a:gd name="T57" fmla="*/ 2147958 h 3334"/>
                <a:gd name="T58" fmla="*/ 73410 w 1155"/>
                <a:gd name="T59" fmla="*/ 2155171 h 3334"/>
                <a:gd name="T60" fmla="*/ 132003 w 1155"/>
                <a:gd name="T61" fmla="*/ 2123699 h 3334"/>
                <a:gd name="T62" fmla="*/ 172412 w 1155"/>
                <a:gd name="T63" fmla="*/ 2027972 h 3334"/>
                <a:gd name="T64" fmla="*/ 191943 w 1155"/>
                <a:gd name="T65" fmla="*/ 1972240 h 3334"/>
                <a:gd name="T66" fmla="*/ 251210 w 1155"/>
                <a:gd name="T67" fmla="*/ 1812258 h 3334"/>
                <a:gd name="T68" fmla="*/ 397356 w 1155"/>
                <a:gd name="T69" fmla="*/ 1220848 h 3334"/>
                <a:gd name="T70" fmla="*/ 488277 w 1155"/>
                <a:gd name="T71" fmla="*/ 1368373 h 3334"/>
                <a:gd name="T72" fmla="*/ 515216 w 1155"/>
                <a:gd name="T73" fmla="*/ 1579497 h 3334"/>
                <a:gd name="T74" fmla="*/ 519930 w 1155"/>
                <a:gd name="T75" fmla="*/ 2005679 h 3334"/>
                <a:gd name="T76" fmla="*/ 545523 w 1155"/>
                <a:gd name="T77" fmla="*/ 2055510 h 3334"/>
                <a:gd name="T78" fmla="*/ 540135 w 1155"/>
                <a:gd name="T79" fmla="*/ 2137468 h 3334"/>
                <a:gd name="T80" fmla="*/ 589973 w 1155"/>
                <a:gd name="T81" fmla="*/ 2184676 h 3334"/>
                <a:gd name="T82" fmla="*/ 647892 w 1155"/>
                <a:gd name="T83" fmla="*/ 2169595 h 3334"/>
                <a:gd name="T84" fmla="*/ 677526 w 1155"/>
                <a:gd name="T85" fmla="*/ 2059444 h 3334"/>
                <a:gd name="T86" fmla="*/ 705812 w 1155"/>
                <a:gd name="T87" fmla="*/ 2026660 h 3334"/>
                <a:gd name="T88" fmla="*/ 705812 w 1155"/>
                <a:gd name="T89" fmla="*/ 1976174 h 3334"/>
                <a:gd name="T90" fmla="*/ 697730 w 1155"/>
                <a:gd name="T91" fmla="*/ 1771607 h 3334"/>
                <a:gd name="T92" fmla="*/ 668770 w 1155"/>
                <a:gd name="T93" fmla="*/ 1397878 h 3334"/>
                <a:gd name="T94" fmla="*/ 657995 w 1155"/>
                <a:gd name="T95" fmla="*/ 1022837 h 3334"/>
                <a:gd name="T96" fmla="*/ 616239 w 1155"/>
                <a:gd name="T97" fmla="*/ 863511 h 3334"/>
                <a:gd name="T98" fmla="*/ 736119 w 1155"/>
                <a:gd name="T99" fmla="*/ 797944 h 3334"/>
                <a:gd name="T100" fmla="*/ 772487 w 1155"/>
                <a:gd name="T101" fmla="*/ 774340 h 3334"/>
                <a:gd name="T102" fmla="*/ 192617 w 1155"/>
                <a:gd name="T103" fmla="*/ 755326 h 3334"/>
                <a:gd name="T104" fmla="*/ 204739 w 1155"/>
                <a:gd name="T105" fmla="*/ 694349 h 3334"/>
                <a:gd name="T106" fmla="*/ 136717 w 1155"/>
                <a:gd name="T107" fmla="*/ 1073324 h 3334"/>
                <a:gd name="T108" fmla="*/ 141432 w 1155"/>
                <a:gd name="T109" fmla="*/ 1357226 h 3334"/>
                <a:gd name="T110" fmla="*/ 181167 w 1155"/>
                <a:gd name="T111" fmla="*/ 1081192 h 3334"/>
                <a:gd name="T112" fmla="*/ 158269 w 1155"/>
                <a:gd name="T113" fmla="*/ 1150692 h 3334"/>
                <a:gd name="T114" fmla="*/ 159616 w 1155"/>
                <a:gd name="T115" fmla="*/ 1104795 h 3334"/>
                <a:gd name="T116" fmla="*/ 174433 w 1155"/>
                <a:gd name="T117" fmla="*/ 1035295 h 3334"/>
                <a:gd name="T118" fmla="*/ 195984 w 1155"/>
                <a:gd name="T119" fmla="*/ 967761 h 3334"/>
                <a:gd name="T120" fmla="*/ 602095 w 1155"/>
                <a:gd name="T121" fmla="*/ 696972 h 3334"/>
                <a:gd name="T122" fmla="*/ 641831 w 1155"/>
                <a:gd name="T123" fmla="*/ 687793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1" name="Freeform 8"/>
            <p:cNvSpPr>
              <a:spLocks noEditPoints="1"/>
            </p:cNvSpPr>
            <p:nvPr/>
          </p:nvSpPr>
          <p:spPr bwMode="gray">
            <a:xfrm>
              <a:off x="5444853" y="2247107"/>
              <a:ext cx="444500" cy="1244600"/>
            </a:xfrm>
            <a:custGeom>
              <a:avLst/>
              <a:gdLst>
                <a:gd name="T0" fmla="*/ 434109 w 1155"/>
                <a:gd name="T1" fmla="*/ 372559 h 3334"/>
                <a:gd name="T2" fmla="*/ 398703 w 1155"/>
                <a:gd name="T3" fmla="*/ 292298 h 3334"/>
                <a:gd name="T4" fmla="*/ 337127 w 1155"/>
                <a:gd name="T5" fmla="*/ 211291 h 3334"/>
                <a:gd name="T6" fmla="*/ 281324 w 1155"/>
                <a:gd name="T7" fmla="*/ 175827 h 3334"/>
                <a:gd name="T8" fmla="*/ 310573 w 1155"/>
                <a:gd name="T9" fmla="*/ 121698 h 3334"/>
                <a:gd name="T10" fmla="*/ 314806 w 1155"/>
                <a:gd name="T11" fmla="*/ 74288 h 3334"/>
                <a:gd name="T12" fmla="*/ 290176 w 1155"/>
                <a:gd name="T13" fmla="*/ 32478 h 3334"/>
                <a:gd name="T14" fmla="*/ 221288 w 1155"/>
                <a:gd name="T15" fmla="*/ 2613 h 3334"/>
                <a:gd name="T16" fmla="*/ 203585 w 1155"/>
                <a:gd name="T17" fmla="*/ 18292 h 3334"/>
                <a:gd name="T18" fmla="*/ 178955 w 1155"/>
                <a:gd name="T19" fmla="*/ 29118 h 3334"/>
                <a:gd name="T20" fmla="*/ 177415 w 1155"/>
                <a:gd name="T21" fmla="*/ 61969 h 3334"/>
                <a:gd name="T22" fmla="*/ 182418 w 1155"/>
                <a:gd name="T23" fmla="*/ 76154 h 3334"/>
                <a:gd name="T24" fmla="*/ 181264 w 1155"/>
                <a:gd name="T25" fmla="*/ 131777 h 3334"/>
                <a:gd name="T26" fmla="*/ 199736 w 1155"/>
                <a:gd name="T27" fmla="*/ 155295 h 3334"/>
                <a:gd name="T28" fmla="*/ 136621 w 1155"/>
                <a:gd name="T29" fmla="*/ 196732 h 3334"/>
                <a:gd name="T30" fmla="*/ 90439 w 1155"/>
                <a:gd name="T31" fmla="*/ 216890 h 3334"/>
                <a:gd name="T32" fmla="*/ 66964 w 1155"/>
                <a:gd name="T33" fmla="*/ 323656 h 3334"/>
                <a:gd name="T34" fmla="*/ 52339 w 1155"/>
                <a:gd name="T35" fmla="*/ 432661 h 3334"/>
                <a:gd name="T36" fmla="*/ 43873 w 1155"/>
                <a:gd name="T37" fmla="*/ 543533 h 3334"/>
                <a:gd name="T38" fmla="*/ 43873 w 1155"/>
                <a:gd name="T39" fmla="*/ 573397 h 3334"/>
                <a:gd name="T40" fmla="*/ 68118 w 1155"/>
                <a:gd name="T41" fmla="*/ 637979 h 3334"/>
                <a:gd name="T42" fmla="*/ 66964 w 1155"/>
                <a:gd name="T43" fmla="*/ 644698 h 3334"/>
                <a:gd name="T44" fmla="*/ 50800 w 1155"/>
                <a:gd name="T45" fmla="*/ 664110 h 3334"/>
                <a:gd name="T46" fmla="*/ 16933 w 1155"/>
                <a:gd name="T47" fmla="*/ 837324 h 3334"/>
                <a:gd name="T48" fmla="*/ 41564 w 1155"/>
                <a:gd name="T49" fmla="*/ 828738 h 3334"/>
                <a:gd name="T50" fmla="*/ 50415 w 1155"/>
                <a:gd name="T51" fmla="*/ 886973 h 3334"/>
                <a:gd name="T52" fmla="*/ 10776 w 1155"/>
                <a:gd name="T53" fmla="*/ 1143061 h 3334"/>
                <a:gd name="T54" fmla="*/ 0 w 1155"/>
                <a:gd name="T55" fmla="*/ 1191217 h 3334"/>
                <a:gd name="T56" fmla="*/ 13855 w 1155"/>
                <a:gd name="T57" fmla="*/ 1222948 h 3334"/>
                <a:gd name="T58" fmla="*/ 41948 w 1155"/>
                <a:gd name="T59" fmla="*/ 1227055 h 3334"/>
                <a:gd name="T60" fmla="*/ 75430 w 1155"/>
                <a:gd name="T61" fmla="*/ 1209136 h 3334"/>
                <a:gd name="T62" fmla="*/ 98521 w 1155"/>
                <a:gd name="T63" fmla="*/ 1154633 h 3334"/>
                <a:gd name="T64" fmla="*/ 109682 w 1155"/>
                <a:gd name="T65" fmla="*/ 1122902 h 3334"/>
                <a:gd name="T66" fmla="*/ 143548 w 1155"/>
                <a:gd name="T67" fmla="*/ 1031816 h 3334"/>
                <a:gd name="T68" fmla="*/ 227061 w 1155"/>
                <a:gd name="T69" fmla="*/ 695095 h 3334"/>
                <a:gd name="T70" fmla="*/ 279015 w 1155"/>
                <a:gd name="T71" fmla="*/ 779088 h 3334"/>
                <a:gd name="T72" fmla="*/ 294409 w 1155"/>
                <a:gd name="T73" fmla="*/ 899293 h 3334"/>
                <a:gd name="T74" fmla="*/ 297103 w 1155"/>
                <a:gd name="T75" fmla="*/ 1141941 h 3334"/>
                <a:gd name="T76" fmla="*/ 311727 w 1155"/>
                <a:gd name="T77" fmla="*/ 1170312 h 3334"/>
                <a:gd name="T78" fmla="*/ 308648 w 1155"/>
                <a:gd name="T79" fmla="*/ 1216975 h 3334"/>
                <a:gd name="T80" fmla="*/ 337127 w 1155"/>
                <a:gd name="T81" fmla="*/ 1243853 h 3334"/>
                <a:gd name="T82" fmla="*/ 370224 w 1155"/>
                <a:gd name="T83" fmla="*/ 1235267 h 3334"/>
                <a:gd name="T84" fmla="*/ 387158 w 1155"/>
                <a:gd name="T85" fmla="*/ 1172552 h 3334"/>
                <a:gd name="T86" fmla="*/ 403321 w 1155"/>
                <a:gd name="T87" fmla="*/ 1153887 h 3334"/>
                <a:gd name="T88" fmla="*/ 403321 w 1155"/>
                <a:gd name="T89" fmla="*/ 1125142 h 3334"/>
                <a:gd name="T90" fmla="*/ 398703 w 1155"/>
                <a:gd name="T91" fmla="*/ 1008671 h 3334"/>
                <a:gd name="T92" fmla="*/ 382155 w 1155"/>
                <a:gd name="T93" fmla="*/ 795887 h 3334"/>
                <a:gd name="T94" fmla="*/ 375997 w 1155"/>
                <a:gd name="T95" fmla="*/ 582356 h 3334"/>
                <a:gd name="T96" fmla="*/ 352136 w 1155"/>
                <a:gd name="T97" fmla="*/ 491643 h 3334"/>
                <a:gd name="T98" fmla="*/ 420639 w 1155"/>
                <a:gd name="T99" fmla="*/ 454313 h 3334"/>
                <a:gd name="T100" fmla="*/ 441421 w 1155"/>
                <a:gd name="T101" fmla="*/ 440874 h 3334"/>
                <a:gd name="T102" fmla="*/ 110067 w 1155"/>
                <a:gd name="T103" fmla="*/ 430048 h 3334"/>
                <a:gd name="T104" fmla="*/ 116994 w 1155"/>
                <a:gd name="T105" fmla="*/ 395330 h 3334"/>
                <a:gd name="T106" fmla="*/ 78124 w 1155"/>
                <a:gd name="T107" fmla="*/ 611101 h 3334"/>
                <a:gd name="T108" fmla="*/ 80818 w 1155"/>
                <a:gd name="T109" fmla="*/ 772742 h 3334"/>
                <a:gd name="T110" fmla="*/ 103524 w 1155"/>
                <a:gd name="T111" fmla="*/ 615581 h 3334"/>
                <a:gd name="T112" fmla="*/ 90439 w 1155"/>
                <a:gd name="T113" fmla="*/ 655151 h 3334"/>
                <a:gd name="T114" fmla="*/ 91209 w 1155"/>
                <a:gd name="T115" fmla="*/ 629019 h 3334"/>
                <a:gd name="T116" fmla="*/ 99676 w 1155"/>
                <a:gd name="T117" fmla="*/ 589449 h 3334"/>
                <a:gd name="T118" fmla="*/ 111991 w 1155"/>
                <a:gd name="T119" fmla="*/ 550999 h 3334"/>
                <a:gd name="T120" fmla="*/ 344055 w 1155"/>
                <a:gd name="T121" fmla="*/ 396824 h 3334"/>
                <a:gd name="T122" fmla="*/ 366761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2" name="Freeform 9"/>
            <p:cNvSpPr>
              <a:spLocks noEditPoints="1"/>
            </p:cNvSpPr>
            <p:nvPr/>
          </p:nvSpPr>
          <p:spPr bwMode="gray">
            <a:xfrm>
              <a:off x="5746478" y="2247107"/>
              <a:ext cx="442912" cy="1244600"/>
            </a:xfrm>
            <a:custGeom>
              <a:avLst/>
              <a:gdLst>
                <a:gd name="T0" fmla="*/ 432558 w 1155"/>
                <a:gd name="T1" fmla="*/ 372559 h 3334"/>
                <a:gd name="T2" fmla="*/ 397279 w 1155"/>
                <a:gd name="T3" fmla="*/ 292298 h 3334"/>
                <a:gd name="T4" fmla="*/ 335923 w 1155"/>
                <a:gd name="T5" fmla="*/ 211291 h 3334"/>
                <a:gd name="T6" fmla="*/ 280319 w 1155"/>
                <a:gd name="T7" fmla="*/ 175827 h 3334"/>
                <a:gd name="T8" fmla="*/ 309463 w 1155"/>
                <a:gd name="T9" fmla="*/ 121698 h 3334"/>
                <a:gd name="T10" fmla="*/ 313681 w 1155"/>
                <a:gd name="T11" fmla="*/ 74288 h 3334"/>
                <a:gd name="T12" fmla="*/ 289139 w 1155"/>
                <a:gd name="T13" fmla="*/ 32478 h 3334"/>
                <a:gd name="T14" fmla="*/ 220497 w 1155"/>
                <a:gd name="T15" fmla="*/ 2613 h 3334"/>
                <a:gd name="T16" fmla="*/ 202858 w 1155"/>
                <a:gd name="T17" fmla="*/ 18292 h 3334"/>
                <a:gd name="T18" fmla="*/ 178315 w 1155"/>
                <a:gd name="T19" fmla="*/ 29118 h 3334"/>
                <a:gd name="T20" fmla="*/ 176781 w 1155"/>
                <a:gd name="T21" fmla="*/ 61969 h 3334"/>
                <a:gd name="T22" fmla="*/ 181766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4 w 1155"/>
                <a:gd name="T33" fmla="*/ 323656 h 3334"/>
                <a:gd name="T34" fmla="*/ 52152 w 1155"/>
                <a:gd name="T35" fmla="*/ 432661 h 3334"/>
                <a:gd name="T36" fmla="*/ 43716 w 1155"/>
                <a:gd name="T37" fmla="*/ 543533 h 3334"/>
                <a:gd name="T38" fmla="*/ 43716 w 1155"/>
                <a:gd name="T39" fmla="*/ 573397 h 3334"/>
                <a:gd name="T40" fmla="*/ 67875 w 1155"/>
                <a:gd name="T41" fmla="*/ 637979 h 3334"/>
                <a:gd name="T42" fmla="*/ 66724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49 w 1155"/>
                <a:gd name="T69" fmla="*/ 695095 h 3334"/>
                <a:gd name="T70" fmla="*/ 278018 w 1155"/>
                <a:gd name="T71" fmla="*/ 779088 h 3334"/>
                <a:gd name="T72" fmla="*/ 293357 w 1155"/>
                <a:gd name="T73" fmla="*/ 899293 h 3334"/>
                <a:gd name="T74" fmla="*/ 296042 w 1155"/>
                <a:gd name="T75" fmla="*/ 1141941 h 3334"/>
                <a:gd name="T76" fmla="*/ 310614 w 1155"/>
                <a:gd name="T77" fmla="*/ 1170312 h 3334"/>
                <a:gd name="T78" fmla="*/ 307546 w 1155"/>
                <a:gd name="T79" fmla="*/ 1216975 h 3334"/>
                <a:gd name="T80" fmla="*/ 335923 w 1155"/>
                <a:gd name="T81" fmla="*/ 1243853 h 3334"/>
                <a:gd name="T82" fmla="*/ 368902 w 1155"/>
                <a:gd name="T83" fmla="*/ 1235267 h 3334"/>
                <a:gd name="T84" fmla="*/ 385774 w 1155"/>
                <a:gd name="T85" fmla="*/ 1172552 h 3334"/>
                <a:gd name="T86" fmla="*/ 401880 w 1155"/>
                <a:gd name="T87" fmla="*/ 1153887 h 3334"/>
                <a:gd name="T88" fmla="*/ 401880 w 1155"/>
                <a:gd name="T89" fmla="*/ 1125142 h 3334"/>
                <a:gd name="T90" fmla="*/ 397279 w 1155"/>
                <a:gd name="T91" fmla="*/ 1008671 h 3334"/>
                <a:gd name="T92" fmla="*/ 380789 w 1155"/>
                <a:gd name="T93" fmla="*/ 795887 h 3334"/>
                <a:gd name="T94" fmla="*/ 374654 w 1155"/>
                <a:gd name="T95" fmla="*/ 582356 h 3334"/>
                <a:gd name="T96" fmla="*/ 350878 w 1155"/>
                <a:gd name="T97" fmla="*/ 491643 h 3334"/>
                <a:gd name="T98" fmla="*/ 419137 w 1155"/>
                <a:gd name="T99" fmla="*/ 454313 h 3334"/>
                <a:gd name="T100" fmla="*/ 439844 w 1155"/>
                <a:gd name="T101" fmla="*/ 440874 h 3334"/>
                <a:gd name="T102" fmla="*/ 109673 w 1155"/>
                <a:gd name="T103" fmla="*/ 430048 h 3334"/>
                <a:gd name="T104" fmla="*/ 116576 w 1155"/>
                <a:gd name="T105" fmla="*/ 395330 h 3334"/>
                <a:gd name="T106" fmla="*/ 77845 w 1155"/>
                <a:gd name="T107" fmla="*/ 611101 h 3334"/>
                <a:gd name="T108" fmla="*/ 80529 w 1155"/>
                <a:gd name="T109" fmla="*/ 772742 h 3334"/>
                <a:gd name="T110" fmla="*/ 103154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5 w 1155"/>
                <a:gd name="T121" fmla="*/ 396824 h 3334"/>
                <a:gd name="T122" fmla="*/ 365450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3" name="Freeform 10"/>
            <p:cNvSpPr>
              <a:spLocks noEditPoints="1"/>
            </p:cNvSpPr>
            <p:nvPr/>
          </p:nvSpPr>
          <p:spPr bwMode="gray">
            <a:xfrm>
              <a:off x="6681515" y="2247107"/>
              <a:ext cx="442913" cy="1244600"/>
            </a:xfrm>
            <a:custGeom>
              <a:avLst/>
              <a:gdLst>
                <a:gd name="T0" fmla="*/ 432559 w 1155"/>
                <a:gd name="T1" fmla="*/ 372559 h 3334"/>
                <a:gd name="T2" fmla="*/ 397280 w 1155"/>
                <a:gd name="T3" fmla="*/ 292298 h 3334"/>
                <a:gd name="T4" fmla="*/ 335924 w 1155"/>
                <a:gd name="T5" fmla="*/ 211291 h 3334"/>
                <a:gd name="T6" fmla="*/ 280320 w 1155"/>
                <a:gd name="T7" fmla="*/ 175827 h 3334"/>
                <a:gd name="T8" fmla="*/ 309464 w 1155"/>
                <a:gd name="T9" fmla="*/ 121698 h 3334"/>
                <a:gd name="T10" fmla="*/ 313682 w 1155"/>
                <a:gd name="T11" fmla="*/ 74288 h 3334"/>
                <a:gd name="T12" fmla="*/ 289140 w 1155"/>
                <a:gd name="T13" fmla="*/ 32478 h 3334"/>
                <a:gd name="T14" fmla="*/ 220498 w 1155"/>
                <a:gd name="T15" fmla="*/ 2613 h 3334"/>
                <a:gd name="T16" fmla="*/ 202858 w 1155"/>
                <a:gd name="T17" fmla="*/ 18292 h 3334"/>
                <a:gd name="T18" fmla="*/ 178316 w 1155"/>
                <a:gd name="T19" fmla="*/ 29118 h 3334"/>
                <a:gd name="T20" fmla="*/ 176782 w 1155"/>
                <a:gd name="T21" fmla="*/ 61969 h 3334"/>
                <a:gd name="T22" fmla="*/ 181767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5 w 1155"/>
                <a:gd name="T33" fmla="*/ 323656 h 3334"/>
                <a:gd name="T34" fmla="*/ 52153 w 1155"/>
                <a:gd name="T35" fmla="*/ 432661 h 3334"/>
                <a:gd name="T36" fmla="*/ 43716 w 1155"/>
                <a:gd name="T37" fmla="*/ 543533 h 3334"/>
                <a:gd name="T38" fmla="*/ 43716 w 1155"/>
                <a:gd name="T39" fmla="*/ 573397 h 3334"/>
                <a:gd name="T40" fmla="*/ 67875 w 1155"/>
                <a:gd name="T41" fmla="*/ 637979 h 3334"/>
                <a:gd name="T42" fmla="*/ 66725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50 w 1155"/>
                <a:gd name="T69" fmla="*/ 695095 h 3334"/>
                <a:gd name="T70" fmla="*/ 278019 w 1155"/>
                <a:gd name="T71" fmla="*/ 779088 h 3334"/>
                <a:gd name="T72" fmla="*/ 293358 w 1155"/>
                <a:gd name="T73" fmla="*/ 899293 h 3334"/>
                <a:gd name="T74" fmla="*/ 296042 w 1155"/>
                <a:gd name="T75" fmla="*/ 1141941 h 3334"/>
                <a:gd name="T76" fmla="*/ 310614 w 1155"/>
                <a:gd name="T77" fmla="*/ 1170312 h 3334"/>
                <a:gd name="T78" fmla="*/ 307547 w 1155"/>
                <a:gd name="T79" fmla="*/ 1216975 h 3334"/>
                <a:gd name="T80" fmla="*/ 335924 w 1155"/>
                <a:gd name="T81" fmla="*/ 1243853 h 3334"/>
                <a:gd name="T82" fmla="*/ 368902 w 1155"/>
                <a:gd name="T83" fmla="*/ 1235267 h 3334"/>
                <a:gd name="T84" fmla="*/ 385775 w 1155"/>
                <a:gd name="T85" fmla="*/ 1172552 h 3334"/>
                <a:gd name="T86" fmla="*/ 401881 w 1155"/>
                <a:gd name="T87" fmla="*/ 1153887 h 3334"/>
                <a:gd name="T88" fmla="*/ 401881 w 1155"/>
                <a:gd name="T89" fmla="*/ 1125142 h 3334"/>
                <a:gd name="T90" fmla="*/ 397280 w 1155"/>
                <a:gd name="T91" fmla="*/ 1008671 h 3334"/>
                <a:gd name="T92" fmla="*/ 380790 w 1155"/>
                <a:gd name="T93" fmla="*/ 795887 h 3334"/>
                <a:gd name="T94" fmla="*/ 374655 w 1155"/>
                <a:gd name="T95" fmla="*/ 582356 h 3334"/>
                <a:gd name="T96" fmla="*/ 350879 w 1155"/>
                <a:gd name="T97" fmla="*/ 491643 h 3334"/>
                <a:gd name="T98" fmla="*/ 419138 w 1155"/>
                <a:gd name="T99" fmla="*/ 454313 h 3334"/>
                <a:gd name="T100" fmla="*/ 439845 w 1155"/>
                <a:gd name="T101" fmla="*/ 440874 h 3334"/>
                <a:gd name="T102" fmla="*/ 109674 w 1155"/>
                <a:gd name="T103" fmla="*/ 430048 h 3334"/>
                <a:gd name="T104" fmla="*/ 116576 w 1155"/>
                <a:gd name="T105" fmla="*/ 395330 h 3334"/>
                <a:gd name="T106" fmla="*/ 77845 w 1155"/>
                <a:gd name="T107" fmla="*/ 611101 h 3334"/>
                <a:gd name="T108" fmla="*/ 80530 w 1155"/>
                <a:gd name="T109" fmla="*/ 772742 h 3334"/>
                <a:gd name="T110" fmla="*/ 103155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6 w 1155"/>
                <a:gd name="T121" fmla="*/ 396824 h 3334"/>
                <a:gd name="T122" fmla="*/ 365451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4" name="Freeform 11"/>
            <p:cNvSpPr>
              <a:spLocks noEditPoints="1"/>
            </p:cNvSpPr>
            <p:nvPr/>
          </p:nvSpPr>
          <p:spPr bwMode="gray">
            <a:xfrm>
              <a:off x="6975203" y="2247107"/>
              <a:ext cx="442912" cy="1244600"/>
            </a:xfrm>
            <a:custGeom>
              <a:avLst/>
              <a:gdLst>
                <a:gd name="T0" fmla="*/ 432558 w 1155"/>
                <a:gd name="T1" fmla="*/ 372559 h 3334"/>
                <a:gd name="T2" fmla="*/ 397279 w 1155"/>
                <a:gd name="T3" fmla="*/ 292298 h 3334"/>
                <a:gd name="T4" fmla="*/ 335923 w 1155"/>
                <a:gd name="T5" fmla="*/ 211291 h 3334"/>
                <a:gd name="T6" fmla="*/ 280319 w 1155"/>
                <a:gd name="T7" fmla="*/ 175827 h 3334"/>
                <a:gd name="T8" fmla="*/ 309463 w 1155"/>
                <a:gd name="T9" fmla="*/ 121698 h 3334"/>
                <a:gd name="T10" fmla="*/ 313681 w 1155"/>
                <a:gd name="T11" fmla="*/ 74288 h 3334"/>
                <a:gd name="T12" fmla="*/ 289139 w 1155"/>
                <a:gd name="T13" fmla="*/ 32478 h 3334"/>
                <a:gd name="T14" fmla="*/ 220497 w 1155"/>
                <a:gd name="T15" fmla="*/ 2613 h 3334"/>
                <a:gd name="T16" fmla="*/ 202858 w 1155"/>
                <a:gd name="T17" fmla="*/ 18292 h 3334"/>
                <a:gd name="T18" fmla="*/ 178315 w 1155"/>
                <a:gd name="T19" fmla="*/ 29118 h 3334"/>
                <a:gd name="T20" fmla="*/ 176781 w 1155"/>
                <a:gd name="T21" fmla="*/ 61969 h 3334"/>
                <a:gd name="T22" fmla="*/ 181766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4 w 1155"/>
                <a:gd name="T33" fmla="*/ 323656 h 3334"/>
                <a:gd name="T34" fmla="*/ 52152 w 1155"/>
                <a:gd name="T35" fmla="*/ 432661 h 3334"/>
                <a:gd name="T36" fmla="*/ 43716 w 1155"/>
                <a:gd name="T37" fmla="*/ 543533 h 3334"/>
                <a:gd name="T38" fmla="*/ 43716 w 1155"/>
                <a:gd name="T39" fmla="*/ 573397 h 3334"/>
                <a:gd name="T40" fmla="*/ 67875 w 1155"/>
                <a:gd name="T41" fmla="*/ 637979 h 3334"/>
                <a:gd name="T42" fmla="*/ 66724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49 w 1155"/>
                <a:gd name="T69" fmla="*/ 695095 h 3334"/>
                <a:gd name="T70" fmla="*/ 278018 w 1155"/>
                <a:gd name="T71" fmla="*/ 779088 h 3334"/>
                <a:gd name="T72" fmla="*/ 293357 w 1155"/>
                <a:gd name="T73" fmla="*/ 899293 h 3334"/>
                <a:gd name="T74" fmla="*/ 296042 w 1155"/>
                <a:gd name="T75" fmla="*/ 1141941 h 3334"/>
                <a:gd name="T76" fmla="*/ 310614 w 1155"/>
                <a:gd name="T77" fmla="*/ 1170312 h 3334"/>
                <a:gd name="T78" fmla="*/ 307546 w 1155"/>
                <a:gd name="T79" fmla="*/ 1216975 h 3334"/>
                <a:gd name="T80" fmla="*/ 335923 w 1155"/>
                <a:gd name="T81" fmla="*/ 1243853 h 3334"/>
                <a:gd name="T82" fmla="*/ 368902 w 1155"/>
                <a:gd name="T83" fmla="*/ 1235267 h 3334"/>
                <a:gd name="T84" fmla="*/ 385774 w 1155"/>
                <a:gd name="T85" fmla="*/ 1172552 h 3334"/>
                <a:gd name="T86" fmla="*/ 401880 w 1155"/>
                <a:gd name="T87" fmla="*/ 1153887 h 3334"/>
                <a:gd name="T88" fmla="*/ 401880 w 1155"/>
                <a:gd name="T89" fmla="*/ 1125142 h 3334"/>
                <a:gd name="T90" fmla="*/ 397279 w 1155"/>
                <a:gd name="T91" fmla="*/ 1008671 h 3334"/>
                <a:gd name="T92" fmla="*/ 380789 w 1155"/>
                <a:gd name="T93" fmla="*/ 795887 h 3334"/>
                <a:gd name="T94" fmla="*/ 374654 w 1155"/>
                <a:gd name="T95" fmla="*/ 582356 h 3334"/>
                <a:gd name="T96" fmla="*/ 350878 w 1155"/>
                <a:gd name="T97" fmla="*/ 491643 h 3334"/>
                <a:gd name="T98" fmla="*/ 419137 w 1155"/>
                <a:gd name="T99" fmla="*/ 454313 h 3334"/>
                <a:gd name="T100" fmla="*/ 439844 w 1155"/>
                <a:gd name="T101" fmla="*/ 440874 h 3334"/>
                <a:gd name="T102" fmla="*/ 109673 w 1155"/>
                <a:gd name="T103" fmla="*/ 430048 h 3334"/>
                <a:gd name="T104" fmla="*/ 116576 w 1155"/>
                <a:gd name="T105" fmla="*/ 395330 h 3334"/>
                <a:gd name="T106" fmla="*/ 77845 w 1155"/>
                <a:gd name="T107" fmla="*/ 611101 h 3334"/>
                <a:gd name="T108" fmla="*/ 80529 w 1155"/>
                <a:gd name="T109" fmla="*/ 772742 h 3334"/>
                <a:gd name="T110" fmla="*/ 103154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5 w 1155"/>
                <a:gd name="T121" fmla="*/ 396824 h 3334"/>
                <a:gd name="T122" fmla="*/ 365450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grpSp>
      <p:grpSp>
        <p:nvGrpSpPr>
          <p:cNvPr id="26" name="组合 25"/>
          <p:cNvGrpSpPr>
            <a:grpSpLocks/>
          </p:cNvGrpSpPr>
          <p:nvPr/>
        </p:nvGrpSpPr>
        <p:grpSpPr bwMode="auto">
          <a:xfrm>
            <a:off x="1925646" y="1157288"/>
            <a:ext cx="1355725" cy="2330450"/>
            <a:chOff x="1925365" y="1156494"/>
            <a:chExt cx="1355725" cy="2330450"/>
          </a:xfrm>
          <a:solidFill>
            <a:schemeClr val="accent1"/>
          </a:solidFill>
        </p:grpSpPr>
        <p:sp>
          <p:nvSpPr>
            <p:cNvPr id="15377" name="Freeform 5"/>
            <p:cNvSpPr>
              <a:spLocks/>
            </p:cNvSpPr>
            <p:nvPr/>
          </p:nvSpPr>
          <p:spPr bwMode="gray">
            <a:xfrm>
              <a:off x="1925365" y="1156494"/>
              <a:ext cx="1066800" cy="2330450"/>
            </a:xfrm>
            <a:custGeom>
              <a:avLst/>
              <a:gdLst>
                <a:gd name="T0" fmla="*/ 387100736 w 1416"/>
                <a:gd name="T1" fmla="*/ 198567295 h 3094"/>
                <a:gd name="T2" fmla="*/ 408669533 w 1416"/>
                <a:gd name="T3" fmla="*/ 137294688 h 3094"/>
                <a:gd name="T4" fmla="*/ 374613299 w 1416"/>
                <a:gd name="T5" fmla="*/ 22125717 h 3094"/>
                <a:gd name="T6" fmla="*/ 232146529 w 1416"/>
                <a:gd name="T7" fmla="*/ 66945076 h 3094"/>
                <a:gd name="T8" fmla="*/ 187307026 w 1416"/>
                <a:gd name="T9" fmla="*/ 197432199 h 3094"/>
                <a:gd name="T10" fmla="*/ 181062931 w 1416"/>
                <a:gd name="T11" fmla="*/ 255300270 h 3094"/>
                <a:gd name="T12" fmla="*/ 23838761 w 1416"/>
                <a:gd name="T13" fmla="*/ 468617793 h 3094"/>
                <a:gd name="T14" fmla="*/ 71517036 w 1416"/>
                <a:gd name="T15" fmla="*/ 563930486 h 3094"/>
                <a:gd name="T16" fmla="*/ 225335885 w 1416"/>
                <a:gd name="T17" fmla="*/ 626904608 h 3094"/>
                <a:gd name="T18" fmla="*/ 71517036 w 1416"/>
                <a:gd name="T19" fmla="*/ 498686925 h 3094"/>
                <a:gd name="T20" fmla="*/ 197523746 w 1416"/>
                <a:gd name="T21" fmla="*/ 371603584 h 3094"/>
                <a:gd name="T22" fmla="*/ 272446104 w 1416"/>
                <a:gd name="T23" fmla="*/ 542939112 h 3094"/>
                <a:gd name="T24" fmla="*/ 190712348 w 1416"/>
                <a:gd name="T25" fmla="*/ 687609290 h 3094"/>
                <a:gd name="T26" fmla="*/ 194685726 w 1416"/>
                <a:gd name="T27" fmla="*/ 954823176 h 3094"/>
                <a:gd name="T28" fmla="*/ 262229385 w 1416"/>
                <a:gd name="T29" fmla="*/ 1145447810 h 3094"/>
                <a:gd name="T30" fmla="*/ 242363248 w 1416"/>
                <a:gd name="T31" fmla="*/ 1540879380 h 3094"/>
                <a:gd name="T32" fmla="*/ 200929068 w 1416"/>
                <a:gd name="T33" fmla="*/ 1579458345 h 3094"/>
                <a:gd name="T34" fmla="*/ 213416504 w 1416"/>
                <a:gd name="T35" fmla="*/ 1709378296 h 3094"/>
                <a:gd name="T36" fmla="*/ 228173904 w 1416"/>
                <a:gd name="T37" fmla="*/ 1678741992 h 3094"/>
                <a:gd name="T38" fmla="*/ 244066663 w 1416"/>
                <a:gd name="T39" fmla="*/ 1659452886 h 3094"/>
                <a:gd name="T40" fmla="*/ 356450577 w 1416"/>
                <a:gd name="T41" fmla="*/ 1755331998 h 3094"/>
                <a:gd name="T42" fmla="*/ 360991258 w 1416"/>
                <a:gd name="T43" fmla="*/ 1722426255 h 3094"/>
                <a:gd name="T44" fmla="*/ 342827782 w 1416"/>
                <a:gd name="T45" fmla="*/ 1652644568 h 3094"/>
                <a:gd name="T46" fmla="*/ 351341841 w 1416"/>
                <a:gd name="T47" fmla="*/ 1217498937 h 3094"/>
                <a:gd name="T48" fmla="*/ 362693919 w 1416"/>
                <a:gd name="T49" fmla="*/ 1116513774 h 3094"/>
                <a:gd name="T50" fmla="*/ 410939497 w 1416"/>
                <a:gd name="T51" fmla="*/ 959929227 h 3094"/>
                <a:gd name="T52" fmla="*/ 438184333 w 1416"/>
                <a:gd name="T53" fmla="*/ 645626542 h 3094"/>
                <a:gd name="T54" fmla="*/ 404128853 w 1416"/>
                <a:gd name="T55" fmla="*/ 462944570 h 3094"/>
                <a:gd name="T56" fmla="*/ 465429169 w 1416"/>
                <a:gd name="T57" fmla="*/ 529890400 h 3094"/>
                <a:gd name="T58" fmla="*/ 601651845 w 1416"/>
                <a:gd name="T59" fmla="*/ 475426111 h 3094"/>
                <a:gd name="T60" fmla="*/ 745821276 w 1416"/>
                <a:gd name="T61" fmla="*/ 335861983 h 3094"/>
                <a:gd name="T62" fmla="*/ 802580913 w 1416"/>
                <a:gd name="T63" fmla="*/ 252463659 h 3094"/>
                <a:gd name="T64" fmla="*/ 731063876 w 1416"/>
                <a:gd name="T65" fmla="*/ 284234306 h 3094"/>
                <a:gd name="T66" fmla="*/ 700413718 w 1416"/>
                <a:gd name="T67" fmla="*/ 252463659 h 3094"/>
                <a:gd name="T68" fmla="*/ 662384859 w 1416"/>
                <a:gd name="T69" fmla="*/ 325082711 h 3094"/>
                <a:gd name="T70" fmla="*/ 439886994 w 1416"/>
                <a:gd name="T71" fmla="*/ 344371817 h 3094"/>
                <a:gd name="T72" fmla="*/ 376884016 w 1416"/>
                <a:gd name="T73" fmla="*/ 249059877 h 3094"/>
                <a:gd name="T74" fmla="*/ 345665802 w 1416"/>
                <a:gd name="T75" fmla="*/ 214452619 h 30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sy="50000" rotWithShape="0">
                      <a:srgbClr val="000000">
                        <a:alpha val="50000"/>
                      </a:srgbClr>
                    </a:outerShdw>
                  </a:effectLst>
                </a14:hiddenEffects>
              </a:ext>
            </a:extLst>
          </p:spPr>
          <p:txBody>
            <a:bodyPr/>
            <a:lstStyle/>
            <a:p>
              <a:endParaRPr lang="zh-CN" altLang="en-US"/>
            </a:p>
          </p:txBody>
        </p:sp>
        <p:sp>
          <p:nvSpPr>
            <p:cNvPr id="15378" name="Freeform 6"/>
            <p:cNvSpPr>
              <a:spLocks/>
            </p:cNvSpPr>
            <p:nvPr/>
          </p:nvSpPr>
          <p:spPr bwMode="gray">
            <a:xfrm>
              <a:off x="2423840" y="2042319"/>
              <a:ext cx="660400" cy="1444625"/>
            </a:xfrm>
            <a:custGeom>
              <a:avLst/>
              <a:gdLst>
                <a:gd name="T0" fmla="*/ 148344682 w 1416"/>
                <a:gd name="T1" fmla="*/ 76302254 h 3094"/>
                <a:gd name="T2" fmla="*/ 156610409 w 1416"/>
                <a:gd name="T3" fmla="*/ 52757761 h 3094"/>
                <a:gd name="T4" fmla="*/ 143559580 w 1416"/>
                <a:gd name="T5" fmla="*/ 8502463 h 3094"/>
                <a:gd name="T6" fmla="*/ 88963249 w 1416"/>
                <a:gd name="T7" fmla="*/ 25724971 h 3094"/>
                <a:gd name="T8" fmla="*/ 71779790 w 1416"/>
                <a:gd name="T9" fmla="*/ 75866158 h 3094"/>
                <a:gd name="T10" fmla="*/ 69387239 w 1416"/>
                <a:gd name="T11" fmla="*/ 98102831 h 3094"/>
                <a:gd name="T12" fmla="*/ 9135533 w 1416"/>
                <a:gd name="T13" fmla="*/ 180073393 h 3094"/>
                <a:gd name="T14" fmla="*/ 27406600 w 1416"/>
                <a:gd name="T15" fmla="*/ 216698419 h 3094"/>
                <a:gd name="T16" fmla="*/ 86353363 w 1416"/>
                <a:gd name="T17" fmla="*/ 240897522 h 3094"/>
                <a:gd name="T18" fmla="*/ 27406600 w 1416"/>
                <a:gd name="T19" fmla="*/ 191627592 h 3094"/>
                <a:gd name="T20" fmla="*/ 75695085 w 1416"/>
                <a:gd name="T21" fmla="*/ 142794224 h 3094"/>
                <a:gd name="T22" fmla="*/ 104406628 w 1416"/>
                <a:gd name="T23" fmla="*/ 208632518 h 3094"/>
                <a:gd name="T24" fmla="*/ 73084733 w 1416"/>
                <a:gd name="T25" fmla="*/ 264223967 h 3094"/>
                <a:gd name="T26" fmla="*/ 74607477 w 1416"/>
                <a:gd name="T27" fmla="*/ 366905335 h 3094"/>
                <a:gd name="T28" fmla="*/ 100491333 w 1416"/>
                <a:gd name="T29" fmla="*/ 440155386 h 3094"/>
                <a:gd name="T30" fmla="*/ 92878544 w 1416"/>
                <a:gd name="T31" fmla="*/ 592105750 h 3094"/>
                <a:gd name="T32" fmla="*/ 77000028 w 1416"/>
                <a:gd name="T33" fmla="*/ 606930199 h 3094"/>
                <a:gd name="T34" fmla="*/ 81785130 w 1416"/>
                <a:gd name="T35" fmla="*/ 656853805 h 3094"/>
                <a:gd name="T36" fmla="*/ 87440505 w 1416"/>
                <a:gd name="T37" fmla="*/ 645081559 h 3094"/>
                <a:gd name="T38" fmla="*/ 93531016 w 1416"/>
                <a:gd name="T39" fmla="*/ 637669335 h 3094"/>
                <a:gd name="T40" fmla="*/ 136598796 w 1416"/>
                <a:gd name="T41" fmla="*/ 674512408 h 3094"/>
                <a:gd name="T42" fmla="*/ 138338876 w 1416"/>
                <a:gd name="T43" fmla="*/ 661867971 h 3094"/>
                <a:gd name="T44" fmla="*/ 131378558 w 1416"/>
                <a:gd name="T45" fmla="*/ 635053228 h 3094"/>
                <a:gd name="T46" fmla="*/ 134641382 w 1416"/>
                <a:gd name="T47" fmla="*/ 467842320 h 3094"/>
                <a:gd name="T48" fmla="*/ 138991347 w 1416"/>
                <a:gd name="T49" fmla="*/ 429036816 h 3094"/>
                <a:gd name="T50" fmla="*/ 157480215 w 1416"/>
                <a:gd name="T51" fmla="*/ 368867298 h 3094"/>
                <a:gd name="T52" fmla="*/ 167921158 w 1416"/>
                <a:gd name="T53" fmla="*/ 248091699 h 3094"/>
                <a:gd name="T54" fmla="*/ 154870329 w 1416"/>
                <a:gd name="T55" fmla="*/ 177893382 h 3094"/>
                <a:gd name="T56" fmla="*/ 178361634 w 1416"/>
                <a:gd name="T57" fmla="*/ 203618353 h 3094"/>
                <a:gd name="T58" fmla="*/ 230564948 w 1416"/>
                <a:gd name="T59" fmla="*/ 182689500 h 3094"/>
                <a:gd name="T60" fmla="*/ 285813751 w 1416"/>
                <a:gd name="T61" fmla="*/ 129060015 h 3094"/>
                <a:gd name="T62" fmla="*/ 307564977 w 1416"/>
                <a:gd name="T63" fmla="*/ 97013059 h 3094"/>
                <a:gd name="T64" fmla="*/ 280158377 w 1416"/>
                <a:gd name="T65" fmla="*/ 109221401 h 3094"/>
                <a:gd name="T66" fmla="*/ 268412491 w 1416"/>
                <a:gd name="T67" fmla="*/ 97013059 h 3094"/>
                <a:gd name="T68" fmla="*/ 253838918 w 1416"/>
                <a:gd name="T69" fmla="*/ 124917574 h 3094"/>
                <a:gd name="T70" fmla="*/ 168573629 w 1416"/>
                <a:gd name="T71" fmla="*/ 132329798 h 3094"/>
                <a:gd name="T72" fmla="*/ 144429387 w 1416"/>
                <a:gd name="T73" fmla="*/ 95704772 h 3094"/>
                <a:gd name="T74" fmla="*/ 132466166 w 1416"/>
                <a:gd name="T75" fmla="*/ 82406658 h 30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sy="50000" rotWithShape="0">
                      <a:srgbClr val="000000">
                        <a:alpha val="50000"/>
                      </a:srgbClr>
                    </a:outerShdw>
                  </a:effectLst>
                </a14:hiddenEffects>
              </a:ext>
            </a:extLst>
          </p:spPr>
          <p:txBody>
            <a:bodyPr/>
            <a:lstStyle/>
            <a:p>
              <a:endParaRPr lang="zh-CN" altLang="en-US"/>
            </a:p>
          </p:txBody>
        </p:sp>
        <p:sp>
          <p:nvSpPr>
            <p:cNvPr id="15379" name="Freeform 12"/>
            <p:cNvSpPr>
              <a:spLocks/>
            </p:cNvSpPr>
            <p:nvPr/>
          </p:nvSpPr>
          <p:spPr bwMode="gray">
            <a:xfrm>
              <a:off x="2619103" y="2042319"/>
              <a:ext cx="661987" cy="1444625"/>
            </a:xfrm>
            <a:custGeom>
              <a:avLst/>
              <a:gdLst>
                <a:gd name="T0" fmla="*/ 149058341 w 1416"/>
                <a:gd name="T1" fmla="*/ 76302254 h 3094"/>
                <a:gd name="T2" fmla="*/ 157364034 w 1416"/>
                <a:gd name="T3" fmla="*/ 52757761 h 3094"/>
                <a:gd name="T4" fmla="*/ 144250053 w 1416"/>
                <a:gd name="T5" fmla="*/ 8502463 h 3094"/>
                <a:gd name="T6" fmla="*/ 89391620 w 1416"/>
                <a:gd name="T7" fmla="*/ 25724971 h 3094"/>
                <a:gd name="T8" fmla="*/ 72125260 w 1416"/>
                <a:gd name="T9" fmla="*/ 75866158 h 3094"/>
                <a:gd name="T10" fmla="*/ 69720882 w 1416"/>
                <a:gd name="T11" fmla="*/ 98102831 h 3094"/>
                <a:gd name="T12" fmla="*/ 9179460 w 1416"/>
                <a:gd name="T13" fmla="*/ 180073393 h 3094"/>
                <a:gd name="T14" fmla="*/ 27538846 w 1416"/>
                <a:gd name="T15" fmla="*/ 216698419 h 3094"/>
                <a:gd name="T16" fmla="*/ 86768450 w 1416"/>
                <a:gd name="T17" fmla="*/ 240897522 h 3094"/>
                <a:gd name="T18" fmla="*/ 27538846 w 1416"/>
                <a:gd name="T19" fmla="*/ 191627592 h 3094"/>
                <a:gd name="T20" fmla="*/ 76059314 w 1416"/>
                <a:gd name="T21" fmla="*/ 142794224 h 3094"/>
                <a:gd name="T22" fmla="*/ 104909044 w 1416"/>
                <a:gd name="T23" fmla="*/ 208632518 h 3094"/>
                <a:gd name="T24" fmla="*/ 73436612 w 1416"/>
                <a:gd name="T25" fmla="*/ 264223967 h 3094"/>
                <a:gd name="T26" fmla="*/ 74966288 w 1416"/>
                <a:gd name="T27" fmla="*/ 366905335 h 3094"/>
                <a:gd name="T28" fmla="*/ 100974990 w 1416"/>
                <a:gd name="T29" fmla="*/ 440155386 h 3094"/>
                <a:gd name="T30" fmla="*/ 93325674 w 1416"/>
                <a:gd name="T31" fmla="*/ 592105750 h 3094"/>
                <a:gd name="T32" fmla="*/ 77370666 w 1416"/>
                <a:gd name="T33" fmla="*/ 606930199 h 3094"/>
                <a:gd name="T34" fmla="*/ 82178954 w 1416"/>
                <a:gd name="T35" fmla="*/ 656853805 h 3094"/>
                <a:gd name="T36" fmla="*/ 87861477 w 1416"/>
                <a:gd name="T37" fmla="*/ 645081559 h 3094"/>
                <a:gd name="T38" fmla="*/ 93981116 w 1416"/>
                <a:gd name="T39" fmla="*/ 637669335 h 3094"/>
                <a:gd name="T40" fmla="*/ 137256179 w 1416"/>
                <a:gd name="T41" fmla="*/ 674512408 h 3094"/>
                <a:gd name="T42" fmla="*/ 139004647 w 1416"/>
                <a:gd name="T43" fmla="*/ 661867971 h 3094"/>
                <a:gd name="T44" fmla="*/ 132010773 w 1416"/>
                <a:gd name="T45" fmla="*/ 635053228 h 3094"/>
                <a:gd name="T46" fmla="*/ 135289386 w 1416"/>
                <a:gd name="T47" fmla="*/ 467842320 h 3094"/>
                <a:gd name="T48" fmla="*/ 139660557 w 1416"/>
                <a:gd name="T49" fmla="*/ 429036816 h 3094"/>
                <a:gd name="T50" fmla="*/ 158238268 w 1416"/>
                <a:gd name="T51" fmla="*/ 368867298 h 3094"/>
                <a:gd name="T52" fmla="*/ 168729079 w 1416"/>
                <a:gd name="T53" fmla="*/ 248091699 h 3094"/>
                <a:gd name="T54" fmla="*/ 155615566 w 1416"/>
                <a:gd name="T55" fmla="*/ 177893382 h 3094"/>
                <a:gd name="T56" fmla="*/ 179219890 w 1416"/>
                <a:gd name="T57" fmla="*/ 203618353 h 3094"/>
                <a:gd name="T58" fmla="*/ 231674412 w 1416"/>
                <a:gd name="T59" fmla="*/ 182689500 h 3094"/>
                <a:gd name="T60" fmla="*/ 287188754 w 1416"/>
                <a:gd name="T61" fmla="*/ 129060015 h 3094"/>
                <a:gd name="T62" fmla="*/ 309045078 w 1416"/>
                <a:gd name="T63" fmla="*/ 97013059 h 3094"/>
                <a:gd name="T64" fmla="*/ 281506232 w 1416"/>
                <a:gd name="T65" fmla="*/ 109221401 h 3094"/>
                <a:gd name="T66" fmla="*/ 269704069 w 1416"/>
                <a:gd name="T67" fmla="*/ 97013059 h 3094"/>
                <a:gd name="T68" fmla="*/ 255060412 w 1416"/>
                <a:gd name="T69" fmla="*/ 124917574 h 3094"/>
                <a:gd name="T70" fmla="*/ 169384521 w 1416"/>
                <a:gd name="T71" fmla="*/ 132329798 h 3094"/>
                <a:gd name="T72" fmla="*/ 145124287 w 1416"/>
                <a:gd name="T73" fmla="*/ 95704772 h 3094"/>
                <a:gd name="T74" fmla="*/ 133103800 w 1416"/>
                <a:gd name="T75" fmla="*/ 82406658 h 30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sy="50000" rotWithShape="0">
                      <a:srgbClr val="000000">
                        <a:alpha val="50000"/>
                      </a:srgbClr>
                    </a:outerShdw>
                  </a:effectLst>
                </a14:hiddenEffects>
              </a:ext>
            </a:extLst>
          </p:spPr>
          <p:txBody>
            <a:bodyPr/>
            <a:lstStyle/>
            <a:p>
              <a:endParaRPr lang="zh-CN" altLang="en-US"/>
            </a:p>
          </p:txBody>
        </p:sp>
      </p:grpSp>
      <p:sp>
        <p:nvSpPr>
          <p:cNvPr id="14" name="AutoShape 15"/>
          <p:cNvSpPr>
            <a:spLocks/>
          </p:cNvSpPr>
          <p:nvPr/>
        </p:nvSpPr>
        <p:spPr bwMode="black">
          <a:xfrm flipH="1">
            <a:off x="1778007" y="910557"/>
            <a:ext cx="1096963" cy="266700"/>
          </a:xfrm>
          <a:prstGeom prst="accentCallout3">
            <a:avLst>
              <a:gd name="adj1" fmla="val 42856"/>
              <a:gd name="adj2" fmla="val 106944"/>
              <a:gd name="adj3" fmla="val 42856"/>
              <a:gd name="adj4" fmla="val 158606"/>
              <a:gd name="adj5" fmla="val 205356"/>
              <a:gd name="adj6" fmla="val 158606"/>
              <a:gd name="adj7" fmla="val 349403"/>
              <a:gd name="adj8" fmla="val 11056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dirty="0">
                <a:solidFill>
                  <a:schemeClr val="accent1"/>
                </a:solidFill>
                <a:cs typeface="Arial" charset="0"/>
              </a:rPr>
              <a:t>120%</a:t>
            </a:r>
          </a:p>
        </p:txBody>
      </p:sp>
      <p:sp>
        <p:nvSpPr>
          <p:cNvPr id="15" name="Text Box 9"/>
          <p:cNvSpPr txBox="1">
            <a:spLocks noChangeArrowheads="1"/>
          </p:cNvSpPr>
          <p:nvPr/>
        </p:nvSpPr>
        <p:spPr bwMode="black">
          <a:xfrm>
            <a:off x="2759083" y="886747"/>
            <a:ext cx="1954213"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60000"/>
              </a:lnSpc>
              <a:spcBef>
                <a:spcPct val="50000"/>
              </a:spcBef>
              <a:buFontTx/>
              <a:buChar char="•"/>
            </a:pPr>
            <a:r>
              <a:rPr lang="zh-CN" altLang="en-US" sz="1400" dirty="0">
                <a:solidFill>
                  <a:srgbClr val="BCE8F2"/>
                </a:solidFill>
                <a:latin typeface="方正兰亭黑_GBK" pitchFamily="2" charset="-122"/>
                <a:ea typeface="方正兰亭黑_GBK" pitchFamily="2" charset="-122"/>
              </a:rPr>
              <a:t>单击此处添加文字</a:t>
            </a:r>
            <a:endParaRPr lang="en-US" altLang="zh-CN" sz="1400" dirty="0">
              <a:solidFill>
                <a:srgbClr val="BCE8F2"/>
              </a:solidFill>
              <a:latin typeface="方正兰亭黑_GBK" pitchFamily="2" charset="-122"/>
              <a:ea typeface="方正兰亭黑_GBK" pitchFamily="2" charset="-122"/>
            </a:endParaRPr>
          </a:p>
          <a:p>
            <a:pPr>
              <a:lnSpc>
                <a:spcPct val="60000"/>
              </a:lnSpc>
              <a:spcBef>
                <a:spcPct val="50000"/>
              </a:spcBef>
              <a:buFontTx/>
              <a:buChar char="•"/>
            </a:pPr>
            <a:r>
              <a:rPr lang="zh-CN" altLang="en-US" sz="1400" dirty="0">
                <a:solidFill>
                  <a:srgbClr val="BCE8F2"/>
                </a:solidFill>
                <a:latin typeface="方正兰亭黑_GBK" pitchFamily="2" charset="-122"/>
                <a:ea typeface="方正兰亭黑_GBK" pitchFamily="2" charset="-122"/>
              </a:rPr>
              <a:t>单击此处添加文字</a:t>
            </a:r>
            <a:endParaRPr lang="en-US" altLang="zh-CN" sz="1400" dirty="0">
              <a:solidFill>
                <a:srgbClr val="BCE8F2"/>
              </a:solidFill>
              <a:latin typeface="方正兰亭黑_GBK" pitchFamily="2" charset="-122"/>
              <a:ea typeface="方正兰亭黑_GBK" pitchFamily="2" charset="-122"/>
            </a:endParaRPr>
          </a:p>
        </p:txBody>
      </p:sp>
      <p:sp>
        <p:nvSpPr>
          <p:cNvPr id="16" name="AutoShape 17"/>
          <p:cNvSpPr>
            <a:spLocks/>
          </p:cNvSpPr>
          <p:nvPr/>
        </p:nvSpPr>
        <p:spPr bwMode="black">
          <a:xfrm flipH="1">
            <a:off x="5883275" y="886747"/>
            <a:ext cx="1030288" cy="265113"/>
          </a:xfrm>
          <a:prstGeom prst="accentCallout3">
            <a:avLst>
              <a:gd name="adj1" fmla="val 43111"/>
              <a:gd name="adj2" fmla="val 107394"/>
              <a:gd name="adj3" fmla="val 43111"/>
              <a:gd name="adj4" fmla="val 162403"/>
              <a:gd name="adj5" fmla="val 216764"/>
              <a:gd name="adj6" fmla="val 162403"/>
              <a:gd name="adj7" fmla="val 371255"/>
              <a:gd name="adj8" fmla="val 111245"/>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dirty="0">
                <a:solidFill>
                  <a:schemeClr val="accent1"/>
                </a:solidFill>
                <a:cs typeface="Arial" charset="0"/>
              </a:rPr>
              <a:t>140%</a:t>
            </a:r>
          </a:p>
        </p:txBody>
      </p:sp>
      <p:sp>
        <p:nvSpPr>
          <p:cNvPr id="18" name="Text Box 8"/>
          <p:cNvSpPr txBox="1">
            <a:spLocks noChangeArrowheads="1"/>
          </p:cNvSpPr>
          <p:nvPr/>
        </p:nvSpPr>
        <p:spPr bwMode="black">
          <a:xfrm>
            <a:off x="3462073" y="2247107"/>
            <a:ext cx="18319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添加标题</a:t>
            </a:r>
            <a:endParaRPr lang="zh-CN" altLang="en-US" dirty="0"/>
          </a:p>
        </p:txBody>
      </p:sp>
      <p:sp>
        <p:nvSpPr>
          <p:cNvPr id="21" name="圆角矩形 20"/>
          <p:cNvSpPr/>
          <p:nvPr/>
        </p:nvSpPr>
        <p:spPr>
          <a:xfrm>
            <a:off x="5065763" y="3433915"/>
            <a:ext cx="2664296" cy="1802393"/>
          </a:xfrm>
          <a:prstGeom prst="roundRect">
            <a:avLst/>
          </a:prstGeom>
          <a:noFill/>
          <a:ln w="12700" cmpd="sng">
            <a:solidFill>
              <a:schemeClr val="accent2"/>
            </a:solidFill>
            <a:round/>
            <a:headEnd/>
            <a:tailEnd/>
          </a:ln>
          <a:effectLst>
            <a:glow rad="88900">
              <a:schemeClr val="accent1">
                <a:alpha val="30000"/>
              </a:schemeClr>
            </a:glow>
          </a:effectLst>
        </p:spPr>
        <p:txBody>
          <a:bodyPr/>
          <a:lstStyle/>
          <a:p>
            <a:r>
              <a:rPr lang="en-US" altLang="zh-CN" dirty="0">
                <a:solidFill>
                  <a:schemeClr val="tx1"/>
                </a:solidFill>
                <a:latin typeface="Arial" charset="0"/>
                <a:ea typeface="宋体" pitchFamily="2" charset="-122"/>
              </a:rPr>
              <a:t> </a:t>
            </a:r>
            <a:endParaRPr lang="zh-CN" altLang="en-US" dirty="0">
              <a:solidFill>
                <a:schemeClr val="tx1"/>
              </a:solidFill>
              <a:latin typeface="Arial" charset="0"/>
              <a:ea typeface="宋体" pitchFamily="2" charset="-122"/>
            </a:endParaRPr>
          </a:p>
        </p:txBody>
      </p:sp>
      <p:sp>
        <p:nvSpPr>
          <p:cNvPr id="22" name="Text Box 4"/>
          <p:cNvSpPr txBox="1">
            <a:spLocks noChangeArrowheads="1"/>
          </p:cNvSpPr>
          <p:nvPr/>
        </p:nvSpPr>
        <p:spPr bwMode="black">
          <a:xfrm>
            <a:off x="5200650" y="3599901"/>
            <a:ext cx="23939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lnSpc>
                <a:spcPct val="1500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单击此处添加文字内容</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添加文字</a:t>
            </a:r>
            <a:endParaRPr lang="en-US" altLang="zh-CN" sz="1200">
              <a:solidFill>
                <a:srgbClr val="BCE8F2"/>
              </a:solidFill>
              <a:latin typeface="方正正纤黑简体" pitchFamily="2" charset="-122"/>
              <a:ea typeface="方正正纤黑简体" pitchFamily="2" charset="-122"/>
            </a:endParaRPr>
          </a:p>
        </p:txBody>
      </p:sp>
      <p:sp>
        <p:nvSpPr>
          <p:cNvPr id="19" name="圆角矩形 18"/>
          <p:cNvSpPr/>
          <p:nvPr/>
        </p:nvSpPr>
        <p:spPr>
          <a:xfrm>
            <a:off x="1331640" y="3433915"/>
            <a:ext cx="2664296" cy="1802393"/>
          </a:xfrm>
          <a:prstGeom prst="roundRect">
            <a:avLst/>
          </a:prstGeom>
          <a:noFill/>
          <a:ln w="12700" cmpd="sng">
            <a:solidFill>
              <a:schemeClr val="accent2"/>
            </a:solidFill>
            <a:round/>
            <a:headEnd/>
            <a:tailEnd/>
          </a:ln>
          <a:effectLst>
            <a:glow rad="88900">
              <a:schemeClr val="accent1">
                <a:alpha val="30000"/>
              </a:schemeClr>
            </a:glow>
          </a:effectLst>
        </p:spPr>
        <p:txBody>
          <a:bodyPr/>
          <a:lstStyle/>
          <a:p>
            <a:r>
              <a:rPr lang="en-US" altLang="zh-CN" dirty="0">
                <a:solidFill>
                  <a:schemeClr val="tx1"/>
                </a:solidFill>
                <a:latin typeface="Arial" charset="0"/>
                <a:ea typeface="宋体" pitchFamily="2" charset="-122"/>
              </a:rPr>
              <a:t> </a:t>
            </a:r>
            <a:endParaRPr lang="zh-CN" altLang="en-US" dirty="0">
              <a:solidFill>
                <a:schemeClr val="tx1"/>
              </a:solidFill>
              <a:latin typeface="Arial" charset="0"/>
              <a:ea typeface="宋体" pitchFamily="2" charset="-122"/>
            </a:endParaRPr>
          </a:p>
        </p:txBody>
      </p:sp>
      <p:sp>
        <p:nvSpPr>
          <p:cNvPr id="12" name="Text Box 4"/>
          <p:cNvSpPr txBox="1">
            <a:spLocks noChangeArrowheads="1"/>
          </p:cNvSpPr>
          <p:nvPr/>
        </p:nvSpPr>
        <p:spPr bwMode="black">
          <a:xfrm>
            <a:off x="1466850" y="3599901"/>
            <a:ext cx="23939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lnSpc>
                <a:spcPct val="1500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单击添加文字</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单击此处添加文字内容</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添加文字</a:t>
            </a:r>
            <a:endParaRPr lang="en-US" altLang="zh-CN" sz="1200" dirty="0">
              <a:solidFill>
                <a:srgbClr val="BCE8F2"/>
              </a:solidFill>
              <a:latin typeface="方正正纤黑简体" pitchFamily="2" charset="-122"/>
              <a:ea typeface="方正正纤黑简体" pitchFamily="2" charset="-122"/>
            </a:endParaRPr>
          </a:p>
        </p:txBody>
      </p:sp>
      <p:sp>
        <p:nvSpPr>
          <p:cNvPr id="24" name="Text Box 9"/>
          <p:cNvSpPr txBox="1">
            <a:spLocks noChangeArrowheads="1"/>
          </p:cNvSpPr>
          <p:nvPr/>
        </p:nvSpPr>
        <p:spPr bwMode="black">
          <a:xfrm>
            <a:off x="6859588" y="886747"/>
            <a:ext cx="1954212"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60000"/>
              </a:lnSpc>
              <a:spcBef>
                <a:spcPct val="50000"/>
              </a:spcBef>
              <a:buFontTx/>
              <a:buChar char="•"/>
            </a:pPr>
            <a:r>
              <a:rPr lang="zh-CN" altLang="en-US" sz="1400">
                <a:solidFill>
                  <a:srgbClr val="BCE8F2"/>
                </a:solidFill>
                <a:latin typeface="方正兰亭黑_GBK" pitchFamily="2" charset="-122"/>
                <a:ea typeface="方正兰亭黑_GBK" pitchFamily="2" charset="-122"/>
              </a:rPr>
              <a:t>单击此处添加文字</a:t>
            </a:r>
            <a:endParaRPr lang="en-US" altLang="zh-CN" sz="1400">
              <a:solidFill>
                <a:srgbClr val="BCE8F2"/>
              </a:solidFill>
              <a:latin typeface="方正兰亭黑_GBK" pitchFamily="2" charset="-122"/>
              <a:ea typeface="方正兰亭黑_GBK" pitchFamily="2" charset="-122"/>
            </a:endParaRPr>
          </a:p>
          <a:p>
            <a:pPr>
              <a:lnSpc>
                <a:spcPct val="60000"/>
              </a:lnSpc>
              <a:spcBef>
                <a:spcPct val="50000"/>
              </a:spcBef>
              <a:buFontTx/>
              <a:buChar char="•"/>
            </a:pPr>
            <a:r>
              <a:rPr lang="zh-CN" altLang="en-US" sz="1400">
                <a:solidFill>
                  <a:srgbClr val="BCE8F2"/>
                </a:solidFill>
                <a:latin typeface="方正兰亭黑_GBK" pitchFamily="2" charset="-122"/>
                <a:ea typeface="方正兰亭黑_GBK" pitchFamily="2" charset="-122"/>
              </a:rPr>
              <a:t>单击此处添加文字</a:t>
            </a:r>
            <a:endParaRPr lang="en-US" altLang="zh-CN" sz="1400">
              <a:solidFill>
                <a:srgbClr val="BCE8F2"/>
              </a:solidFill>
              <a:latin typeface="方正兰亭黑_GBK" pitchFamily="2" charset="-122"/>
              <a:ea typeface="方正兰亭黑_GBK"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nodeType="afterGroup">
                            <p:stCondLst>
                              <p:cond delay="500"/>
                            </p:stCondLst>
                            <p:childTnLst>
                              <p:par>
                                <p:cTn id="9" presetID="15"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1000" fill="hold"/>
                                        <p:tgtEl>
                                          <p:spTgt spid="26"/>
                                        </p:tgtEl>
                                        <p:attrNameLst>
                                          <p:attrName>ppt_w</p:attrName>
                                        </p:attrNameLst>
                                      </p:cBhvr>
                                      <p:tavLst>
                                        <p:tav tm="0">
                                          <p:val>
                                            <p:fltVal val="0"/>
                                          </p:val>
                                        </p:tav>
                                        <p:tav tm="100000">
                                          <p:val>
                                            <p:strVal val="#ppt_w"/>
                                          </p:val>
                                        </p:tav>
                                      </p:tavLst>
                                    </p:anim>
                                    <p:anim calcmode="lin" valueType="num">
                                      <p:cBhvr>
                                        <p:cTn id="12" dur="1000" fill="hold"/>
                                        <p:tgtEl>
                                          <p:spTgt spid="26"/>
                                        </p:tgtEl>
                                        <p:attrNameLst>
                                          <p:attrName>ppt_h</p:attrName>
                                        </p:attrNameLst>
                                      </p:cBhvr>
                                      <p:tavLst>
                                        <p:tav tm="0">
                                          <p:val>
                                            <p:fltVal val="0"/>
                                          </p:val>
                                        </p:tav>
                                        <p:tav tm="100000">
                                          <p:val>
                                            <p:strVal val="#ppt_h"/>
                                          </p:val>
                                        </p:tav>
                                      </p:tavLst>
                                    </p:anim>
                                    <p:anim calcmode="lin" valueType="num">
                                      <p:cBhvr>
                                        <p:cTn id="13"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5" fill="hold" nodeType="afterGroup">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nodeType="afterGroup">
                            <p:stCondLst>
                              <p:cond delay="2500"/>
                            </p:stCondLst>
                            <p:childTnLst>
                              <p:par>
                                <p:cTn id="24" presetID="15"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fltVal val="0"/>
                                          </p:val>
                                        </p:tav>
                                        <p:tav tm="100000">
                                          <p:val>
                                            <p:strVal val="#ppt_w"/>
                                          </p:val>
                                        </p:tav>
                                      </p:tavLst>
                                    </p:anim>
                                    <p:anim calcmode="lin" valueType="num">
                                      <p:cBhvr>
                                        <p:cTn id="27" dur="1000" fill="hold"/>
                                        <p:tgtEl>
                                          <p:spTgt spid="25"/>
                                        </p:tgtEl>
                                        <p:attrNameLst>
                                          <p:attrName>ppt_h</p:attrName>
                                        </p:attrNameLst>
                                      </p:cBhvr>
                                      <p:tavLst>
                                        <p:tav tm="0">
                                          <p:val>
                                            <p:fltVal val="0"/>
                                          </p:val>
                                        </p:tav>
                                        <p:tav tm="100000">
                                          <p:val>
                                            <p:strVal val="#ppt_h"/>
                                          </p:val>
                                        </p:tav>
                                      </p:tavLst>
                                    </p:anim>
                                    <p:anim calcmode="lin" valueType="num">
                                      <p:cBhvr>
                                        <p:cTn id="2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3500"/>
                            </p:stCondLst>
                            <p:childTnLst>
                              <p:par>
                                <p:cTn id="31" presetID="22" presetClass="entr" presetSubtype="4"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par>
                          <p:cTn id="34" fill="hold" nodeType="afterGroup">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nodeType="afterGroup">
                            <p:stCondLst>
                              <p:cond delay="4500"/>
                            </p:stCondLst>
                            <p:childTnLst>
                              <p:par>
                                <p:cTn id="39" presetID="10" presetClass="entr" presetSubtype="0" repeatCount="200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300"/>
                                        <p:tgtEl>
                                          <p:spTgt spid="19"/>
                                        </p:tgtEl>
                                      </p:cBhvr>
                                    </p:animEffect>
                                  </p:childTnLst>
                                </p:cTn>
                              </p:par>
                            </p:childTnLst>
                          </p:cTn>
                        </p:par>
                        <p:par>
                          <p:cTn id="42" fill="hold" nodeType="afterGroup">
                            <p:stCondLst>
                              <p:cond delay="5100"/>
                            </p:stCondLst>
                            <p:childTnLst>
                              <p:par>
                                <p:cTn id="43" presetID="42"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6100"/>
                            </p:stCondLst>
                            <p:childTnLst>
                              <p:par>
                                <p:cTn id="49" presetID="10" presetClass="entr" presetSubtype="0" repeatCount="200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300"/>
                                        <p:tgtEl>
                                          <p:spTgt spid="21"/>
                                        </p:tgtEl>
                                      </p:cBhvr>
                                    </p:animEffect>
                                  </p:childTnLst>
                                </p:cTn>
                              </p:par>
                            </p:childTnLst>
                          </p:cTn>
                        </p:par>
                        <p:par>
                          <p:cTn id="52" fill="hold" nodeType="afterGroup">
                            <p:stCondLst>
                              <p:cond delay="67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2" grpId="0"/>
      <p:bldP spid="1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flipV="1">
            <a:off x="3382590" y="2420939"/>
            <a:ext cx="2262188" cy="938213"/>
          </a:xfrm>
          <a:custGeom>
            <a:avLst/>
            <a:gdLst/>
            <a:ahLst/>
            <a:cxnLst/>
            <a:rect l="l" t="t" r="r" b="b"/>
            <a:pathLst>
              <a:path w="2262188" h="891159">
                <a:moveTo>
                  <a:pt x="377763" y="891159"/>
                </a:moveTo>
                <a:lnTo>
                  <a:pt x="1884425" y="891159"/>
                </a:lnTo>
                <a:lnTo>
                  <a:pt x="1884425" y="629744"/>
                </a:lnTo>
                <a:lnTo>
                  <a:pt x="2262188" y="629744"/>
                </a:lnTo>
                <a:lnTo>
                  <a:pt x="1131094" y="0"/>
                </a:lnTo>
                <a:lnTo>
                  <a:pt x="0" y="629744"/>
                </a:lnTo>
                <a:lnTo>
                  <a:pt x="377763" y="629744"/>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4" name="AutoShape 3"/>
          <p:cNvSpPr>
            <a:spLocks noChangeArrowheads="1"/>
          </p:cNvSpPr>
          <p:nvPr/>
        </p:nvSpPr>
        <p:spPr bwMode="gray">
          <a:xfrm>
            <a:off x="579065" y="1992312"/>
            <a:ext cx="1658938"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5" name="AutoShape 4"/>
          <p:cNvSpPr>
            <a:spLocks noChangeArrowheads="1"/>
          </p:cNvSpPr>
          <p:nvPr/>
        </p:nvSpPr>
        <p:spPr bwMode="gray">
          <a:xfrm>
            <a:off x="2849190" y="1287464"/>
            <a:ext cx="3379788" cy="1133476"/>
          </a:xfrm>
          <a:prstGeom prst="roundRect">
            <a:avLst>
              <a:gd name="adj" fmla="val 16667"/>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AutoShape 8"/>
          <p:cNvSpPr>
            <a:spLocks noChangeArrowheads="1"/>
          </p:cNvSpPr>
          <p:nvPr/>
        </p:nvSpPr>
        <p:spPr bwMode="gray">
          <a:xfrm rot="5400000">
            <a:off x="2094708" y="1620044"/>
            <a:ext cx="865188" cy="431800"/>
          </a:xfrm>
          <a:prstGeom prst="upArrow">
            <a:avLst>
              <a:gd name="adj1" fmla="val 50093"/>
              <a:gd name="adj2" fmla="val 54046"/>
            </a:avLst>
          </a:prstGeom>
          <a:gradFill rotWithShape="1">
            <a:gsLst>
              <a:gs pos="0">
                <a:srgbClr val="30B8D8"/>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8" name="AutoShape 9"/>
          <p:cNvSpPr>
            <a:spLocks noChangeArrowheads="1"/>
          </p:cNvSpPr>
          <p:nvPr/>
        </p:nvSpPr>
        <p:spPr bwMode="gray">
          <a:xfrm rot="16200000">
            <a:off x="6117435" y="1666082"/>
            <a:ext cx="865187" cy="431800"/>
          </a:xfrm>
          <a:prstGeom prst="upArrow">
            <a:avLst>
              <a:gd name="adj1" fmla="val 50093"/>
              <a:gd name="adj2" fmla="val 54046"/>
            </a:avLst>
          </a:prstGeom>
          <a:gradFill rotWithShape="1">
            <a:gsLst>
              <a:gs pos="0">
                <a:srgbClr val="30B8D8"/>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grpSp>
        <p:nvGrpSpPr>
          <p:cNvPr id="36" name="组合 35"/>
          <p:cNvGrpSpPr>
            <a:grpSpLocks/>
          </p:cNvGrpSpPr>
          <p:nvPr/>
        </p:nvGrpSpPr>
        <p:grpSpPr bwMode="auto">
          <a:xfrm>
            <a:off x="2903538" y="1330327"/>
            <a:ext cx="3243262" cy="911379"/>
            <a:chOff x="2903165" y="1330325"/>
            <a:chExt cx="3243263" cy="911796"/>
          </a:xfrm>
        </p:grpSpPr>
        <p:sp>
          <p:nvSpPr>
            <p:cNvPr id="2" name="Rectangle 10"/>
            <p:cNvSpPr>
              <a:spLocks noChangeArrowheads="1"/>
            </p:cNvSpPr>
            <p:nvPr/>
          </p:nvSpPr>
          <p:spPr bwMode="black">
            <a:xfrm>
              <a:off x="3704297" y="1330325"/>
              <a:ext cx="1723550" cy="40029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solidFill>
                    <a:srgbClr val="BCE8F2"/>
                  </a:solidFill>
                  <a:latin typeface="方正兰亭黑_GBK" pitchFamily="2" charset="-122"/>
                  <a:ea typeface="方正兰亭黑_GBK" pitchFamily="2" charset="-122"/>
                </a:rPr>
                <a:t>单击添加标题</a:t>
              </a:r>
            </a:p>
          </p:txBody>
        </p:sp>
        <p:sp>
          <p:nvSpPr>
            <p:cNvPr id="6" name="Rectangle 11"/>
            <p:cNvSpPr>
              <a:spLocks noChangeArrowheads="1"/>
            </p:cNvSpPr>
            <p:nvPr/>
          </p:nvSpPr>
          <p:spPr bwMode="black">
            <a:xfrm>
              <a:off x="3008079" y="1903412"/>
              <a:ext cx="3057248" cy="33870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a:solidFill>
                    <a:srgbClr val="BCE8F2"/>
                  </a:solidFill>
                  <a:latin typeface="方正兰亭黑_GBK" pitchFamily="2" charset="-122"/>
                  <a:ea typeface="方正兰亭黑_GBK" pitchFamily="2" charset="-122"/>
                </a:rPr>
                <a:t>单击此处添加文字单击添加文字</a:t>
              </a:r>
              <a:endParaRPr lang="en-US" altLang="zh-CN" sz="1600">
                <a:solidFill>
                  <a:srgbClr val="BCE8F2"/>
                </a:solidFill>
                <a:latin typeface="方正兰亭黑_GBK" pitchFamily="2" charset="-122"/>
                <a:ea typeface="方正兰亭黑_GBK" pitchFamily="2" charset="-122"/>
              </a:endParaRPr>
            </a:p>
          </p:txBody>
        </p:sp>
        <p:sp>
          <p:nvSpPr>
            <p:cNvPr id="9" name="Line 12"/>
            <p:cNvSpPr>
              <a:spLocks noChangeShapeType="1"/>
            </p:cNvSpPr>
            <p:nvPr/>
          </p:nvSpPr>
          <p:spPr bwMode="gray">
            <a:xfrm>
              <a:off x="2903165" y="1754187"/>
              <a:ext cx="3243263" cy="0"/>
            </a:xfrm>
            <a:prstGeom prst="line">
              <a:avLst/>
            </a:prstGeom>
            <a:noFill/>
            <a:ln w="9525">
              <a:solidFill>
                <a:srgbClr val="30B8D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 name="AutoShape 13"/>
          <p:cNvSpPr>
            <a:spLocks noChangeArrowheads="1"/>
          </p:cNvSpPr>
          <p:nvPr/>
        </p:nvSpPr>
        <p:spPr bwMode="gray">
          <a:xfrm>
            <a:off x="579065" y="1041400"/>
            <a:ext cx="1658938"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3" name="AutoShape 14"/>
          <p:cNvSpPr>
            <a:spLocks noChangeArrowheads="1"/>
          </p:cNvSpPr>
          <p:nvPr/>
        </p:nvSpPr>
        <p:spPr bwMode="gray">
          <a:xfrm>
            <a:off x="6868740" y="1981200"/>
            <a:ext cx="1658938"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4" name="AutoShape 15"/>
          <p:cNvSpPr>
            <a:spLocks noChangeArrowheads="1"/>
          </p:cNvSpPr>
          <p:nvPr/>
        </p:nvSpPr>
        <p:spPr bwMode="gray">
          <a:xfrm>
            <a:off x="6873511" y="1049337"/>
            <a:ext cx="1658937"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5" name="Text Box 16"/>
          <p:cNvSpPr txBox="1">
            <a:spLocks noChangeArrowheads="1"/>
          </p:cNvSpPr>
          <p:nvPr/>
        </p:nvSpPr>
        <p:spPr bwMode="white">
          <a:xfrm>
            <a:off x="7002469" y="1236667"/>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6" name="Text Box 17"/>
          <p:cNvSpPr txBox="1">
            <a:spLocks noChangeArrowheads="1"/>
          </p:cNvSpPr>
          <p:nvPr/>
        </p:nvSpPr>
        <p:spPr bwMode="white">
          <a:xfrm>
            <a:off x="7002469" y="2166944"/>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7" name="Text Box 18"/>
          <p:cNvSpPr txBox="1">
            <a:spLocks noChangeArrowheads="1"/>
          </p:cNvSpPr>
          <p:nvPr/>
        </p:nvSpPr>
        <p:spPr bwMode="white">
          <a:xfrm>
            <a:off x="704858" y="1246194"/>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8" name="Text Box 19"/>
          <p:cNvSpPr txBox="1">
            <a:spLocks noChangeArrowheads="1"/>
          </p:cNvSpPr>
          <p:nvPr/>
        </p:nvSpPr>
        <p:spPr bwMode="white">
          <a:xfrm>
            <a:off x="704858" y="2185994"/>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9" name="Rectangle 20"/>
          <p:cNvSpPr>
            <a:spLocks noChangeArrowheads="1"/>
          </p:cNvSpPr>
          <p:nvPr/>
        </p:nvSpPr>
        <p:spPr bwMode="auto">
          <a:xfrm>
            <a:off x="3382963" y="3848104"/>
            <a:ext cx="3903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r>
              <a:rPr lang="zh-CN" altLang="en-US" sz="1600" dirty="0">
                <a:solidFill>
                  <a:srgbClr val="BCE8F2"/>
                </a:solidFill>
                <a:latin typeface="方正兰亭纤黑简体" pitchFamily="65" charset="-122"/>
                <a:ea typeface="方正兰亭纤黑简体" pitchFamily="65" charset="-122"/>
              </a:rPr>
              <a:t>单击此处添加文字单击添加文字</a:t>
            </a:r>
            <a:endParaRPr lang="en-US" altLang="zh-CN" sz="1600" dirty="0">
              <a:solidFill>
                <a:srgbClr val="BCE8F2"/>
              </a:solidFill>
              <a:latin typeface="方正兰亭纤黑简体" pitchFamily="65" charset="-122"/>
              <a:ea typeface="方正兰亭纤黑简体" pitchFamily="65" charset="-122"/>
            </a:endParaRPr>
          </a:p>
          <a:p>
            <a:r>
              <a:rPr lang="zh-CN" altLang="en-US" sz="1600" dirty="0">
                <a:solidFill>
                  <a:srgbClr val="BCE8F2"/>
                </a:solidFill>
                <a:latin typeface="方正兰亭纤黑简体" pitchFamily="65" charset="-122"/>
                <a:ea typeface="方正兰亭纤黑简体" pitchFamily="65" charset="-122"/>
              </a:rPr>
              <a:t>单击此处添加文字内容</a:t>
            </a:r>
            <a:endParaRPr lang="en-US" altLang="zh-CN" sz="1600" dirty="0">
              <a:solidFill>
                <a:srgbClr val="BCE8F2"/>
              </a:solidFill>
              <a:latin typeface="方正兰亭纤黑简体" pitchFamily="65" charset="-122"/>
              <a:ea typeface="方正兰亭纤黑简体" pitchFamily="65" charset="-122"/>
            </a:endParaRPr>
          </a:p>
          <a:p>
            <a:r>
              <a:rPr lang="zh-CN" altLang="en-US" sz="1600" dirty="0">
                <a:solidFill>
                  <a:srgbClr val="BCE8F2"/>
                </a:solidFill>
                <a:latin typeface="方正兰亭纤黑简体" pitchFamily="65" charset="-122"/>
                <a:ea typeface="方正兰亭纤黑简体" pitchFamily="65" charset="-122"/>
              </a:rPr>
              <a:t>单击此处添加文字添加文字</a:t>
            </a:r>
            <a:endParaRPr lang="en-US" altLang="zh-CN" sz="1600" dirty="0">
              <a:solidFill>
                <a:srgbClr val="BCE8F2"/>
              </a:solidFill>
              <a:latin typeface="方正兰亭纤黑简体" pitchFamily="65" charset="-122"/>
              <a:ea typeface="方正兰亭纤黑简体" pitchFamily="65" charset="-122"/>
            </a:endParaRPr>
          </a:p>
        </p:txBody>
      </p:sp>
      <p:sp>
        <p:nvSpPr>
          <p:cNvPr id="23" name="AutoShape 14"/>
          <p:cNvSpPr>
            <a:spLocks noChangeArrowheads="1"/>
          </p:cNvSpPr>
          <p:nvPr/>
        </p:nvSpPr>
        <p:spPr bwMode="gray">
          <a:xfrm>
            <a:off x="1496640" y="3438527"/>
            <a:ext cx="5917654" cy="1651223"/>
          </a:xfrm>
          <a:prstGeom prst="roundRect">
            <a:avLst>
              <a:gd name="adj" fmla="val 11476"/>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24" name="组合 23"/>
          <p:cNvGrpSpPr>
            <a:grpSpLocks/>
          </p:cNvGrpSpPr>
          <p:nvPr/>
        </p:nvGrpSpPr>
        <p:grpSpPr bwMode="auto">
          <a:xfrm>
            <a:off x="1643071" y="3109913"/>
            <a:ext cx="1254125" cy="1995487"/>
            <a:chOff x="5746478" y="1300957"/>
            <a:chExt cx="1377950" cy="2190750"/>
          </a:xfrm>
          <a:solidFill>
            <a:schemeClr val="accent1"/>
          </a:solidFill>
        </p:grpSpPr>
        <p:sp>
          <p:nvSpPr>
            <p:cNvPr id="16417" name="Freeform 7"/>
            <p:cNvSpPr>
              <a:spLocks noEditPoints="1"/>
            </p:cNvSpPr>
            <p:nvPr/>
          </p:nvSpPr>
          <p:spPr bwMode="gray">
            <a:xfrm>
              <a:off x="6081440" y="1300957"/>
              <a:ext cx="777875" cy="2185987"/>
            </a:xfrm>
            <a:custGeom>
              <a:avLst/>
              <a:gdLst>
                <a:gd name="T0" fmla="*/ 759691 w 1155"/>
                <a:gd name="T1" fmla="*/ 654354 h 3334"/>
                <a:gd name="T2" fmla="*/ 697730 w 1155"/>
                <a:gd name="T3" fmla="*/ 513386 h 3334"/>
                <a:gd name="T4" fmla="*/ 589973 w 1155"/>
                <a:gd name="T5" fmla="*/ 371106 h 3334"/>
                <a:gd name="T6" fmla="*/ 492317 w 1155"/>
                <a:gd name="T7" fmla="*/ 308818 h 3334"/>
                <a:gd name="T8" fmla="*/ 543502 w 1155"/>
                <a:gd name="T9" fmla="*/ 213747 h 3334"/>
                <a:gd name="T10" fmla="*/ 550911 w 1155"/>
                <a:gd name="T11" fmla="*/ 130477 h 3334"/>
                <a:gd name="T12" fmla="*/ 507808 w 1155"/>
                <a:gd name="T13" fmla="*/ 57043 h 3334"/>
                <a:gd name="T14" fmla="*/ 387254 w 1155"/>
                <a:gd name="T15" fmla="*/ 4590 h 3334"/>
                <a:gd name="T16" fmla="*/ 356273 w 1155"/>
                <a:gd name="T17" fmla="*/ 32128 h 3334"/>
                <a:gd name="T18" fmla="*/ 313170 w 1155"/>
                <a:gd name="T19" fmla="*/ 51142 h 3334"/>
                <a:gd name="T20" fmla="*/ 310477 w 1155"/>
                <a:gd name="T21" fmla="*/ 108840 h 3334"/>
                <a:gd name="T22" fmla="*/ 319232 w 1155"/>
                <a:gd name="T23" fmla="*/ 133756 h 3334"/>
                <a:gd name="T24" fmla="*/ 317211 w 1155"/>
                <a:gd name="T25" fmla="*/ 231450 h 3334"/>
                <a:gd name="T26" fmla="*/ 349539 w 1155"/>
                <a:gd name="T27" fmla="*/ 272757 h 3334"/>
                <a:gd name="T28" fmla="*/ 239087 w 1155"/>
                <a:gd name="T29" fmla="*/ 345535 h 3334"/>
                <a:gd name="T30" fmla="*/ 158269 w 1155"/>
                <a:gd name="T31" fmla="*/ 380941 h 3334"/>
                <a:gd name="T32" fmla="*/ 117186 w 1155"/>
                <a:gd name="T33" fmla="*/ 568462 h 3334"/>
                <a:gd name="T34" fmla="*/ 91594 w 1155"/>
                <a:gd name="T35" fmla="*/ 759916 h 3334"/>
                <a:gd name="T36" fmla="*/ 76777 w 1155"/>
                <a:gd name="T37" fmla="*/ 954648 h 3334"/>
                <a:gd name="T38" fmla="*/ 76777 w 1155"/>
                <a:gd name="T39" fmla="*/ 1007101 h 3334"/>
                <a:gd name="T40" fmla="*/ 119207 w 1155"/>
                <a:gd name="T41" fmla="*/ 1120531 h 3334"/>
                <a:gd name="T42" fmla="*/ 117186 w 1155"/>
                <a:gd name="T43" fmla="*/ 1132333 h 3334"/>
                <a:gd name="T44" fmla="*/ 88900 w 1155"/>
                <a:gd name="T45" fmla="*/ 1166428 h 3334"/>
                <a:gd name="T46" fmla="*/ 29633 w 1155"/>
                <a:gd name="T47" fmla="*/ 1470657 h 3334"/>
                <a:gd name="T48" fmla="*/ 72736 w 1155"/>
                <a:gd name="T49" fmla="*/ 1455576 h 3334"/>
                <a:gd name="T50" fmla="*/ 88227 w 1155"/>
                <a:gd name="T51" fmla="*/ 1557860 h 3334"/>
                <a:gd name="T52" fmla="*/ 18858 w 1155"/>
                <a:gd name="T53" fmla="*/ 2007646 h 3334"/>
                <a:gd name="T54" fmla="*/ 0 w 1155"/>
                <a:gd name="T55" fmla="*/ 2092227 h 3334"/>
                <a:gd name="T56" fmla="*/ 24245 w 1155"/>
                <a:gd name="T57" fmla="*/ 2147958 h 3334"/>
                <a:gd name="T58" fmla="*/ 73410 w 1155"/>
                <a:gd name="T59" fmla="*/ 2155171 h 3334"/>
                <a:gd name="T60" fmla="*/ 132003 w 1155"/>
                <a:gd name="T61" fmla="*/ 2123699 h 3334"/>
                <a:gd name="T62" fmla="*/ 172412 w 1155"/>
                <a:gd name="T63" fmla="*/ 2027972 h 3334"/>
                <a:gd name="T64" fmla="*/ 191943 w 1155"/>
                <a:gd name="T65" fmla="*/ 1972240 h 3334"/>
                <a:gd name="T66" fmla="*/ 251210 w 1155"/>
                <a:gd name="T67" fmla="*/ 1812258 h 3334"/>
                <a:gd name="T68" fmla="*/ 397356 w 1155"/>
                <a:gd name="T69" fmla="*/ 1220848 h 3334"/>
                <a:gd name="T70" fmla="*/ 488277 w 1155"/>
                <a:gd name="T71" fmla="*/ 1368373 h 3334"/>
                <a:gd name="T72" fmla="*/ 515216 w 1155"/>
                <a:gd name="T73" fmla="*/ 1579497 h 3334"/>
                <a:gd name="T74" fmla="*/ 519930 w 1155"/>
                <a:gd name="T75" fmla="*/ 2005679 h 3334"/>
                <a:gd name="T76" fmla="*/ 545523 w 1155"/>
                <a:gd name="T77" fmla="*/ 2055510 h 3334"/>
                <a:gd name="T78" fmla="*/ 540135 w 1155"/>
                <a:gd name="T79" fmla="*/ 2137468 h 3334"/>
                <a:gd name="T80" fmla="*/ 589973 w 1155"/>
                <a:gd name="T81" fmla="*/ 2184676 h 3334"/>
                <a:gd name="T82" fmla="*/ 647892 w 1155"/>
                <a:gd name="T83" fmla="*/ 2169595 h 3334"/>
                <a:gd name="T84" fmla="*/ 677526 w 1155"/>
                <a:gd name="T85" fmla="*/ 2059444 h 3334"/>
                <a:gd name="T86" fmla="*/ 705812 w 1155"/>
                <a:gd name="T87" fmla="*/ 2026660 h 3334"/>
                <a:gd name="T88" fmla="*/ 705812 w 1155"/>
                <a:gd name="T89" fmla="*/ 1976174 h 3334"/>
                <a:gd name="T90" fmla="*/ 697730 w 1155"/>
                <a:gd name="T91" fmla="*/ 1771607 h 3334"/>
                <a:gd name="T92" fmla="*/ 668770 w 1155"/>
                <a:gd name="T93" fmla="*/ 1397878 h 3334"/>
                <a:gd name="T94" fmla="*/ 657995 w 1155"/>
                <a:gd name="T95" fmla="*/ 1022837 h 3334"/>
                <a:gd name="T96" fmla="*/ 616239 w 1155"/>
                <a:gd name="T97" fmla="*/ 863511 h 3334"/>
                <a:gd name="T98" fmla="*/ 736119 w 1155"/>
                <a:gd name="T99" fmla="*/ 797944 h 3334"/>
                <a:gd name="T100" fmla="*/ 772487 w 1155"/>
                <a:gd name="T101" fmla="*/ 774340 h 3334"/>
                <a:gd name="T102" fmla="*/ 192617 w 1155"/>
                <a:gd name="T103" fmla="*/ 755326 h 3334"/>
                <a:gd name="T104" fmla="*/ 204739 w 1155"/>
                <a:gd name="T105" fmla="*/ 694349 h 3334"/>
                <a:gd name="T106" fmla="*/ 136717 w 1155"/>
                <a:gd name="T107" fmla="*/ 1073324 h 3334"/>
                <a:gd name="T108" fmla="*/ 141432 w 1155"/>
                <a:gd name="T109" fmla="*/ 1357226 h 3334"/>
                <a:gd name="T110" fmla="*/ 181167 w 1155"/>
                <a:gd name="T111" fmla="*/ 1081192 h 3334"/>
                <a:gd name="T112" fmla="*/ 158269 w 1155"/>
                <a:gd name="T113" fmla="*/ 1150692 h 3334"/>
                <a:gd name="T114" fmla="*/ 159616 w 1155"/>
                <a:gd name="T115" fmla="*/ 1104795 h 3334"/>
                <a:gd name="T116" fmla="*/ 174433 w 1155"/>
                <a:gd name="T117" fmla="*/ 1035295 h 3334"/>
                <a:gd name="T118" fmla="*/ 195984 w 1155"/>
                <a:gd name="T119" fmla="*/ 967761 h 3334"/>
                <a:gd name="T120" fmla="*/ 602095 w 1155"/>
                <a:gd name="T121" fmla="*/ 696972 h 3334"/>
                <a:gd name="T122" fmla="*/ 641831 w 1155"/>
                <a:gd name="T123" fmla="*/ 687793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6418" name="Freeform 9"/>
            <p:cNvSpPr>
              <a:spLocks noEditPoints="1"/>
            </p:cNvSpPr>
            <p:nvPr/>
          </p:nvSpPr>
          <p:spPr bwMode="gray">
            <a:xfrm>
              <a:off x="5746478" y="2247107"/>
              <a:ext cx="442912" cy="1244600"/>
            </a:xfrm>
            <a:custGeom>
              <a:avLst/>
              <a:gdLst>
                <a:gd name="T0" fmla="*/ 432558 w 1155"/>
                <a:gd name="T1" fmla="*/ 372559 h 3334"/>
                <a:gd name="T2" fmla="*/ 397279 w 1155"/>
                <a:gd name="T3" fmla="*/ 292298 h 3334"/>
                <a:gd name="T4" fmla="*/ 335923 w 1155"/>
                <a:gd name="T5" fmla="*/ 211291 h 3334"/>
                <a:gd name="T6" fmla="*/ 280319 w 1155"/>
                <a:gd name="T7" fmla="*/ 175827 h 3334"/>
                <a:gd name="T8" fmla="*/ 309463 w 1155"/>
                <a:gd name="T9" fmla="*/ 121698 h 3334"/>
                <a:gd name="T10" fmla="*/ 313681 w 1155"/>
                <a:gd name="T11" fmla="*/ 74288 h 3334"/>
                <a:gd name="T12" fmla="*/ 289139 w 1155"/>
                <a:gd name="T13" fmla="*/ 32478 h 3334"/>
                <a:gd name="T14" fmla="*/ 220497 w 1155"/>
                <a:gd name="T15" fmla="*/ 2613 h 3334"/>
                <a:gd name="T16" fmla="*/ 202858 w 1155"/>
                <a:gd name="T17" fmla="*/ 18292 h 3334"/>
                <a:gd name="T18" fmla="*/ 178315 w 1155"/>
                <a:gd name="T19" fmla="*/ 29118 h 3334"/>
                <a:gd name="T20" fmla="*/ 176781 w 1155"/>
                <a:gd name="T21" fmla="*/ 61969 h 3334"/>
                <a:gd name="T22" fmla="*/ 181766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4 w 1155"/>
                <a:gd name="T33" fmla="*/ 323656 h 3334"/>
                <a:gd name="T34" fmla="*/ 52152 w 1155"/>
                <a:gd name="T35" fmla="*/ 432661 h 3334"/>
                <a:gd name="T36" fmla="*/ 43716 w 1155"/>
                <a:gd name="T37" fmla="*/ 543533 h 3334"/>
                <a:gd name="T38" fmla="*/ 43716 w 1155"/>
                <a:gd name="T39" fmla="*/ 573397 h 3334"/>
                <a:gd name="T40" fmla="*/ 67875 w 1155"/>
                <a:gd name="T41" fmla="*/ 637979 h 3334"/>
                <a:gd name="T42" fmla="*/ 66724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49 w 1155"/>
                <a:gd name="T69" fmla="*/ 695095 h 3334"/>
                <a:gd name="T70" fmla="*/ 278018 w 1155"/>
                <a:gd name="T71" fmla="*/ 779088 h 3334"/>
                <a:gd name="T72" fmla="*/ 293357 w 1155"/>
                <a:gd name="T73" fmla="*/ 899293 h 3334"/>
                <a:gd name="T74" fmla="*/ 296042 w 1155"/>
                <a:gd name="T75" fmla="*/ 1141941 h 3334"/>
                <a:gd name="T76" fmla="*/ 310614 w 1155"/>
                <a:gd name="T77" fmla="*/ 1170312 h 3334"/>
                <a:gd name="T78" fmla="*/ 307546 w 1155"/>
                <a:gd name="T79" fmla="*/ 1216975 h 3334"/>
                <a:gd name="T80" fmla="*/ 335923 w 1155"/>
                <a:gd name="T81" fmla="*/ 1243853 h 3334"/>
                <a:gd name="T82" fmla="*/ 368902 w 1155"/>
                <a:gd name="T83" fmla="*/ 1235267 h 3334"/>
                <a:gd name="T84" fmla="*/ 385774 w 1155"/>
                <a:gd name="T85" fmla="*/ 1172552 h 3334"/>
                <a:gd name="T86" fmla="*/ 401880 w 1155"/>
                <a:gd name="T87" fmla="*/ 1153887 h 3334"/>
                <a:gd name="T88" fmla="*/ 401880 w 1155"/>
                <a:gd name="T89" fmla="*/ 1125142 h 3334"/>
                <a:gd name="T90" fmla="*/ 397279 w 1155"/>
                <a:gd name="T91" fmla="*/ 1008671 h 3334"/>
                <a:gd name="T92" fmla="*/ 380789 w 1155"/>
                <a:gd name="T93" fmla="*/ 795887 h 3334"/>
                <a:gd name="T94" fmla="*/ 374654 w 1155"/>
                <a:gd name="T95" fmla="*/ 582356 h 3334"/>
                <a:gd name="T96" fmla="*/ 350878 w 1155"/>
                <a:gd name="T97" fmla="*/ 491643 h 3334"/>
                <a:gd name="T98" fmla="*/ 419137 w 1155"/>
                <a:gd name="T99" fmla="*/ 454313 h 3334"/>
                <a:gd name="T100" fmla="*/ 439844 w 1155"/>
                <a:gd name="T101" fmla="*/ 440874 h 3334"/>
                <a:gd name="T102" fmla="*/ 109673 w 1155"/>
                <a:gd name="T103" fmla="*/ 430048 h 3334"/>
                <a:gd name="T104" fmla="*/ 116576 w 1155"/>
                <a:gd name="T105" fmla="*/ 395330 h 3334"/>
                <a:gd name="T106" fmla="*/ 77845 w 1155"/>
                <a:gd name="T107" fmla="*/ 611101 h 3334"/>
                <a:gd name="T108" fmla="*/ 80529 w 1155"/>
                <a:gd name="T109" fmla="*/ 772742 h 3334"/>
                <a:gd name="T110" fmla="*/ 103154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5 w 1155"/>
                <a:gd name="T121" fmla="*/ 396824 h 3334"/>
                <a:gd name="T122" fmla="*/ 365450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6419" name="Freeform 10"/>
            <p:cNvSpPr>
              <a:spLocks noEditPoints="1"/>
            </p:cNvSpPr>
            <p:nvPr/>
          </p:nvSpPr>
          <p:spPr bwMode="gray">
            <a:xfrm>
              <a:off x="6681515" y="2247107"/>
              <a:ext cx="442913" cy="1244600"/>
            </a:xfrm>
            <a:custGeom>
              <a:avLst/>
              <a:gdLst>
                <a:gd name="T0" fmla="*/ 432559 w 1155"/>
                <a:gd name="T1" fmla="*/ 372559 h 3334"/>
                <a:gd name="T2" fmla="*/ 397280 w 1155"/>
                <a:gd name="T3" fmla="*/ 292298 h 3334"/>
                <a:gd name="T4" fmla="*/ 335924 w 1155"/>
                <a:gd name="T5" fmla="*/ 211291 h 3334"/>
                <a:gd name="T6" fmla="*/ 280320 w 1155"/>
                <a:gd name="T7" fmla="*/ 175827 h 3334"/>
                <a:gd name="T8" fmla="*/ 309464 w 1155"/>
                <a:gd name="T9" fmla="*/ 121698 h 3334"/>
                <a:gd name="T10" fmla="*/ 313682 w 1155"/>
                <a:gd name="T11" fmla="*/ 74288 h 3334"/>
                <a:gd name="T12" fmla="*/ 289140 w 1155"/>
                <a:gd name="T13" fmla="*/ 32478 h 3334"/>
                <a:gd name="T14" fmla="*/ 220498 w 1155"/>
                <a:gd name="T15" fmla="*/ 2613 h 3334"/>
                <a:gd name="T16" fmla="*/ 202858 w 1155"/>
                <a:gd name="T17" fmla="*/ 18292 h 3334"/>
                <a:gd name="T18" fmla="*/ 178316 w 1155"/>
                <a:gd name="T19" fmla="*/ 29118 h 3334"/>
                <a:gd name="T20" fmla="*/ 176782 w 1155"/>
                <a:gd name="T21" fmla="*/ 61969 h 3334"/>
                <a:gd name="T22" fmla="*/ 181767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5 w 1155"/>
                <a:gd name="T33" fmla="*/ 323656 h 3334"/>
                <a:gd name="T34" fmla="*/ 52153 w 1155"/>
                <a:gd name="T35" fmla="*/ 432661 h 3334"/>
                <a:gd name="T36" fmla="*/ 43716 w 1155"/>
                <a:gd name="T37" fmla="*/ 543533 h 3334"/>
                <a:gd name="T38" fmla="*/ 43716 w 1155"/>
                <a:gd name="T39" fmla="*/ 573397 h 3334"/>
                <a:gd name="T40" fmla="*/ 67875 w 1155"/>
                <a:gd name="T41" fmla="*/ 637979 h 3334"/>
                <a:gd name="T42" fmla="*/ 66725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50 w 1155"/>
                <a:gd name="T69" fmla="*/ 695095 h 3334"/>
                <a:gd name="T70" fmla="*/ 278019 w 1155"/>
                <a:gd name="T71" fmla="*/ 779088 h 3334"/>
                <a:gd name="T72" fmla="*/ 293358 w 1155"/>
                <a:gd name="T73" fmla="*/ 899293 h 3334"/>
                <a:gd name="T74" fmla="*/ 296042 w 1155"/>
                <a:gd name="T75" fmla="*/ 1141941 h 3334"/>
                <a:gd name="T76" fmla="*/ 310614 w 1155"/>
                <a:gd name="T77" fmla="*/ 1170312 h 3334"/>
                <a:gd name="T78" fmla="*/ 307547 w 1155"/>
                <a:gd name="T79" fmla="*/ 1216975 h 3334"/>
                <a:gd name="T80" fmla="*/ 335924 w 1155"/>
                <a:gd name="T81" fmla="*/ 1243853 h 3334"/>
                <a:gd name="T82" fmla="*/ 368902 w 1155"/>
                <a:gd name="T83" fmla="*/ 1235267 h 3334"/>
                <a:gd name="T84" fmla="*/ 385775 w 1155"/>
                <a:gd name="T85" fmla="*/ 1172552 h 3334"/>
                <a:gd name="T86" fmla="*/ 401881 w 1155"/>
                <a:gd name="T87" fmla="*/ 1153887 h 3334"/>
                <a:gd name="T88" fmla="*/ 401881 w 1155"/>
                <a:gd name="T89" fmla="*/ 1125142 h 3334"/>
                <a:gd name="T90" fmla="*/ 397280 w 1155"/>
                <a:gd name="T91" fmla="*/ 1008671 h 3334"/>
                <a:gd name="T92" fmla="*/ 380790 w 1155"/>
                <a:gd name="T93" fmla="*/ 795887 h 3334"/>
                <a:gd name="T94" fmla="*/ 374655 w 1155"/>
                <a:gd name="T95" fmla="*/ 582356 h 3334"/>
                <a:gd name="T96" fmla="*/ 350879 w 1155"/>
                <a:gd name="T97" fmla="*/ 491643 h 3334"/>
                <a:gd name="T98" fmla="*/ 419138 w 1155"/>
                <a:gd name="T99" fmla="*/ 454313 h 3334"/>
                <a:gd name="T100" fmla="*/ 439845 w 1155"/>
                <a:gd name="T101" fmla="*/ 440874 h 3334"/>
                <a:gd name="T102" fmla="*/ 109674 w 1155"/>
                <a:gd name="T103" fmla="*/ 430048 h 3334"/>
                <a:gd name="T104" fmla="*/ 116576 w 1155"/>
                <a:gd name="T105" fmla="*/ 395330 h 3334"/>
                <a:gd name="T106" fmla="*/ 77845 w 1155"/>
                <a:gd name="T107" fmla="*/ 611101 h 3334"/>
                <a:gd name="T108" fmla="*/ 80530 w 1155"/>
                <a:gd name="T109" fmla="*/ 772742 h 3334"/>
                <a:gd name="T110" fmla="*/ 103155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6 w 1155"/>
                <a:gd name="T121" fmla="*/ 396824 h 3334"/>
                <a:gd name="T122" fmla="*/ 365451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grpSp>
      <p:sp>
        <p:nvSpPr>
          <p:cNvPr id="34"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1000"/>
                            </p:stCondLst>
                            <p:childTnLst>
                              <p:par>
                                <p:cTn id="5" presetID="47"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53" presetClass="entr" presetSubtype="16"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nodeType="withGroup">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right)">
                                      <p:cBhvr>
                                        <p:cTn id="49" dur="500"/>
                                        <p:tgtEl>
                                          <p:spTgt spid="8"/>
                                        </p:tgtEl>
                                      </p:cBhvr>
                                    </p:animEffect>
                                  </p:childTnLst>
                                </p:cTn>
                              </p:par>
                            </p:childTnLst>
                          </p:cTn>
                        </p:par>
                        <p:par>
                          <p:cTn id="50" fill="hold" nodeType="afterGroup">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nodeType="afterGroup">
                            <p:stCondLst>
                              <p:cond delay="3500"/>
                            </p:stCondLst>
                            <p:childTnLst>
                              <p:par>
                                <p:cTn id="57" presetID="10" presetClass="entr" presetSubtype="0" repeatCount="200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300"/>
                                        <p:tgtEl>
                                          <p:spTgt spid="5"/>
                                        </p:tgtEl>
                                      </p:cBhvr>
                                    </p:animEffect>
                                  </p:childTnLst>
                                </p:cTn>
                              </p:par>
                            </p:childTnLst>
                          </p:cTn>
                        </p:par>
                        <p:par>
                          <p:cTn id="60" fill="hold" nodeType="afterGroup">
                            <p:stCondLst>
                              <p:cond delay="4100"/>
                            </p:stCondLst>
                            <p:childTnLst>
                              <p:par>
                                <p:cTn id="61" presetID="53" presetClass="entr" presetSubtype="16"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nodeType="withGroup">
                            <p:stCondLst>
                              <p:cond delay="4600"/>
                            </p:stCondLst>
                            <p:childTnLst>
                              <p:par>
                                <p:cTn id="67" presetID="22" presetClass="entr" presetSubtype="1"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childTnLst>
                          </p:cTn>
                        </p:par>
                        <p:par>
                          <p:cTn id="70" fill="hold" nodeType="afterGroup">
                            <p:stCondLst>
                              <p:cond delay="5100"/>
                            </p:stCondLst>
                            <p:childTnLst>
                              <p:par>
                                <p:cTn id="71" presetID="53" presetClass="entr" presetSubtype="16"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500" fill="hold"/>
                                        <p:tgtEl>
                                          <p:spTgt spid="23"/>
                                        </p:tgtEl>
                                        <p:attrNameLst>
                                          <p:attrName>ppt_w</p:attrName>
                                        </p:attrNameLst>
                                      </p:cBhvr>
                                      <p:tavLst>
                                        <p:tav tm="0">
                                          <p:val>
                                            <p:fltVal val="0"/>
                                          </p:val>
                                        </p:tav>
                                        <p:tav tm="100000">
                                          <p:val>
                                            <p:strVal val="#ppt_w"/>
                                          </p:val>
                                        </p:tav>
                                      </p:tavLst>
                                    </p:anim>
                                    <p:anim calcmode="lin" valueType="num">
                                      <p:cBhvr>
                                        <p:cTn id="74" dur="500" fill="hold"/>
                                        <p:tgtEl>
                                          <p:spTgt spid="23"/>
                                        </p:tgtEl>
                                        <p:attrNameLst>
                                          <p:attrName>ppt_h</p:attrName>
                                        </p:attrNameLst>
                                      </p:cBhvr>
                                      <p:tavLst>
                                        <p:tav tm="0">
                                          <p:val>
                                            <p:fltVal val="0"/>
                                          </p:val>
                                        </p:tav>
                                        <p:tav tm="100000">
                                          <p:val>
                                            <p:strVal val="#ppt_h"/>
                                          </p:val>
                                        </p:tav>
                                      </p:tavLst>
                                    </p:anim>
                                    <p:animEffect transition="in" filter="fade">
                                      <p:cBhvr>
                                        <p:cTn id="75" dur="500"/>
                                        <p:tgtEl>
                                          <p:spTgt spid="23"/>
                                        </p:tgtEl>
                                      </p:cBhvr>
                                    </p:animEffect>
                                  </p:childTnLst>
                                </p:cTn>
                              </p:par>
                            </p:childTnLst>
                          </p:cTn>
                        </p:par>
                        <p:par>
                          <p:cTn id="76" fill="hold" nodeType="afterGroup">
                            <p:stCondLst>
                              <p:cond delay="5600"/>
                            </p:stCondLst>
                            <p:childTnLst>
                              <p:par>
                                <p:cTn id="77" presetID="10" presetClass="entr" presetSubtype="0" repeatCount="200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300"/>
                                        <p:tgtEl>
                                          <p:spTgt spid="23"/>
                                        </p:tgtEl>
                                      </p:cBhvr>
                                    </p:animEffect>
                                  </p:childTnLst>
                                </p:cTn>
                              </p:par>
                            </p:childTnLst>
                          </p:cTn>
                        </p:par>
                        <p:par>
                          <p:cTn id="80" fill="hold" nodeType="afterGroup">
                            <p:stCondLst>
                              <p:cond delay="6200"/>
                            </p:stCondLst>
                            <p:childTnLst>
                              <p:par>
                                <p:cTn id="81" presetID="15" presetClass="entr" presetSubtype="0" fill="hold" nodeType="after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p:cTn id="83" dur="1000" fill="hold"/>
                                        <p:tgtEl>
                                          <p:spTgt spid="24"/>
                                        </p:tgtEl>
                                        <p:attrNameLst>
                                          <p:attrName>ppt_w</p:attrName>
                                        </p:attrNameLst>
                                      </p:cBhvr>
                                      <p:tavLst>
                                        <p:tav tm="0">
                                          <p:val>
                                            <p:fltVal val="0"/>
                                          </p:val>
                                        </p:tav>
                                        <p:tav tm="100000">
                                          <p:val>
                                            <p:strVal val="#ppt_w"/>
                                          </p:val>
                                        </p:tav>
                                      </p:tavLst>
                                    </p:anim>
                                    <p:anim calcmode="lin" valueType="num">
                                      <p:cBhvr>
                                        <p:cTn id="84" dur="1000" fill="hold"/>
                                        <p:tgtEl>
                                          <p:spTgt spid="24"/>
                                        </p:tgtEl>
                                        <p:attrNameLst>
                                          <p:attrName>ppt_h</p:attrName>
                                        </p:attrNameLst>
                                      </p:cBhvr>
                                      <p:tavLst>
                                        <p:tav tm="0">
                                          <p:val>
                                            <p:fltVal val="0"/>
                                          </p:val>
                                        </p:tav>
                                        <p:tav tm="100000">
                                          <p:val>
                                            <p:strVal val="#ppt_h"/>
                                          </p:val>
                                        </p:tav>
                                      </p:tavLst>
                                    </p:anim>
                                    <p:anim calcmode="lin" valueType="num">
                                      <p:cBhvr>
                                        <p:cTn id="8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87" fill="hold" nodeType="afterGroup">
                            <p:stCondLst>
                              <p:cond delay="7200"/>
                            </p:stCondLst>
                            <p:childTnLst>
                              <p:par>
                                <p:cTn id="88" presetID="42" presetClass="entr" presetSubtype="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222382" y="3863979"/>
            <a:ext cx="2214563" cy="428626"/>
          </a:xfrm>
          <a:prstGeom prst="rect">
            <a:avLst/>
          </a:prstGeom>
          <a:solidFill>
            <a:schemeClr val="accent1">
              <a:alpha val="50196"/>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3436938" y="3362326"/>
            <a:ext cx="2214562" cy="930276"/>
          </a:xfrm>
          <a:prstGeom prst="rect">
            <a:avLst/>
          </a:prstGeom>
          <a:solidFill>
            <a:schemeClr val="accent1">
              <a:alpha val="50196"/>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5651508" y="2789238"/>
            <a:ext cx="2214563" cy="1503362"/>
          </a:xfrm>
          <a:prstGeom prst="rect">
            <a:avLst/>
          </a:prstGeom>
          <a:solidFill>
            <a:schemeClr val="accent1">
              <a:alpha val="50196"/>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Rectangle 24"/>
          <p:cNvSpPr>
            <a:spLocks noChangeArrowheads="1"/>
          </p:cNvSpPr>
          <p:nvPr/>
        </p:nvSpPr>
        <p:spPr bwMode="black">
          <a:xfrm>
            <a:off x="1289058" y="2727328"/>
            <a:ext cx="21494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dirty="0">
                <a:solidFill>
                  <a:srgbClr val="BCE8F2"/>
                </a:solidFill>
                <a:latin typeface="方正正纤黑简体" pitchFamily="2" charset="-122"/>
                <a:ea typeface="方正正纤黑简体" pitchFamily="2" charset="-122"/>
              </a:rPr>
              <a:t>单击此处添加文字单击此处添加文字单击此处添加文字单击此处添加文字单击此处添加文字</a:t>
            </a:r>
            <a:endParaRPr lang="en-US" altLang="zh-CN" sz="1000" dirty="0">
              <a:solidFill>
                <a:srgbClr val="BCE8F2"/>
              </a:solidFill>
              <a:latin typeface="方正正纤黑简体" pitchFamily="2" charset="-122"/>
              <a:ea typeface="方正正纤黑简体" pitchFamily="2" charset="-122"/>
            </a:endParaRPr>
          </a:p>
        </p:txBody>
      </p:sp>
      <p:sp>
        <p:nvSpPr>
          <p:cNvPr id="24" name="Rectangle 25"/>
          <p:cNvSpPr>
            <a:spLocks noChangeArrowheads="1"/>
          </p:cNvSpPr>
          <p:nvPr/>
        </p:nvSpPr>
        <p:spPr bwMode="black">
          <a:xfrm>
            <a:off x="3508383" y="2278067"/>
            <a:ext cx="21494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a:solidFill>
                  <a:srgbClr val="BCE8F2"/>
                </a:solidFill>
                <a:latin typeface="方正正纤黑简体" pitchFamily="2" charset="-122"/>
                <a:ea typeface="方正正纤黑简体" pitchFamily="2" charset="-122"/>
              </a:rPr>
              <a:t>单击此处添加文字单击此处添加文字单击此处添加文字单击此处添加文字单击此处添加文字</a:t>
            </a:r>
            <a:endParaRPr lang="en-US" altLang="zh-CN" sz="1000">
              <a:solidFill>
                <a:srgbClr val="BCE8F2"/>
              </a:solidFill>
              <a:latin typeface="方正正纤黑简体" pitchFamily="2" charset="-122"/>
              <a:ea typeface="方正正纤黑简体" pitchFamily="2" charset="-122"/>
            </a:endParaRPr>
          </a:p>
        </p:txBody>
      </p:sp>
      <p:sp>
        <p:nvSpPr>
          <p:cNvPr id="25" name="Rectangle 26"/>
          <p:cNvSpPr>
            <a:spLocks noChangeArrowheads="1"/>
          </p:cNvSpPr>
          <p:nvPr/>
        </p:nvSpPr>
        <p:spPr bwMode="black">
          <a:xfrm>
            <a:off x="5715008" y="1792294"/>
            <a:ext cx="21494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a:solidFill>
                  <a:srgbClr val="BCE8F2"/>
                </a:solidFill>
                <a:latin typeface="方正正纤黑简体" pitchFamily="2" charset="-122"/>
                <a:ea typeface="方正正纤黑简体" pitchFamily="2" charset="-122"/>
              </a:rPr>
              <a:t>单击此处添加文字单击此处添加文字单击此处添加文字单击此处添加文字单击此处添加文字</a:t>
            </a:r>
            <a:endParaRPr lang="en-US" altLang="zh-CN" sz="1000">
              <a:solidFill>
                <a:srgbClr val="BCE8F2"/>
              </a:solidFill>
              <a:latin typeface="方正正纤黑简体" pitchFamily="2" charset="-122"/>
              <a:ea typeface="方正正纤黑简体" pitchFamily="2" charset="-122"/>
            </a:endParaRPr>
          </a:p>
        </p:txBody>
      </p:sp>
      <p:sp>
        <p:nvSpPr>
          <p:cNvPr id="26" name="Text Box 27"/>
          <p:cNvSpPr txBox="1">
            <a:spLocks noChangeArrowheads="1"/>
          </p:cNvSpPr>
          <p:nvPr/>
        </p:nvSpPr>
        <p:spPr bwMode="black">
          <a:xfrm>
            <a:off x="1438283" y="3903664"/>
            <a:ext cx="1719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黑_GBK" pitchFamily="2" charset="-122"/>
                <a:ea typeface="方正兰亭黑_GBK" pitchFamily="2" charset="-122"/>
              </a:rPr>
              <a:t>单击添加文字</a:t>
            </a:r>
            <a:endParaRPr lang="en-US" altLang="zh-CN" sz="1600">
              <a:solidFill>
                <a:srgbClr val="BCE8F2"/>
              </a:solidFill>
              <a:latin typeface="方正兰亭黑_GBK" pitchFamily="2" charset="-122"/>
              <a:ea typeface="方正兰亭黑_GBK" pitchFamily="2" charset="-122"/>
            </a:endParaRPr>
          </a:p>
        </p:txBody>
      </p:sp>
      <p:sp>
        <p:nvSpPr>
          <p:cNvPr id="31" name="Text Box 32"/>
          <p:cNvSpPr txBox="1">
            <a:spLocks noChangeArrowheads="1"/>
          </p:cNvSpPr>
          <p:nvPr/>
        </p:nvSpPr>
        <p:spPr bwMode="black">
          <a:xfrm>
            <a:off x="3657608" y="3648075"/>
            <a:ext cx="1719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黑_GBK" pitchFamily="2" charset="-122"/>
                <a:ea typeface="方正兰亭黑_GBK" pitchFamily="2" charset="-122"/>
              </a:rPr>
              <a:t>单击添加文字</a:t>
            </a:r>
            <a:endParaRPr lang="en-US" altLang="zh-CN" sz="1600">
              <a:solidFill>
                <a:srgbClr val="BCE8F2"/>
              </a:solidFill>
              <a:latin typeface="方正兰亭黑_GBK" pitchFamily="2" charset="-122"/>
              <a:ea typeface="方正兰亭黑_GBK" pitchFamily="2" charset="-122"/>
            </a:endParaRPr>
          </a:p>
        </p:txBody>
      </p:sp>
      <p:sp>
        <p:nvSpPr>
          <p:cNvPr id="32" name="Text Box 33"/>
          <p:cNvSpPr txBox="1">
            <a:spLocks noChangeArrowheads="1"/>
          </p:cNvSpPr>
          <p:nvPr/>
        </p:nvSpPr>
        <p:spPr bwMode="black">
          <a:xfrm>
            <a:off x="5846763" y="3395663"/>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黑_GBK" pitchFamily="2" charset="-122"/>
                <a:ea typeface="方正兰亭黑_GBK" pitchFamily="2" charset="-122"/>
              </a:rPr>
              <a:t>单击添加文字</a:t>
            </a:r>
            <a:endParaRPr lang="en-US" altLang="zh-CN" sz="1600">
              <a:solidFill>
                <a:srgbClr val="BCE8F2"/>
              </a:solidFill>
              <a:latin typeface="方正兰亭黑_GBK" pitchFamily="2" charset="-122"/>
              <a:ea typeface="方正兰亭黑_GBK" pitchFamily="2" charset="-122"/>
            </a:endParaRPr>
          </a:p>
        </p:txBody>
      </p:sp>
      <p:sp>
        <p:nvSpPr>
          <p:cNvPr id="37"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
        <p:nvSpPr>
          <p:cNvPr id="11" name="AutoShape 12"/>
          <p:cNvSpPr>
            <a:spLocks noChangeArrowheads="1"/>
          </p:cNvSpPr>
          <p:nvPr/>
        </p:nvSpPr>
        <p:spPr bwMode="gray">
          <a:xfrm>
            <a:off x="958742" y="4203672"/>
            <a:ext cx="7354888" cy="519112"/>
          </a:xfrm>
          <a:custGeom>
            <a:avLst/>
            <a:gdLst/>
            <a:ahLst/>
            <a:cxnLst/>
            <a:rect l="l" t="t" r="r" b="b"/>
            <a:pathLst>
              <a:path w="7354888" h="519112">
                <a:moveTo>
                  <a:pt x="7026778" y="0"/>
                </a:moveTo>
                <a:lnTo>
                  <a:pt x="7354888" y="259556"/>
                </a:lnTo>
                <a:lnTo>
                  <a:pt x="7026778" y="519112"/>
                </a:lnTo>
                <a:lnTo>
                  <a:pt x="7026778" y="389334"/>
                </a:lnTo>
                <a:lnTo>
                  <a:pt x="120865" y="389334"/>
                </a:lnTo>
                <a:lnTo>
                  <a:pt x="120865" y="387843"/>
                </a:lnTo>
                <a:lnTo>
                  <a:pt x="75884" y="387843"/>
                </a:lnTo>
                <a:cubicBezTo>
                  <a:pt x="33974" y="387843"/>
                  <a:pt x="0" y="353869"/>
                  <a:pt x="0" y="311959"/>
                </a:cubicBezTo>
                <a:lnTo>
                  <a:pt x="0" y="202679"/>
                </a:lnTo>
                <a:cubicBezTo>
                  <a:pt x="0" y="160769"/>
                  <a:pt x="33974" y="126795"/>
                  <a:pt x="75884" y="126795"/>
                </a:cubicBezTo>
                <a:lnTo>
                  <a:pt x="249408" y="126795"/>
                </a:lnTo>
                <a:lnTo>
                  <a:pt x="264184" y="129778"/>
                </a:lnTo>
                <a:lnTo>
                  <a:pt x="7026778" y="129778"/>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3" name="Text Box 14"/>
          <p:cNvSpPr txBox="1">
            <a:spLocks noChangeArrowheads="1"/>
          </p:cNvSpPr>
          <p:nvPr/>
        </p:nvSpPr>
        <p:spPr bwMode="gray">
          <a:xfrm>
            <a:off x="1866900" y="4292604"/>
            <a:ext cx="630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1400" dirty="0" smtClean="0">
                <a:solidFill>
                  <a:srgbClr val="BCE8F2"/>
                </a:solidFill>
                <a:cs typeface="Arial" charset="0"/>
              </a:rPr>
              <a:t>2012</a:t>
            </a:r>
            <a:endParaRPr lang="en-US" altLang="zh-CN" sz="1400" dirty="0">
              <a:solidFill>
                <a:srgbClr val="BCE8F2"/>
              </a:solidFill>
              <a:cs typeface="Arial" charset="0"/>
            </a:endParaRPr>
          </a:p>
        </p:txBody>
      </p:sp>
      <p:sp>
        <p:nvSpPr>
          <p:cNvPr id="14" name="Text Box 15"/>
          <p:cNvSpPr txBox="1">
            <a:spLocks noChangeArrowheads="1"/>
          </p:cNvSpPr>
          <p:nvPr/>
        </p:nvSpPr>
        <p:spPr bwMode="gray">
          <a:xfrm>
            <a:off x="4259271" y="4292604"/>
            <a:ext cx="6302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1400" dirty="0" smtClean="0">
                <a:solidFill>
                  <a:srgbClr val="BCE8F2"/>
                </a:solidFill>
                <a:cs typeface="Arial" charset="0"/>
              </a:rPr>
              <a:t>2013</a:t>
            </a:r>
            <a:endParaRPr lang="en-US" altLang="zh-CN" sz="1400" dirty="0">
              <a:solidFill>
                <a:srgbClr val="BCE8F2"/>
              </a:solidFill>
              <a:cs typeface="Arial" charset="0"/>
            </a:endParaRPr>
          </a:p>
        </p:txBody>
      </p:sp>
      <p:sp>
        <p:nvSpPr>
          <p:cNvPr id="15" name="Text Box 16"/>
          <p:cNvSpPr txBox="1">
            <a:spLocks noChangeArrowheads="1"/>
          </p:cNvSpPr>
          <p:nvPr/>
        </p:nvSpPr>
        <p:spPr bwMode="gray">
          <a:xfrm>
            <a:off x="6483350" y="4292604"/>
            <a:ext cx="6286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1400" dirty="0" smtClean="0">
                <a:solidFill>
                  <a:srgbClr val="BCE8F2"/>
                </a:solidFill>
                <a:cs typeface="Arial" charset="0"/>
              </a:rPr>
              <a:t>2014</a:t>
            </a:r>
            <a:endParaRPr lang="en-US" altLang="zh-CN" sz="1400" dirty="0">
              <a:solidFill>
                <a:srgbClr val="BCE8F2"/>
              </a:solidFill>
              <a:cs typeface="Arial" charset="0"/>
            </a:endParaRPr>
          </a:p>
        </p:txBody>
      </p:sp>
      <p:cxnSp>
        <p:nvCxnSpPr>
          <p:cNvPr id="56" name="直接连接符 55"/>
          <p:cNvCxnSpPr/>
          <p:nvPr/>
        </p:nvCxnSpPr>
        <p:spPr>
          <a:xfrm flipV="1">
            <a:off x="1222267" y="2501870"/>
            <a:ext cx="1" cy="1790700"/>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436838" y="2185958"/>
            <a:ext cx="1" cy="2106613"/>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5651401" y="1757332"/>
            <a:ext cx="5967" cy="2535238"/>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863985" y="1398559"/>
            <a:ext cx="1972" cy="2894013"/>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nodeType="afterGroup">
                            <p:stCondLst>
                              <p:cond delay="500"/>
                            </p:stCondLst>
                            <p:childTnLst>
                              <p:par>
                                <p:cTn id="16" presetID="22" presetClass="entr" presetSubtype="4" fill="hold"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down)">
                                      <p:cBhvr>
                                        <p:cTn id="18" dur="300"/>
                                        <p:tgtEl>
                                          <p:spTgt spid="56"/>
                                        </p:tgtEl>
                                      </p:cBhvr>
                                    </p:animEffect>
                                  </p:childTnLst>
                                </p:cTn>
                              </p:par>
                            </p:childTnLst>
                          </p:cTn>
                        </p:par>
                        <p:par>
                          <p:cTn id="19" fill="hold" nodeType="afterGroup">
                            <p:stCondLst>
                              <p:cond delay="800"/>
                            </p:stCondLst>
                            <p:childTnLst>
                              <p:par>
                                <p:cTn id="20" presetID="22" presetClass="entr" presetSubtype="4"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down)">
                                      <p:cBhvr>
                                        <p:cTn id="22" dur="300"/>
                                        <p:tgtEl>
                                          <p:spTgt spid="58"/>
                                        </p:tgtEl>
                                      </p:cBhvr>
                                    </p:animEffect>
                                  </p:childTnLst>
                                </p:cTn>
                              </p:par>
                            </p:childTnLst>
                          </p:cTn>
                        </p:par>
                        <p:par>
                          <p:cTn id="23" fill="hold" nodeType="afterGroup">
                            <p:stCondLst>
                              <p:cond delay="1100"/>
                            </p:stCondLst>
                            <p:childTnLst>
                              <p:par>
                                <p:cTn id="24" presetID="22" presetClass="entr" presetSubtype="4"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down)">
                                      <p:cBhvr>
                                        <p:cTn id="26" dur="300"/>
                                        <p:tgtEl>
                                          <p:spTgt spid="60"/>
                                        </p:tgtEl>
                                      </p:cBhvr>
                                    </p:animEffect>
                                  </p:childTnLst>
                                </p:cTn>
                              </p:par>
                            </p:childTnLst>
                          </p:cTn>
                        </p:par>
                        <p:par>
                          <p:cTn id="27" fill="hold" nodeType="afterGroup">
                            <p:stCondLst>
                              <p:cond delay="1400"/>
                            </p:stCondLst>
                            <p:childTnLst>
                              <p:par>
                                <p:cTn id="28" presetID="22" presetClass="entr" presetSubtype="4"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down)">
                                      <p:cBhvr>
                                        <p:cTn id="30" dur="300"/>
                                        <p:tgtEl>
                                          <p:spTgt spid="62"/>
                                        </p:tgtEl>
                                      </p:cBhvr>
                                    </p:animEffect>
                                  </p:childTnLst>
                                </p:cTn>
                              </p:par>
                            </p:childTnLst>
                          </p:cTn>
                        </p:par>
                        <p:par>
                          <p:cTn id="31" fill="hold" nodeType="afterGroup">
                            <p:stCondLst>
                              <p:cond delay="1700"/>
                            </p:stCondLst>
                            <p:childTnLst>
                              <p:par>
                                <p:cTn id="32" presetID="22" presetClass="entr" presetSubtype="4"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par>
                          <p:cTn id="35" fill="hold" nodeType="afterGroup">
                            <p:stCondLst>
                              <p:cond delay="2200"/>
                            </p:stCondLst>
                            <p:childTnLst>
                              <p:par>
                                <p:cTn id="36" presetID="22" presetClass="entr" presetSubtype="4"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down)">
                                      <p:cBhvr>
                                        <p:cTn id="38" dur="500"/>
                                        <p:tgtEl>
                                          <p:spTgt spid="34"/>
                                        </p:tgtEl>
                                      </p:cBhvr>
                                    </p:animEffect>
                                  </p:childTnLst>
                                </p:cTn>
                              </p:par>
                            </p:childTnLst>
                          </p:cTn>
                        </p:par>
                        <p:par>
                          <p:cTn id="39" fill="hold" nodeType="afterGroup">
                            <p:stCondLst>
                              <p:cond delay="2700"/>
                            </p:stCondLst>
                            <p:childTnLst>
                              <p:par>
                                <p:cTn id="40" presetID="22" presetClass="entr" presetSubtype="4"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nodeType="afterGroup">
                            <p:stCondLst>
                              <p:cond delay="3200"/>
                            </p:stCondLst>
                            <p:childTnLst>
                              <p:par>
                                <p:cTn id="44" presetID="26"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80">
                                          <p:stCondLst>
                                            <p:cond delay="0"/>
                                          </p:stCondLst>
                                        </p:cTn>
                                        <p:tgtEl>
                                          <p:spTgt spid="13"/>
                                        </p:tgtEl>
                                      </p:cBhvr>
                                    </p:animEffect>
                                    <p:anim calcmode="lin" valueType="num">
                                      <p:cBhvr>
                                        <p:cTn id="4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2" dur="26">
                                          <p:stCondLst>
                                            <p:cond delay="650"/>
                                          </p:stCondLst>
                                        </p:cTn>
                                        <p:tgtEl>
                                          <p:spTgt spid="13"/>
                                        </p:tgtEl>
                                      </p:cBhvr>
                                      <p:to x="100000" y="60000"/>
                                    </p:animScale>
                                    <p:animScale>
                                      <p:cBhvr>
                                        <p:cTn id="53" dur="166" decel="50000">
                                          <p:stCondLst>
                                            <p:cond delay="676"/>
                                          </p:stCondLst>
                                        </p:cTn>
                                        <p:tgtEl>
                                          <p:spTgt spid="13"/>
                                        </p:tgtEl>
                                      </p:cBhvr>
                                      <p:to x="100000" y="100000"/>
                                    </p:animScale>
                                    <p:animScale>
                                      <p:cBhvr>
                                        <p:cTn id="54" dur="26">
                                          <p:stCondLst>
                                            <p:cond delay="1312"/>
                                          </p:stCondLst>
                                        </p:cTn>
                                        <p:tgtEl>
                                          <p:spTgt spid="13"/>
                                        </p:tgtEl>
                                      </p:cBhvr>
                                      <p:to x="100000" y="80000"/>
                                    </p:animScale>
                                    <p:animScale>
                                      <p:cBhvr>
                                        <p:cTn id="55" dur="166" decel="50000">
                                          <p:stCondLst>
                                            <p:cond delay="1338"/>
                                          </p:stCondLst>
                                        </p:cTn>
                                        <p:tgtEl>
                                          <p:spTgt spid="13"/>
                                        </p:tgtEl>
                                      </p:cBhvr>
                                      <p:to x="100000" y="100000"/>
                                    </p:animScale>
                                    <p:animScale>
                                      <p:cBhvr>
                                        <p:cTn id="56" dur="26">
                                          <p:stCondLst>
                                            <p:cond delay="1642"/>
                                          </p:stCondLst>
                                        </p:cTn>
                                        <p:tgtEl>
                                          <p:spTgt spid="13"/>
                                        </p:tgtEl>
                                      </p:cBhvr>
                                      <p:to x="100000" y="90000"/>
                                    </p:animScale>
                                    <p:animScale>
                                      <p:cBhvr>
                                        <p:cTn id="57" dur="166" decel="50000">
                                          <p:stCondLst>
                                            <p:cond delay="1668"/>
                                          </p:stCondLst>
                                        </p:cTn>
                                        <p:tgtEl>
                                          <p:spTgt spid="13"/>
                                        </p:tgtEl>
                                      </p:cBhvr>
                                      <p:to x="100000" y="100000"/>
                                    </p:animScale>
                                    <p:animScale>
                                      <p:cBhvr>
                                        <p:cTn id="58" dur="26">
                                          <p:stCondLst>
                                            <p:cond delay="1808"/>
                                          </p:stCondLst>
                                        </p:cTn>
                                        <p:tgtEl>
                                          <p:spTgt spid="13"/>
                                        </p:tgtEl>
                                      </p:cBhvr>
                                      <p:to x="100000" y="95000"/>
                                    </p:animScale>
                                    <p:animScale>
                                      <p:cBhvr>
                                        <p:cTn id="59" dur="166" decel="50000">
                                          <p:stCondLst>
                                            <p:cond delay="1834"/>
                                          </p:stCondLst>
                                        </p:cTn>
                                        <p:tgtEl>
                                          <p:spTgt spid="13"/>
                                        </p:tgtEl>
                                      </p:cBhvr>
                                      <p:to x="100000" y="100000"/>
                                    </p:animScale>
                                  </p:childTnLst>
                                </p:cTn>
                              </p:par>
                              <p:par>
                                <p:cTn id="60" presetID="47"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5200"/>
                            </p:stCondLst>
                            <p:childTnLst>
                              <p:par>
                                <p:cTn id="71" presetID="26"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80">
                                          <p:stCondLst>
                                            <p:cond delay="0"/>
                                          </p:stCondLst>
                                        </p:cTn>
                                        <p:tgtEl>
                                          <p:spTgt spid="14"/>
                                        </p:tgtEl>
                                      </p:cBhvr>
                                    </p:animEffect>
                                    <p:anim calcmode="lin" valueType="num">
                                      <p:cBhvr>
                                        <p:cTn id="7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9" dur="26">
                                          <p:stCondLst>
                                            <p:cond delay="650"/>
                                          </p:stCondLst>
                                        </p:cTn>
                                        <p:tgtEl>
                                          <p:spTgt spid="14"/>
                                        </p:tgtEl>
                                      </p:cBhvr>
                                      <p:to x="100000" y="60000"/>
                                    </p:animScale>
                                    <p:animScale>
                                      <p:cBhvr>
                                        <p:cTn id="80" dur="166" decel="50000">
                                          <p:stCondLst>
                                            <p:cond delay="676"/>
                                          </p:stCondLst>
                                        </p:cTn>
                                        <p:tgtEl>
                                          <p:spTgt spid="14"/>
                                        </p:tgtEl>
                                      </p:cBhvr>
                                      <p:to x="100000" y="100000"/>
                                    </p:animScale>
                                    <p:animScale>
                                      <p:cBhvr>
                                        <p:cTn id="81" dur="26">
                                          <p:stCondLst>
                                            <p:cond delay="1312"/>
                                          </p:stCondLst>
                                        </p:cTn>
                                        <p:tgtEl>
                                          <p:spTgt spid="14"/>
                                        </p:tgtEl>
                                      </p:cBhvr>
                                      <p:to x="100000" y="80000"/>
                                    </p:animScale>
                                    <p:animScale>
                                      <p:cBhvr>
                                        <p:cTn id="82" dur="166" decel="50000">
                                          <p:stCondLst>
                                            <p:cond delay="1338"/>
                                          </p:stCondLst>
                                        </p:cTn>
                                        <p:tgtEl>
                                          <p:spTgt spid="14"/>
                                        </p:tgtEl>
                                      </p:cBhvr>
                                      <p:to x="100000" y="100000"/>
                                    </p:animScale>
                                    <p:animScale>
                                      <p:cBhvr>
                                        <p:cTn id="83" dur="26">
                                          <p:stCondLst>
                                            <p:cond delay="1642"/>
                                          </p:stCondLst>
                                        </p:cTn>
                                        <p:tgtEl>
                                          <p:spTgt spid="14"/>
                                        </p:tgtEl>
                                      </p:cBhvr>
                                      <p:to x="100000" y="90000"/>
                                    </p:animScale>
                                    <p:animScale>
                                      <p:cBhvr>
                                        <p:cTn id="84" dur="166" decel="50000">
                                          <p:stCondLst>
                                            <p:cond delay="1668"/>
                                          </p:stCondLst>
                                        </p:cTn>
                                        <p:tgtEl>
                                          <p:spTgt spid="14"/>
                                        </p:tgtEl>
                                      </p:cBhvr>
                                      <p:to x="100000" y="100000"/>
                                    </p:animScale>
                                    <p:animScale>
                                      <p:cBhvr>
                                        <p:cTn id="85" dur="26">
                                          <p:stCondLst>
                                            <p:cond delay="1808"/>
                                          </p:stCondLst>
                                        </p:cTn>
                                        <p:tgtEl>
                                          <p:spTgt spid="14"/>
                                        </p:tgtEl>
                                      </p:cBhvr>
                                      <p:to x="100000" y="95000"/>
                                    </p:animScale>
                                    <p:animScale>
                                      <p:cBhvr>
                                        <p:cTn id="86" dur="166" decel="50000">
                                          <p:stCondLst>
                                            <p:cond delay="1834"/>
                                          </p:stCondLst>
                                        </p:cTn>
                                        <p:tgtEl>
                                          <p:spTgt spid="14"/>
                                        </p:tgtEl>
                                      </p:cBhvr>
                                      <p:to x="100000" y="100000"/>
                                    </p:animScale>
                                  </p:childTnLst>
                                </p:cTn>
                              </p:par>
                              <p:par>
                                <p:cTn id="87" presetID="47"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1000"/>
                                        <p:tgtEl>
                                          <p:spTgt spid="24"/>
                                        </p:tgtEl>
                                      </p:cBhvr>
                                    </p:animEffect>
                                    <p:anim calcmode="lin" valueType="num">
                                      <p:cBhvr>
                                        <p:cTn id="90" dur="1000" fill="hold"/>
                                        <p:tgtEl>
                                          <p:spTgt spid="24"/>
                                        </p:tgtEl>
                                        <p:attrNameLst>
                                          <p:attrName>ppt_x</p:attrName>
                                        </p:attrNameLst>
                                      </p:cBhvr>
                                      <p:tavLst>
                                        <p:tav tm="0">
                                          <p:val>
                                            <p:strVal val="#ppt_x"/>
                                          </p:val>
                                        </p:tav>
                                        <p:tav tm="100000">
                                          <p:val>
                                            <p:strVal val="#ppt_x"/>
                                          </p:val>
                                        </p:tav>
                                      </p:tavLst>
                                    </p:anim>
                                    <p:anim calcmode="lin" valueType="num">
                                      <p:cBhvr>
                                        <p:cTn id="91" dur="1000" fill="hold"/>
                                        <p:tgtEl>
                                          <p:spTgt spid="2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childTnLst>
                          </p:cTn>
                        </p:par>
                        <p:par>
                          <p:cTn id="97" fill="hold" nodeType="afterGroup">
                            <p:stCondLst>
                              <p:cond delay="7200"/>
                            </p:stCondLst>
                            <p:childTnLst>
                              <p:par>
                                <p:cTn id="98" presetID="26" presetClass="entr" presetSubtype="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wipe(down)">
                                      <p:cBhvr>
                                        <p:cTn id="100" dur="580">
                                          <p:stCondLst>
                                            <p:cond delay="0"/>
                                          </p:stCondLst>
                                        </p:cTn>
                                        <p:tgtEl>
                                          <p:spTgt spid="15"/>
                                        </p:tgtEl>
                                      </p:cBhvr>
                                    </p:animEffect>
                                    <p:anim calcmode="lin" valueType="num">
                                      <p:cBhvr>
                                        <p:cTn id="10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06" dur="26">
                                          <p:stCondLst>
                                            <p:cond delay="650"/>
                                          </p:stCondLst>
                                        </p:cTn>
                                        <p:tgtEl>
                                          <p:spTgt spid="15"/>
                                        </p:tgtEl>
                                      </p:cBhvr>
                                      <p:to x="100000" y="60000"/>
                                    </p:animScale>
                                    <p:animScale>
                                      <p:cBhvr>
                                        <p:cTn id="107" dur="166" decel="50000">
                                          <p:stCondLst>
                                            <p:cond delay="676"/>
                                          </p:stCondLst>
                                        </p:cTn>
                                        <p:tgtEl>
                                          <p:spTgt spid="15"/>
                                        </p:tgtEl>
                                      </p:cBhvr>
                                      <p:to x="100000" y="100000"/>
                                    </p:animScale>
                                    <p:animScale>
                                      <p:cBhvr>
                                        <p:cTn id="108" dur="26">
                                          <p:stCondLst>
                                            <p:cond delay="1312"/>
                                          </p:stCondLst>
                                        </p:cTn>
                                        <p:tgtEl>
                                          <p:spTgt spid="15"/>
                                        </p:tgtEl>
                                      </p:cBhvr>
                                      <p:to x="100000" y="80000"/>
                                    </p:animScale>
                                    <p:animScale>
                                      <p:cBhvr>
                                        <p:cTn id="109" dur="166" decel="50000">
                                          <p:stCondLst>
                                            <p:cond delay="1338"/>
                                          </p:stCondLst>
                                        </p:cTn>
                                        <p:tgtEl>
                                          <p:spTgt spid="15"/>
                                        </p:tgtEl>
                                      </p:cBhvr>
                                      <p:to x="100000" y="100000"/>
                                    </p:animScale>
                                    <p:animScale>
                                      <p:cBhvr>
                                        <p:cTn id="110" dur="26">
                                          <p:stCondLst>
                                            <p:cond delay="1642"/>
                                          </p:stCondLst>
                                        </p:cTn>
                                        <p:tgtEl>
                                          <p:spTgt spid="15"/>
                                        </p:tgtEl>
                                      </p:cBhvr>
                                      <p:to x="100000" y="90000"/>
                                    </p:animScale>
                                    <p:animScale>
                                      <p:cBhvr>
                                        <p:cTn id="111" dur="166" decel="50000">
                                          <p:stCondLst>
                                            <p:cond delay="1668"/>
                                          </p:stCondLst>
                                        </p:cTn>
                                        <p:tgtEl>
                                          <p:spTgt spid="15"/>
                                        </p:tgtEl>
                                      </p:cBhvr>
                                      <p:to x="100000" y="100000"/>
                                    </p:animScale>
                                    <p:animScale>
                                      <p:cBhvr>
                                        <p:cTn id="112" dur="26">
                                          <p:stCondLst>
                                            <p:cond delay="1808"/>
                                          </p:stCondLst>
                                        </p:cTn>
                                        <p:tgtEl>
                                          <p:spTgt spid="15"/>
                                        </p:tgtEl>
                                      </p:cBhvr>
                                      <p:to x="100000" y="95000"/>
                                    </p:animScale>
                                    <p:animScale>
                                      <p:cBhvr>
                                        <p:cTn id="113" dur="166" decel="50000">
                                          <p:stCondLst>
                                            <p:cond delay="1834"/>
                                          </p:stCondLst>
                                        </p:cTn>
                                        <p:tgtEl>
                                          <p:spTgt spid="15"/>
                                        </p:tgtEl>
                                      </p:cBhvr>
                                      <p:to x="100000" y="100000"/>
                                    </p:animScale>
                                  </p:childTnLst>
                                </p:cTn>
                              </p:par>
                              <p:par>
                                <p:cTn id="114" presetID="47"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1000"/>
                                        <p:tgtEl>
                                          <p:spTgt spid="25"/>
                                        </p:tgtEl>
                                      </p:cBhvr>
                                    </p:animEffect>
                                    <p:anim calcmode="lin" valueType="num">
                                      <p:cBhvr>
                                        <p:cTn id="117" dur="1000" fill="hold"/>
                                        <p:tgtEl>
                                          <p:spTgt spid="25"/>
                                        </p:tgtEl>
                                        <p:attrNameLst>
                                          <p:attrName>ppt_x</p:attrName>
                                        </p:attrNameLst>
                                      </p:cBhvr>
                                      <p:tavLst>
                                        <p:tav tm="0">
                                          <p:val>
                                            <p:strVal val="#ppt_x"/>
                                          </p:val>
                                        </p:tav>
                                        <p:tav tm="100000">
                                          <p:val>
                                            <p:strVal val="#ppt_x"/>
                                          </p:val>
                                        </p:tav>
                                      </p:tavLst>
                                    </p:anim>
                                    <p:anim calcmode="lin" valueType="num">
                                      <p:cBhvr>
                                        <p:cTn id="118" dur="1000" fill="hold"/>
                                        <p:tgtEl>
                                          <p:spTgt spid="2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1000"/>
                                        <p:tgtEl>
                                          <p:spTgt spid="32"/>
                                        </p:tgtEl>
                                      </p:cBhvr>
                                    </p:animEffect>
                                    <p:anim calcmode="lin" valueType="num">
                                      <p:cBhvr>
                                        <p:cTn id="122" dur="1000" fill="hold"/>
                                        <p:tgtEl>
                                          <p:spTgt spid="32"/>
                                        </p:tgtEl>
                                        <p:attrNameLst>
                                          <p:attrName>ppt_x</p:attrName>
                                        </p:attrNameLst>
                                      </p:cBhvr>
                                      <p:tavLst>
                                        <p:tav tm="0">
                                          <p:val>
                                            <p:strVal val="#ppt_x"/>
                                          </p:val>
                                        </p:tav>
                                        <p:tav tm="100000">
                                          <p:val>
                                            <p:strVal val="#ppt_x"/>
                                          </p:val>
                                        </p:tav>
                                      </p:tavLst>
                                    </p:anim>
                                    <p:anim calcmode="lin" valueType="num">
                                      <p:cBhvr>
                                        <p:cTn id="1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23" grpId="0"/>
      <p:bldP spid="24" grpId="0"/>
      <p:bldP spid="25" grpId="0"/>
      <p:bldP spid="26" grpId="0"/>
      <p:bldP spid="31" grpId="0"/>
      <p:bldP spid="3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56" y="1546256"/>
            <a:ext cx="2070054" cy="2345183"/>
            <a:chOff x="1075056" y="1491630"/>
            <a:chExt cx="2070054" cy="2345183"/>
          </a:xfrm>
        </p:grpSpPr>
        <p:sp>
          <p:nvSpPr>
            <p:cNvPr id="3" name="等腰三角形 12"/>
            <p:cNvSpPr/>
            <p:nvPr/>
          </p:nvSpPr>
          <p:spPr>
            <a:xfrm flipV="1">
              <a:off x="1075056" y="1491630"/>
              <a:ext cx="2070054" cy="2345183"/>
            </a:xfrm>
            <a:custGeom>
              <a:avLst/>
              <a:gdLst/>
              <a:ahLst/>
              <a:cxnLst/>
              <a:rect l="l" t="t" r="r" b="b"/>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noFill/>
            <a:ln w="12700">
              <a:solidFill>
                <a:schemeClr val="accent2"/>
              </a:solidFill>
            </a:ln>
            <a:effectLst>
              <a:glow rad="88900">
                <a:schemeClr val="accent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556085" y="2075784"/>
              <a:ext cx="1107996" cy="369332"/>
            </a:xfrm>
            <a:prstGeom prst="rect">
              <a:avLst/>
            </a:prstGeom>
            <a:noFill/>
          </p:spPr>
          <p:txBody>
            <a:bodyPr wrap="none" rtlCol="0">
              <a:spAutoFit/>
            </a:bodyPr>
            <a:lstStyle/>
            <a:p>
              <a:r>
                <a:rPr lang="zh-CN" altLang="en-US" dirty="0" smtClean="0">
                  <a:solidFill>
                    <a:schemeClr val="accent3">
                      <a:lumMod val="40000"/>
                      <a:lumOff val="60000"/>
                    </a:schemeClr>
                  </a:solidFill>
                  <a:latin typeface="方正兰亭中黑_GBK" pitchFamily="2" charset="-122"/>
                  <a:ea typeface="方正兰亭中黑_GBK" pitchFamily="2" charset="-122"/>
                </a:rPr>
                <a:t>添加标题</a:t>
              </a:r>
              <a:endParaRPr lang="zh-CN" altLang="en-US" dirty="0">
                <a:solidFill>
                  <a:schemeClr val="accent3">
                    <a:lumMod val="40000"/>
                    <a:lumOff val="60000"/>
                  </a:schemeClr>
                </a:solidFill>
                <a:latin typeface="方正兰亭中黑_GBK" pitchFamily="2" charset="-122"/>
                <a:ea typeface="方正兰亭中黑_GBK" pitchFamily="2" charset="-122"/>
              </a:endParaRPr>
            </a:p>
          </p:txBody>
        </p:sp>
        <p:sp>
          <p:nvSpPr>
            <p:cNvPr id="5" name="Rectangle 13" descr="FD1DDF730CE4456e89755B07FE1653D0# #Rectangle 13"/>
            <p:cNvSpPr>
              <a:spLocks noChangeArrowheads="1"/>
            </p:cNvSpPr>
            <p:nvPr/>
          </p:nvSpPr>
          <p:spPr bwMode="auto">
            <a:xfrm>
              <a:off x="1256257" y="2487786"/>
              <a:ext cx="17076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600" dirty="0" smtClean="0">
                  <a:solidFill>
                    <a:schemeClr val="accent3">
                      <a:lumMod val="40000"/>
                      <a:lumOff val="60000"/>
                    </a:schemeClr>
                  </a:solidFill>
                  <a:latin typeface="方正兰亭黑_GBK" pitchFamily="2" charset="-122"/>
                  <a:ea typeface="方正兰亭黑_GBK" pitchFamily="2" charset="-122"/>
                </a:rPr>
                <a:t>点击此处添加</a:t>
              </a:r>
              <a:endParaRPr lang="en-US" altLang="zh-CN" sz="1600" dirty="0" smtClean="0">
                <a:solidFill>
                  <a:schemeClr val="accent3">
                    <a:lumMod val="40000"/>
                    <a:lumOff val="60000"/>
                  </a:schemeClr>
                </a:solidFill>
                <a:latin typeface="方正兰亭黑_GBK" pitchFamily="2" charset="-122"/>
                <a:ea typeface="方正兰亭黑_GBK" pitchFamily="2" charset="-122"/>
              </a:endParaRPr>
            </a:p>
            <a:p>
              <a:pPr algn="ctr" eaLnBrk="1" hangingPunct="1">
                <a:spcBef>
                  <a:spcPct val="0"/>
                </a:spcBef>
                <a:buNone/>
                <a:defRPr/>
              </a:pPr>
              <a:r>
                <a:rPr lang="zh-CN" altLang="en-US" sz="1600" dirty="0" smtClean="0">
                  <a:solidFill>
                    <a:schemeClr val="accent3">
                      <a:lumMod val="40000"/>
                      <a:lumOff val="60000"/>
                    </a:schemeClr>
                  </a:solidFill>
                  <a:latin typeface="方正兰亭黑_GBK" pitchFamily="2" charset="-122"/>
                  <a:ea typeface="方正兰亭黑_GBK" pitchFamily="2" charset="-122"/>
                </a:rPr>
                <a:t>简要说明</a:t>
              </a:r>
              <a:endParaRPr lang="en-US" altLang="zh-CN" sz="1600" dirty="0">
                <a:solidFill>
                  <a:schemeClr val="accent3">
                    <a:lumMod val="40000"/>
                    <a:lumOff val="60000"/>
                  </a:schemeClr>
                </a:solidFill>
                <a:latin typeface="方正兰亭黑_GBK" pitchFamily="2" charset="-122"/>
                <a:ea typeface="方正兰亭黑_GBK" pitchFamily="2" charset="-122"/>
              </a:endParaRPr>
            </a:p>
          </p:txBody>
        </p:sp>
      </p:grpSp>
      <p:sp>
        <p:nvSpPr>
          <p:cNvPr id="6" name="Rectangle 13" descr="FD1DDF730CE4456e89755B07FE1653D0# #Rectangle 13"/>
          <p:cNvSpPr>
            <a:spLocks noChangeArrowheads="1"/>
          </p:cNvSpPr>
          <p:nvPr/>
        </p:nvSpPr>
        <p:spPr bwMode="auto">
          <a:xfrm>
            <a:off x="1043608" y="3961968"/>
            <a:ext cx="213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smtClean="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grpSp>
        <p:nvGrpSpPr>
          <p:cNvPr id="7" name="组合 6"/>
          <p:cNvGrpSpPr/>
          <p:nvPr/>
        </p:nvGrpSpPr>
        <p:grpSpPr>
          <a:xfrm>
            <a:off x="3845797" y="1709692"/>
            <a:ext cx="1713148" cy="1940841"/>
            <a:chOff x="3845797" y="1655066"/>
            <a:chExt cx="1713148" cy="1940841"/>
          </a:xfrm>
        </p:grpSpPr>
        <p:sp>
          <p:nvSpPr>
            <p:cNvPr id="8" name="等腰三角形 12"/>
            <p:cNvSpPr/>
            <p:nvPr/>
          </p:nvSpPr>
          <p:spPr>
            <a:xfrm flipV="1">
              <a:off x="3845797" y="1655066"/>
              <a:ext cx="1713148" cy="1940841"/>
            </a:xfrm>
            <a:custGeom>
              <a:avLst/>
              <a:gdLst/>
              <a:ahLst/>
              <a:cxnLst/>
              <a:rect l="l" t="t" r="r" b="b"/>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noFill/>
            <a:ln w="12700">
              <a:solidFill>
                <a:schemeClr val="accent2"/>
              </a:solidFill>
            </a:ln>
            <a:effectLst>
              <a:glow rad="88900">
                <a:schemeClr val="accent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99670" y="2106264"/>
              <a:ext cx="1005403" cy="338554"/>
            </a:xfrm>
            <a:prstGeom prst="rect">
              <a:avLst/>
            </a:prstGeom>
            <a:noFill/>
          </p:spPr>
          <p:txBody>
            <a:bodyPr wrap="none" rtlCol="0">
              <a:spAutoFit/>
            </a:bodyPr>
            <a:lstStyle/>
            <a:p>
              <a:r>
                <a:rPr lang="zh-CN" altLang="en-US" sz="1600" dirty="0" smtClean="0">
                  <a:solidFill>
                    <a:schemeClr val="accent3">
                      <a:lumMod val="40000"/>
                      <a:lumOff val="60000"/>
                    </a:schemeClr>
                  </a:solidFill>
                  <a:latin typeface="方正兰亭中黑_GBK" pitchFamily="2" charset="-122"/>
                  <a:ea typeface="方正兰亭中黑_GBK" pitchFamily="2" charset="-122"/>
                </a:rPr>
                <a:t>添加标题</a:t>
              </a:r>
              <a:endParaRPr lang="zh-CN" altLang="en-US" sz="1600" dirty="0">
                <a:solidFill>
                  <a:schemeClr val="accent3">
                    <a:lumMod val="40000"/>
                    <a:lumOff val="60000"/>
                  </a:schemeClr>
                </a:solidFill>
                <a:latin typeface="方正兰亭中黑_GBK" pitchFamily="2" charset="-122"/>
                <a:ea typeface="方正兰亭中黑_GBK" pitchFamily="2" charset="-122"/>
              </a:endParaRPr>
            </a:p>
          </p:txBody>
        </p:sp>
        <p:sp>
          <p:nvSpPr>
            <p:cNvPr id="10" name="Rectangle 13" descr="FD1DDF730CE4456e89755B07FE1653D0# #Rectangle 13"/>
            <p:cNvSpPr>
              <a:spLocks noChangeArrowheads="1"/>
            </p:cNvSpPr>
            <p:nvPr/>
          </p:nvSpPr>
          <p:spPr bwMode="auto">
            <a:xfrm>
              <a:off x="3946287" y="2457306"/>
              <a:ext cx="15121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400" dirty="0" smtClean="0">
                  <a:solidFill>
                    <a:schemeClr val="accent3">
                      <a:lumMod val="40000"/>
                      <a:lumOff val="60000"/>
                    </a:schemeClr>
                  </a:solidFill>
                  <a:latin typeface="方正兰亭黑_GBK" pitchFamily="2" charset="-122"/>
                  <a:ea typeface="方正兰亭黑_GBK" pitchFamily="2" charset="-122"/>
                </a:rPr>
                <a:t>点击此处添加</a:t>
              </a:r>
              <a:endParaRPr lang="en-US" altLang="zh-CN" sz="1400" dirty="0" smtClean="0">
                <a:solidFill>
                  <a:schemeClr val="accent3">
                    <a:lumMod val="40000"/>
                    <a:lumOff val="60000"/>
                  </a:schemeClr>
                </a:solidFill>
                <a:latin typeface="方正兰亭黑_GBK" pitchFamily="2" charset="-122"/>
                <a:ea typeface="方正兰亭黑_GBK" pitchFamily="2" charset="-122"/>
              </a:endParaRPr>
            </a:p>
            <a:p>
              <a:pPr algn="ctr" eaLnBrk="1" hangingPunct="1">
                <a:spcBef>
                  <a:spcPct val="0"/>
                </a:spcBef>
                <a:buNone/>
                <a:defRPr/>
              </a:pPr>
              <a:r>
                <a:rPr lang="zh-CN" altLang="en-US" sz="1400" dirty="0" smtClean="0">
                  <a:solidFill>
                    <a:schemeClr val="accent3">
                      <a:lumMod val="40000"/>
                      <a:lumOff val="60000"/>
                    </a:schemeClr>
                  </a:solidFill>
                  <a:latin typeface="方正兰亭黑_GBK" pitchFamily="2" charset="-122"/>
                  <a:ea typeface="方正兰亭黑_GBK" pitchFamily="2" charset="-122"/>
                </a:rPr>
                <a:t>简要说明</a:t>
              </a:r>
              <a:endParaRPr lang="en-US" altLang="zh-CN" sz="1400" dirty="0">
                <a:solidFill>
                  <a:schemeClr val="accent3">
                    <a:lumMod val="40000"/>
                    <a:lumOff val="60000"/>
                  </a:schemeClr>
                </a:solidFill>
                <a:latin typeface="方正兰亭黑_GBK" pitchFamily="2" charset="-122"/>
                <a:ea typeface="方正兰亭黑_GBK" pitchFamily="2" charset="-122"/>
              </a:endParaRPr>
            </a:p>
          </p:txBody>
        </p:sp>
      </p:grpSp>
      <p:grpSp>
        <p:nvGrpSpPr>
          <p:cNvPr id="11" name="组合 10"/>
          <p:cNvGrpSpPr/>
          <p:nvPr/>
        </p:nvGrpSpPr>
        <p:grpSpPr>
          <a:xfrm>
            <a:off x="6322551" y="1801727"/>
            <a:ext cx="1512168" cy="1713148"/>
            <a:chOff x="6322551" y="1747101"/>
            <a:chExt cx="1512168" cy="1713148"/>
          </a:xfrm>
        </p:grpSpPr>
        <p:sp>
          <p:nvSpPr>
            <p:cNvPr id="12" name="等腰三角形 12"/>
            <p:cNvSpPr/>
            <p:nvPr/>
          </p:nvSpPr>
          <p:spPr>
            <a:xfrm flipV="1">
              <a:off x="6322551" y="1747101"/>
              <a:ext cx="1512168" cy="1713148"/>
            </a:xfrm>
            <a:custGeom>
              <a:avLst/>
              <a:gdLst/>
              <a:ahLst/>
              <a:cxnLst/>
              <a:rect l="l" t="t" r="r" b="b"/>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noFill/>
            <a:ln w="12700">
              <a:solidFill>
                <a:schemeClr val="accent2"/>
              </a:solidFill>
            </a:ln>
            <a:effectLst>
              <a:glow rad="88900">
                <a:schemeClr val="accent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601582" y="2106264"/>
              <a:ext cx="954107" cy="323165"/>
            </a:xfrm>
            <a:prstGeom prst="rect">
              <a:avLst/>
            </a:prstGeom>
            <a:noFill/>
          </p:spPr>
          <p:txBody>
            <a:bodyPr wrap="none" rtlCol="0">
              <a:spAutoFit/>
            </a:bodyPr>
            <a:lstStyle/>
            <a:p>
              <a:r>
                <a:rPr lang="zh-CN" altLang="en-US" sz="1500" dirty="0" smtClean="0">
                  <a:solidFill>
                    <a:schemeClr val="accent3">
                      <a:lumMod val="40000"/>
                      <a:lumOff val="60000"/>
                    </a:schemeClr>
                  </a:solidFill>
                  <a:latin typeface="方正兰亭中黑_GBK" pitchFamily="2" charset="-122"/>
                  <a:ea typeface="方正兰亭中黑_GBK" pitchFamily="2" charset="-122"/>
                </a:rPr>
                <a:t>添加标题</a:t>
              </a:r>
              <a:endParaRPr lang="zh-CN" altLang="en-US" sz="1500" dirty="0">
                <a:solidFill>
                  <a:schemeClr val="accent3">
                    <a:lumMod val="40000"/>
                    <a:lumOff val="60000"/>
                  </a:schemeClr>
                </a:solidFill>
                <a:latin typeface="方正兰亭中黑_GBK" pitchFamily="2" charset="-122"/>
                <a:ea typeface="方正兰亭中黑_GBK" pitchFamily="2" charset="-122"/>
              </a:endParaRPr>
            </a:p>
          </p:txBody>
        </p:sp>
        <p:sp>
          <p:nvSpPr>
            <p:cNvPr id="14" name="Rectangle 13" descr="FD1DDF730CE4456e89755B07FE1653D0# #Rectangle 13"/>
            <p:cNvSpPr>
              <a:spLocks noChangeArrowheads="1"/>
            </p:cNvSpPr>
            <p:nvPr/>
          </p:nvSpPr>
          <p:spPr bwMode="auto">
            <a:xfrm>
              <a:off x="6394559" y="2457306"/>
              <a:ext cx="13681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300" dirty="0" smtClean="0">
                  <a:solidFill>
                    <a:schemeClr val="accent3">
                      <a:lumMod val="40000"/>
                      <a:lumOff val="60000"/>
                    </a:schemeClr>
                  </a:solidFill>
                  <a:latin typeface="方正兰亭黑_GBK" pitchFamily="2" charset="-122"/>
                  <a:ea typeface="方正兰亭黑_GBK" pitchFamily="2" charset="-122"/>
                </a:rPr>
                <a:t>点击此处添加</a:t>
              </a:r>
              <a:endParaRPr lang="en-US" altLang="zh-CN" sz="1300" dirty="0" smtClean="0">
                <a:solidFill>
                  <a:schemeClr val="accent3">
                    <a:lumMod val="40000"/>
                    <a:lumOff val="60000"/>
                  </a:schemeClr>
                </a:solidFill>
                <a:latin typeface="方正兰亭黑_GBK" pitchFamily="2" charset="-122"/>
                <a:ea typeface="方正兰亭黑_GBK" pitchFamily="2" charset="-122"/>
              </a:endParaRPr>
            </a:p>
            <a:p>
              <a:pPr algn="ctr" eaLnBrk="1" hangingPunct="1">
                <a:spcBef>
                  <a:spcPct val="0"/>
                </a:spcBef>
                <a:buNone/>
                <a:defRPr/>
              </a:pPr>
              <a:r>
                <a:rPr lang="zh-CN" altLang="en-US" sz="1300" dirty="0" smtClean="0">
                  <a:solidFill>
                    <a:schemeClr val="accent3">
                      <a:lumMod val="40000"/>
                      <a:lumOff val="60000"/>
                    </a:schemeClr>
                  </a:solidFill>
                  <a:latin typeface="方正兰亭黑_GBK" pitchFamily="2" charset="-122"/>
                  <a:ea typeface="方正兰亭黑_GBK" pitchFamily="2" charset="-122"/>
                </a:rPr>
                <a:t>简要说明</a:t>
              </a:r>
              <a:endParaRPr lang="en-US" altLang="zh-CN" sz="1300" dirty="0">
                <a:solidFill>
                  <a:schemeClr val="accent3">
                    <a:lumMod val="40000"/>
                    <a:lumOff val="60000"/>
                  </a:schemeClr>
                </a:solidFill>
                <a:latin typeface="方正兰亭黑_GBK" pitchFamily="2" charset="-122"/>
                <a:ea typeface="方正兰亭黑_GBK" pitchFamily="2" charset="-122"/>
              </a:endParaRPr>
            </a:p>
          </p:txBody>
        </p:sp>
      </p:grpSp>
      <p:sp>
        <p:nvSpPr>
          <p:cNvPr id="15" name="Rectangle 13" descr="FD1DDF730CE4456e89755B07FE1653D0# #Rectangle 13"/>
          <p:cNvSpPr>
            <a:spLocks noChangeArrowheads="1"/>
          </p:cNvSpPr>
          <p:nvPr/>
        </p:nvSpPr>
        <p:spPr bwMode="auto">
          <a:xfrm>
            <a:off x="3635896" y="3817952"/>
            <a:ext cx="213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16" name="Rectangle 13" descr="FD1DDF730CE4456e89755B07FE1653D0# #Rectangle 13"/>
          <p:cNvSpPr>
            <a:spLocks noChangeArrowheads="1"/>
          </p:cNvSpPr>
          <p:nvPr/>
        </p:nvSpPr>
        <p:spPr bwMode="auto">
          <a:xfrm>
            <a:off x="6084168" y="3684969"/>
            <a:ext cx="20162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17"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extLst>
      <p:ext uri="{BB962C8B-B14F-4D97-AF65-F5344CB8AC3E}">
        <p14:creationId xmlns:p14="http://schemas.microsoft.com/office/powerpoint/2010/main" val="1200488551"/>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3"/>
          <p:cNvSpPr>
            <a:spLocks/>
          </p:cNvSpPr>
          <p:nvPr/>
        </p:nvSpPr>
        <p:spPr bwMode="ltGray">
          <a:xfrm>
            <a:off x="6127960" y="1686721"/>
            <a:ext cx="2007014"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21" name="Freeform 7"/>
          <p:cNvSpPr>
            <a:spLocks/>
          </p:cNvSpPr>
          <p:nvPr/>
        </p:nvSpPr>
        <p:spPr bwMode="ltGray">
          <a:xfrm>
            <a:off x="3501090" y="1686721"/>
            <a:ext cx="2007014"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26" name="Freeform 12"/>
          <p:cNvSpPr>
            <a:spLocks/>
          </p:cNvSpPr>
          <p:nvPr/>
        </p:nvSpPr>
        <p:spPr bwMode="ltGray">
          <a:xfrm>
            <a:off x="896609" y="1735936"/>
            <a:ext cx="2007015"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31" name="Text Box 17"/>
          <p:cNvSpPr txBox="1">
            <a:spLocks noChangeArrowheads="1"/>
          </p:cNvSpPr>
          <p:nvPr/>
        </p:nvSpPr>
        <p:spPr bwMode="black">
          <a:xfrm>
            <a:off x="1065202" y="2598738"/>
            <a:ext cx="1627466"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800">
                <a:solidFill>
                  <a:srgbClr val="BCE8F2"/>
                </a:solidFill>
                <a:latin typeface="方正兰亭黑_GBK" pitchFamily="2" charset="-122"/>
                <a:ea typeface="方正兰亭黑_GBK" pitchFamily="2" charset="-122"/>
              </a:rPr>
              <a:t>单击添加文字</a:t>
            </a:r>
            <a:endParaRPr lang="en-US" altLang="zh-CN" sz="1800">
              <a:solidFill>
                <a:srgbClr val="BCE8F2"/>
              </a:solidFill>
              <a:latin typeface="方正兰亭黑_GBK" pitchFamily="2" charset="-122"/>
              <a:ea typeface="方正兰亭黑_GBK" pitchFamily="2" charset="-122"/>
            </a:endParaRPr>
          </a:p>
        </p:txBody>
      </p:sp>
      <p:grpSp>
        <p:nvGrpSpPr>
          <p:cNvPr id="67" name="组合 66"/>
          <p:cNvGrpSpPr>
            <a:grpSpLocks/>
          </p:cNvGrpSpPr>
          <p:nvPr/>
        </p:nvGrpSpPr>
        <p:grpSpPr bwMode="auto">
          <a:xfrm>
            <a:off x="1031271" y="1477966"/>
            <a:ext cx="666050" cy="705926"/>
            <a:chOff x="925513" y="981075"/>
            <a:chExt cx="715883" cy="760389"/>
          </a:xfrm>
        </p:grpSpPr>
        <p:sp>
          <p:nvSpPr>
            <p:cNvPr id="38" name="Oval 23"/>
            <p:cNvSpPr>
              <a:spLocks noChangeArrowheads="1"/>
            </p:cNvSpPr>
            <p:nvPr/>
          </p:nvSpPr>
          <p:spPr bwMode="gray">
            <a:xfrm>
              <a:off x="925513" y="981075"/>
              <a:ext cx="715883" cy="760389"/>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67" name="WordArt 25"/>
            <p:cNvSpPr>
              <a:spLocks noChangeArrowheads="1" noChangeShapeType="1" noTextEdit="1"/>
            </p:cNvSpPr>
            <p:nvPr/>
          </p:nvSpPr>
          <p:spPr bwMode="gray">
            <a:xfrm>
              <a:off x="1017588" y="1168400"/>
              <a:ext cx="520700" cy="420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01</a:t>
              </a:r>
              <a:endParaRPr lang="zh-CN" altLang="en-US" sz="3600" i="1" kern="10">
                <a:solidFill>
                  <a:srgbClr val="FCFCFC">
                    <a:alpha val="59999"/>
                  </a:srgbClr>
                </a:solidFill>
                <a:latin typeface="Arial Black"/>
              </a:endParaRPr>
            </a:p>
          </p:txBody>
        </p:sp>
      </p:grpSp>
      <p:sp>
        <p:nvSpPr>
          <p:cNvPr id="40" name="Line 26"/>
          <p:cNvSpPr>
            <a:spLocks noChangeShapeType="1"/>
          </p:cNvSpPr>
          <p:nvPr/>
        </p:nvSpPr>
        <p:spPr bwMode="gray">
          <a:xfrm>
            <a:off x="1086765" y="3109912"/>
            <a:ext cx="1658333"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dirty="0"/>
          </a:p>
        </p:txBody>
      </p:sp>
      <p:grpSp>
        <p:nvGrpSpPr>
          <p:cNvPr id="68" name="组合 67"/>
          <p:cNvGrpSpPr>
            <a:grpSpLocks/>
          </p:cNvGrpSpPr>
          <p:nvPr/>
        </p:nvGrpSpPr>
        <p:grpSpPr bwMode="auto">
          <a:xfrm>
            <a:off x="3588929" y="1420813"/>
            <a:ext cx="683775" cy="708880"/>
            <a:chOff x="3540125" y="925512"/>
            <a:chExt cx="735013" cy="760413"/>
          </a:xfrm>
        </p:grpSpPr>
        <p:sp>
          <p:nvSpPr>
            <p:cNvPr id="47" name="Oval 32"/>
            <p:cNvSpPr>
              <a:spLocks noChangeArrowheads="1"/>
            </p:cNvSpPr>
            <p:nvPr/>
          </p:nvSpPr>
          <p:spPr bwMode="gray">
            <a:xfrm>
              <a:off x="3540125" y="925512"/>
              <a:ext cx="735013" cy="760413"/>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63" name="WordArt 34"/>
            <p:cNvSpPr>
              <a:spLocks noChangeArrowheads="1" noChangeShapeType="1" noTextEdit="1"/>
            </p:cNvSpPr>
            <p:nvPr/>
          </p:nvSpPr>
          <p:spPr bwMode="gray">
            <a:xfrm>
              <a:off x="3652838" y="1100137"/>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02</a:t>
              </a:r>
              <a:endParaRPr lang="zh-CN" altLang="en-US" sz="3600" i="1" kern="10">
                <a:solidFill>
                  <a:srgbClr val="FCFCFC">
                    <a:alpha val="59999"/>
                  </a:srgbClr>
                </a:solidFill>
                <a:latin typeface="Arial Black"/>
              </a:endParaRPr>
            </a:p>
          </p:txBody>
        </p:sp>
      </p:grpSp>
      <p:sp>
        <p:nvSpPr>
          <p:cNvPr id="49" name="Line 35"/>
          <p:cNvSpPr>
            <a:spLocks noChangeShapeType="1"/>
          </p:cNvSpPr>
          <p:nvPr/>
        </p:nvSpPr>
        <p:spPr bwMode="gray">
          <a:xfrm>
            <a:off x="3662682" y="3078162"/>
            <a:ext cx="1658334"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8"/>
          <p:cNvSpPr>
            <a:spLocks noChangeShapeType="1"/>
          </p:cNvSpPr>
          <p:nvPr/>
        </p:nvSpPr>
        <p:spPr bwMode="gray">
          <a:xfrm>
            <a:off x="6333994" y="3074987"/>
            <a:ext cx="1658334"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39"/>
          <p:cNvSpPr>
            <a:spLocks noChangeArrowheads="1"/>
          </p:cNvSpPr>
          <p:nvPr/>
        </p:nvSpPr>
        <p:spPr bwMode="gray">
          <a:xfrm>
            <a:off x="3570617" y="3211513"/>
            <a:ext cx="1859330" cy="1196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wrap="square">
            <a:spAutoFit/>
          </a:bodyPr>
          <a:lstStyle/>
          <a:p>
            <a:pPr algn="ctr">
              <a:lnSpc>
                <a:spcPts val="22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lgn="ctr">
              <a:lnSpc>
                <a:spcPts val="2200"/>
              </a:lnSpc>
            </a:pPr>
            <a:r>
              <a:rPr lang="zh-CN" altLang="en-US" sz="1200" dirty="0">
                <a:solidFill>
                  <a:srgbClr val="BCE8F2"/>
                </a:solidFill>
                <a:latin typeface="方正正纤黑简体" pitchFamily="2" charset="-122"/>
                <a:ea typeface="方正正纤黑简体" pitchFamily="2" charset="-122"/>
              </a:rPr>
              <a:t>单击添加文字</a:t>
            </a:r>
            <a:endParaRPr lang="en-US" altLang="zh-CN" sz="1200" dirty="0">
              <a:solidFill>
                <a:srgbClr val="BCE8F2"/>
              </a:solidFill>
              <a:latin typeface="方正正纤黑简体" pitchFamily="2" charset="-122"/>
              <a:ea typeface="方正正纤黑简体" pitchFamily="2" charset="-122"/>
            </a:endParaRPr>
          </a:p>
          <a:p>
            <a:pPr algn="ctr">
              <a:lnSpc>
                <a:spcPts val="2200"/>
              </a:lnSpc>
            </a:pPr>
            <a:r>
              <a:rPr lang="zh-CN" altLang="en-US" sz="1200" dirty="0">
                <a:solidFill>
                  <a:srgbClr val="BCE8F2"/>
                </a:solidFill>
                <a:latin typeface="方正正纤黑简体" pitchFamily="2" charset="-122"/>
                <a:ea typeface="方正正纤黑简体" pitchFamily="2" charset="-122"/>
              </a:rPr>
              <a:t>单击此处添加文字内容</a:t>
            </a:r>
            <a:endParaRPr lang="en-US" altLang="zh-CN" sz="1200" dirty="0">
              <a:solidFill>
                <a:srgbClr val="BCE8F2"/>
              </a:solidFill>
              <a:latin typeface="方正正纤黑简体" pitchFamily="2" charset="-122"/>
              <a:ea typeface="方正正纤黑简体" pitchFamily="2" charset="-122"/>
            </a:endParaRPr>
          </a:p>
          <a:p>
            <a:pPr algn="ctr">
              <a:lnSpc>
                <a:spcPts val="2200"/>
              </a:lnSpc>
            </a:pPr>
            <a:r>
              <a:rPr lang="zh-CN" altLang="en-US" sz="1200" dirty="0">
                <a:solidFill>
                  <a:srgbClr val="BCE8F2"/>
                </a:solidFill>
                <a:latin typeface="方正正纤黑简体" pitchFamily="2" charset="-122"/>
                <a:ea typeface="方正正纤黑简体" pitchFamily="2" charset="-122"/>
              </a:rPr>
              <a:t>单击此处添加</a:t>
            </a:r>
            <a:r>
              <a:rPr lang="zh-CN" altLang="en-US" sz="1200" dirty="0" smtClean="0">
                <a:solidFill>
                  <a:srgbClr val="BCE8F2"/>
                </a:solidFill>
                <a:latin typeface="方正正纤黑简体" pitchFamily="2" charset="-122"/>
                <a:ea typeface="方正正纤黑简体" pitchFamily="2" charset="-122"/>
              </a:rPr>
              <a:t>文字</a:t>
            </a:r>
            <a:endParaRPr lang="en-US" altLang="zh-CN" sz="1200" dirty="0">
              <a:solidFill>
                <a:srgbClr val="BCE8F2"/>
              </a:solidFill>
              <a:latin typeface="方正正纤黑简体" pitchFamily="2" charset="-122"/>
              <a:ea typeface="方正正纤黑简体" pitchFamily="2" charset="-122"/>
            </a:endParaRPr>
          </a:p>
        </p:txBody>
      </p:sp>
      <p:grpSp>
        <p:nvGrpSpPr>
          <p:cNvPr id="69" name="组合 68"/>
          <p:cNvGrpSpPr>
            <a:grpSpLocks/>
          </p:cNvGrpSpPr>
          <p:nvPr/>
        </p:nvGrpSpPr>
        <p:grpSpPr bwMode="auto">
          <a:xfrm>
            <a:off x="6217388" y="1433515"/>
            <a:ext cx="683773" cy="707402"/>
            <a:chOff x="6186488" y="936625"/>
            <a:chExt cx="735013" cy="760413"/>
          </a:xfrm>
        </p:grpSpPr>
        <p:sp>
          <p:nvSpPr>
            <p:cNvPr id="59" name="Oval 44"/>
            <p:cNvSpPr>
              <a:spLocks noChangeArrowheads="1"/>
            </p:cNvSpPr>
            <p:nvPr/>
          </p:nvSpPr>
          <p:spPr bwMode="gray">
            <a:xfrm>
              <a:off x="6186488" y="936625"/>
              <a:ext cx="735013" cy="760413"/>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59" name="WordArt 46"/>
            <p:cNvSpPr>
              <a:spLocks noChangeArrowheads="1" noChangeShapeType="1" noTextEdit="1"/>
            </p:cNvSpPr>
            <p:nvPr/>
          </p:nvSpPr>
          <p:spPr bwMode="gray">
            <a:xfrm>
              <a:off x="6310313" y="1116012"/>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03</a:t>
              </a:r>
              <a:endParaRPr lang="zh-CN" altLang="en-US" sz="3600" i="1" kern="10">
                <a:solidFill>
                  <a:srgbClr val="FCFCFC">
                    <a:alpha val="59999"/>
                  </a:srgbClr>
                </a:solidFill>
                <a:latin typeface="Arial Black"/>
              </a:endParaRPr>
            </a:p>
          </p:txBody>
        </p:sp>
      </p:grpSp>
      <p:sp>
        <p:nvSpPr>
          <p:cNvPr id="63" name="Text Box 17"/>
          <p:cNvSpPr txBox="1">
            <a:spLocks noChangeArrowheads="1"/>
          </p:cNvSpPr>
          <p:nvPr/>
        </p:nvSpPr>
        <p:spPr bwMode="black">
          <a:xfrm>
            <a:off x="3687148" y="2598738"/>
            <a:ext cx="1627466"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800" dirty="0">
                <a:solidFill>
                  <a:srgbClr val="BCE8F2"/>
                </a:solidFill>
                <a:latin typeface="方正兰亭黑_GBK" pitchFamily="2" charset="-122"/>
                <a:ea typeface="方正兰亭黑_GBK" pitchFamily="2" charset="-122"/>
              </a:rPr>
              <a:t>单击添加文字</a:t>
            </a:r>
            <a:endParaRPr lang="en-US" altLang="zh-CN" sz="1800" dirty="0">
              <a:solidFill>
                <a:srgbClr val="BCE8F2"/>
              </a:solidFill>
              <a:latin typeface="方正兰亭黑_GBK" pitchFamily="2" charset="-122"/>
              <a:ea typeface="方正兰亭黑_GBK" pitchFamily="2" charset="-122"/>
            </a:endParaRPr>
          </a:p>
        </p:txBody>
      </p:sp>
      <p:sp>
        <p:nvSpPr>
          <p:cNvPr id="64" name="Text Box 17"/>
          <p:cNvSpPr txBox="1">
            <a:spLocks noChangeArrowheads="1"/>
          </p:cNvSpPr>
          <p:nvPr/>
        </p:nvSpPr>
        <p:spPr bwMode="black">
          <a:xfrm>
            <a:off x="6325130" y="2598738"/>
            <a:ext cx="1627466"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800">
                <a:solidFill>
                  <a:srgbClr val="BCE8F2"/>
                </a:solidFill>
                <a:latin typeface="方正兰亭黑_GBK" pitchFamily="2" charset="-122"/>
                <a:ea typeface="方正兰亭黑_GBK" pitchFamily="2" charset="-122"/>
              </a:rPr>
              <a:t>单击添加文字</a:t>
            </a:r>
            <a:endParaRPr lang="en-US" altLang="zh-CN" sz="1800">
              <a:solidFill>
                <a:srgbClr val="BCE8F2"/>
              </a:solidFill>
              <a:latin typeface="方正兰亭黑_GBK" pitchFamily="2" charset="-122"/>
              <a:ea typeface="方正兰亭黑_GBK" pitchFamily="2" charset="-122"/>
            </a:endParaRPr>
          </a:p>
        </p:txBody>
      </p:sp>
      <p:sp>
        <p:nvSpPr>
          <p:cNvPr id="65" name="Text Box 26"/>
          <p:cNvSpPr txBox="1">
            <a:spLocks noChangeArrowheads="1"/>
          </p:cNvSpPr>
          <p:nvPr/>
        </p:nvSpPr>
        <p:spPr bwMode="gray">
          <a:xfrm>
            <a:off x="1084726" y="3438530"/>
            <a:ext cx="184899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66" name="Text Box 26"/>
          <p:cNvSpPr txBox="1">
            <a:spLocks noChangeArrowheads="1"/>
          </p:cNvSpPr>
          <p:nvPr/>
        </p:nvSpPr>
        <p:spPr bwMode="gray">
          <a:xfrm>
            <a:off x="6341421" y="3211517"/>
            <a:ext cx="1847518" cy="1107996"/>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70"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1"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heel(1)">
                                      <p:cBhvr>
                                        <p:cTn id="13" dur="2000"/>
                                        <p:tgtEl>
                                          <p:spTgt spid="26"/>
                                        </p:tgtEl>
                                      </p:cBhvr>
                                    </p:animEffect>
                                  </p:childTnLst>
                                </p:cTn>
                              </p:par>
                            </p:childTnLst>
                          </p:cTn>
                        </p:par>
                        <p:par>
                          <p:cTn id="14" fill="hold" nodeType="afterGroup">
                            <p:stCondLst>
                              <p:cond delay="3000"/>
                            </p:stCondLst>
                            <p:childTnLst>
                              <p:par>
                                <p:cTn id="15" presetID="10" presetClass="entr" presetSubtype="0" repeatCount="200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300"/>
                                        <p:tgtEl>
                                          <p:spTgt spid="26"/>
                                        </p:tgtEl>
                                      </p:cBhvr>
                                    </p:animEffect>
                                  </p:childTnLst>
                                </p:cTn>
                              </p:par>
                            </p:childTnLst>
                          </p:cTn>
                        </p:par>
                        <p:par>
                          <p:cTn id="18" fill="hold" nodeType="afterGroup">
                            <p:stCondLst>
                              <p:cond delay="3600"/>
                            </p:stCondLst>
                            <p:childTnLst>
                              <p:par>
                                <p:cTn id="19" presetID="2" presetClass="entr" presetSubtype="9"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additive="base">
                                        <p:cTn id="21" dur="500" fill="hold"/>
                                        <p:tgtEl>
                                          <p:spTgt spid="67"/>
                                        </p:tgtEl>
                                        <p:attrNameLst>
                                          <p:attrName>ppt_x</p:attrName>
                                        </p:attrNameLst>
                                      </p:cBhvr>
                                      <p:tavLst>
                                        <p:tav tm="0">
                                          <p:val>
                                            <p:strVal val="0-#ppt_w/2"/>
                                          </p:val>
                                        </p:tav>
                                        <p:tav tm="100000">
                                          <p:val>
                                            <p:strVal val="#ppt_x"/>
                                          </p:val>
                                        </p:tav>
                                      </p:tavLst>
                                    </p:anim>
                                    <p:anim calcmode="lin" valueType="num">
                                      <p:cBhvr additive="base">
                                        <p:cTn id="22" dur="500" fill="hold"/>
                                        <p:tgtEl>
                                          <p:spTgt spid="67"/>
                                        </p:tgtEl>
                                        <p:attrNameLst>
                                          <p:attrName>ppt_y</p:attrName>
                                        </p:attrNameLst>
                                      </p:cBhvr>
                                      <p:tavLst>
                                        <p:tav tm="0">
                                          <p:val>
                                            <p:strVal val="0-#ppt_h/2"/>
                                          </p:val>
                                        </p:tav>
                                        <p:tav tm="100000">
                                          <p:val>
                                            <p:strVal val="#ppt_y"/>
                                          </p:val>
                                        </p:tav>
                                      </p:tavLst>
                                    </p:anim>
                                  </p:childTnLst>
                                </p:cTn>
                              </p:par>
                              <p:par>
                                <p:cTn id="23" presetID="35"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1500"/>
                                        <p:tgtEl>
                                          <p:spTgt spid="67"/>
                                        </p:tgtEl>
                                      </p:cBhvr>
                                    </p:animEffect>
                                    <p:anim calcmode="lin" valueType="num">
                                      <p:cBhvr>
                                        <p:cTn id="26" dur="1500" fill="hold"/>
                                        <p:tgtEl>
                                          <p:spTgt spid="67"/>
                                        </p:tgtEl>
                                        <p:attrNameLst>
                                          <p:attrName>style.rotation</p:attrName>
                                        </p:attrNameLst>
                                      </p:cBhvr>
                                      <p:tavLst>
                                        <p:tav tm="0">
                                          <p:val>
                                            <p:fltVal val="720"/>
                                          </p:val>
                                        </p:tav>
                                        <p:tav tm="100000">
                                          <p:val>
                                            <p:fltVal val="0"/>
                                          </p:val>
                                        </p:tav>
                                      </p:tavLst>
                                    </p:anim>
                                    <p:anim calcmode="lin" valueType="num">
                                      <p:cBhvr>
                                        <p:cTn id="27" dur="1500" fill="hold"/>
                                        <p:tgtEl>
                                          <p:spTgt spid="67"/>
                                        </p:tgtEl>
                                        <p:attrNameLst>
                                          <p:attrName>ppt_h</p:attrName>
                                        </p:attrNameLst>
                                      </p:cBhvr>
                                      <p:tavLst>
                                        <p:tav tm="0">
                                          <p:val>
                                            <p:fltVal val="0"/>
                                          </p:val>
                                        </p:tav>
                                        <p:tav tm="100000">
                                          <p:val>
                                            <p:strVal val="#ppt_h"/>
                                          </p:val>
                                        </p:tav>
                                      </p:tavLst>
                                    </p:anim>
                                    <p:anim calcmode="lin" valueType="num">
                                      <p:cBhvr>
                                        <p:cTn id="28" dur="1500" fill="hold"/>
                                        <p:tgtEl>
                                          <p:spTgt spid="67"/>
                                        </p:tgtEl>
                                        <p:attrNameLst>
                                          <p:attrName>ppt_w</p:attrName>
                                        </p:attrNameLst>
                                      </p:cBhvr>
                                      <p:tavLst>
                                        <p:tav tm="0">
                                          <p:val>
                                            <p:fltVal val="0"/>
                                          </p:val>
                                        </p:tav>
                                        <p:tav tm="100000">
                                          <p:val>
                                            <p:strVal val="#ppt_w"/>
                                          </p:val>
                                        </p:tav>
                                      </p:tavLst>
                                    </p:anim>
                                  </p:childTnLst>
                                </p:cTn>
                              </p:par>
                            </p:childTnLst>
                          </p:cTn>
                        </p:par>
                        <p:par>
                          <p:cTn id="29" fill="hold" nodeType="afterGroup">
                            <p:stCondLst>
                              <p:cond delay="5100"/>
                            </p:stCondLst>
                            <p:childTnLst>
                              <p:par>
                                <p:cTn id="30" presetID="47"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1000"/>
                                        <p:tgtEl>
                                          <p:spTgt spid="65"/>
                                        </p:tgtEl>
                                      </p:cBhvr>
                                    </p:animEffect>
                                    <p:anim calcmode="lin" valueType="num">
                                      <p:cBhvr>
                                        <p:cTn id="38" dur="1000" fill="hold"/>
                                        <p:tgtEl>
                                          <p:spTgt spid="65"/>
                                        </p:tgtEl>
                                        <p:attrNameLst>
                                          <p:attrName>ppt_x</p:attrName>
                                        </p:attrNameLst>
                                      </p:cBhvr>
                                      <p:tavLst>
                                        <p:tav tm="0">
                                          <p:val>
                                            <p:strVal val="#ppt_x"/>
                                          </p:val>
                                        </p:tav>
                                        <p:tav tm="100000">
                                          <p:val>
                                            <p:strVal val="#ppt_x"/>
                                          </p:val>
                                        </p:tav>
                                      </p:tavLst>
                                    </p:anim>
                                    <p:anim calcmode="lin" valueType="num">
                                      <p:cBhvr>
                                        <p:cTn id="39" dur="1000" fill="hold"/>
                                        <p:tgtEl>
                                          <p:spTgt spid="65"/>
                                        </p:tgtEl>
                                        <p:attrNameLst>
                                          <p:attrName>ppt_y</p:attrName>
                                        </p:attrNameLst>
                                      </p:cBhvr>
                                      <p:tavLst>
                                        <p:tav tm="0">
                                          <p:val>
                                            <p:strVal val="#ppt_y+.1"/>
                                          </p:val>
                                        </p:tav>
                                        <p:tav tm="100000">
                                          <p:val>
                                            <p:strVal val="#ppt_y"/>
                                          </p:val>
                                        </p:tav>
                                      </p:tavLst>
                                    </p:anim>
                                  </p:childTnLst>
                                </p:cTn>
                              </p:par>
                              <p:par>
                                <p:cTn id="40" presetID="16" presetClass="entr" presetSubtype="21"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par>
                          <p:cTn id="43" fill="hold" nodeType="afterGroup">
                            <p:stCondLst>
                              <p:cond delay="6100"/>
                            </p:stCondLst>
                            <p:childTnLst>
                              <p:par>
                                <p:cTn id="44" presetID="21"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heel(1)">
                                      <p:cBhvr>
                                        <p:cTn id="46" dur="2000"/>
                                        <p:tgtEl>
                                          <p:spTgt spid="21"/>
                                        </p:tgtEl>
                                      </p:cBhvr>
                                    </p:animEffect>
                                  </p:childTnLst>
                                </p:cTn>
                              </p:par>
                            </p:childTnLst>
                          </p:cTn>
                        </p:par>
                        <p:par>
                          <p:cTn id="47" fill="hold" nodeType="afterGroup">
                            <p:stCondLst>
                              <p:cond delay="8100"/>
                            </p:stCondLst>
                            <p:childTnLst>
                              <p:par>
                                <p:cTn id="48" presetID="10" presetClass="entr" presetSubtype="0" repeatCount="200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300"/>
                                        <p:tgtEl>
                                          <p:spTgt spid="21"/>
                                        </p:tgtEl>
                                      </p:cBhvr>
                                    </p:animEffect>
                                  </p:childTnLst>
                                </p:cTn>
                              </p:par>
                            </p:childTnLst>
                          </p:cTn>
                        </p:par>
                        <p:par>
                          <p:cTn id="51" fill="hold" nodeType="afterGroup">
                            <p:stCondLst>
                              <p:cond delay="8700"/>
                            </p:stCondLst>
                            <p:childTnLst>
                              <p:par>
                                <p:cTn id="52" presetID="2" presetClass="entr" presetSubtype="9" fill="hold"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0-#ppt_w/2"/>
                                          </p:val>
                                        </p:tav>
                                        <p:tav tm="100000">
                                          <p:val>
                                            <p:strVal val="#ppt_x"/>
                                          </p:val>
                                        </p:tav>
                                      </p:tavLst>
                                    </p:anim>
                                    <p:anim calcmode="lin" valueType="num">
                                      <p:cBhvr additive="base">
                                        <p:cTn id="55" dur="500" fill="hold"/>
                                        <p:tgtEl>
                                          <p:spTgt spid="68"/>
                                        </p:tgtEl>
                                        <p:attrNameLst>
                                          <p:attrName>ppt_y</p:attrName>
                                        </p:attrNameLst>
                                      </p:cBhvr>
                                      <p:tavLst>
                                        <p:tav tm="0">
                                          <p:val>
                                            <p:strVal val="0-#ppt_h/2"/>
                                          </p:val>
                                        </p:tav>
                                        <p:tav tm="100000">
                                          <p:val>
                                            <p:strVal val="#ppt_y"/>
                                          </p:val>
                                        </p:tav>
                                      </p:tavLst>
                                    </p:anim>
                                  </p:childTnLst>
                                </p:cTn>
                              </p:par>
                              <p:par>
                                <p:cTn id="56" presetID="35" presetClass="entr" presetSubtype="0"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1500"/>
                                        <p:tgtEl>
                                          <p:spTgt spid="68"/>
                                        </p:tgtEl>
                                      </p:cBhvr>
                                    </p:animEffect>
                                    <p:anim calcmode="lin" valueType="num">
                                      <p:cBhvr>
                                        <p:cTn id="59" dur="1500" fill="hold"/>
                                        <p:tgtEl>
                                          <p:spTgt spid="68"/>
                                        </p:tgtEl>
                                        <p:attrNameLst>
                                          <p:attrName>style.rotation</p:attrName>
                                        </p:attrNameLst>
                                      </p:cBhvr>
                                      <p:tavLst>
                                        <p:tav tm="0">
                                          <p:val>
                                            <p:fltVal val="720"/>
                                          </p:val>
                                        </p:tav>
                                        <p:tav tm="100000">
                                          <p:val>
                                            <p:fltVal val="0"/>
                                          </p:val>
                                        </p:tav>
                                      </p:tavLst>
                                    </p:anim>
                                    <p:anim calcmode="lin" valueType="num">
                                      <p:cBhvr>
                                        <p:cTn id="60" dur="1500" fill="hold"/>
                                        <p:tgtEl>
                                          <p:spTgt spid="68"/>
                                        </p:tgtEl>
                                        <p:attrNameLst>
                                          <p:attrName>ppt_h</p:attrName>
                                        </p:attrNameLst>
                                      </p:cBhvr>
                                      <p:tavLst>
                                        <p:tav tm="0">
                                          <p:val>
                                            <p:fltVal val="0"/>
                                          </p:val>
                                        </p:tav>
                                        <p:tav tm="100000">
                                          <p:val>
                                            <p:strVal val="#ppt_h"/>
                                          </p:val>
                                        </p:tav>
                                      </p:tavLst>
                                    </p:anim>
                                    <p:anim calcmode="lin" valueType="num">
                                      <p:cBhvr>
                                        <p:cTn id="61" dur="1500" fill="hold"/>
                                        <p:tgtEl>
                                          <p:spTgt spid="68"/>
                                        </p:tgtEl>
                                        <p:attrNameLst>
                                          <p:attrName>ppt_w</p:attrName>
                                        </p:attrNameLst>
                                      </p:cBhvr>
                                      <p:tavLst>
                                        <p:tav tm="0">
                                          <p:val>
                                            <p:fltVal val="0"/>
                                          </p:val>
                                        </p:tav>
                                        <p:tav tm="100000">
                                          <p:val>
                                            <p:strVal val="#ppt_w"/>
                                          </p:val>
                                        </p:tav>
                                      </p:tavLst>
                                    </p:anim>
                                  </p:childTnLst>
                                </p:cTn>
                              </p:par>
                            </p:childTnLst>
                          </p:cTn>
                        </p:par>
                        <p:par>
                          <p:cTn id="62" fill="hold" nodeType="afterGroup">
                            <p:stCondLst>
                              <p:cond delay="10200"/>
                            </p:stCondLst>
                            <p:childTnLst>
                              <p:par>
                                <p:cTn id="63" presetID="47" presetClass="entr" presetSubtype="0"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16" presetClass="entr" presetSubtype="21"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arn(inVertical)">
                                      <p:cBhvr>
                                        <p:cTn id="75" dur="500"/>
                                        <p:tgtEl>
                                          <p:spTgt spid="49"/>
                                        </p:tgtEl>
                                      </p:cBhvr>
                                    </p:animEffect>
                                  </p:childTnLst>
                                </p:cTn>
                              </p:par>
                            </p:childTnLst>
                          </p:cTn>
                        </p:par>
                        <p:par>
                          <p:cTn id="76" fill="hold" nodeType="afterGroup">
                            <p:stCondLst>
                              <p:cond delay="11200"/>
                            </p:stCondLst>
                            <p:childTnLst>
                              <p:par>
                                <p:cTn id="77" presetID="21" presetClass="entr" presetSubtype="1"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heel(1)">
                                      <p:cBhvr>
                                        <p:cTn id="79" dur="2000"/>
                                        <p:tgtEl>
                                          <p:spTgt spid="17"/>
                                        </p:tgtEl>
                                      </p:cBhvr>
                                    </p:animEffect>
                                  </p:childTnLst>
                                </p:cTn>
                              </p:par>
                            </p:childTnLst>
                          </p:cTn>
                        </p:par>
                        <p:par>
                          <p:cTn id="80" fill="hold" nodeType="afterGroup">
                            <p:stCondLst>
                              <p:cond delay="13200"/>
                            </p:stCondLst>
                            <p:childTnLst>
                              <p:par>
                                <p:cTn id="81" presetID="10" presetClass="entr" presetSubtype="0" repeatCount="2000"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300"/>
                                        <p:tgtEl>
                                          <p:spTgt spid="17"/>
                                        </p:tgtEl>
                                      </p:cBhvr>
                                    </p:animEffect>
                                  </p:childTnLst>
                                </p:cTn>
                              </p:par>
                            </p:childTnLst>
                          </p:cTn>
                        </p:par>
                        <p:par>
                          <p:cTn id="84" fill="hold" nodeType="afterGroup">
                            <p:stCondLst>
                              <p:cond delay="13800"/>
                            </p:stCondLst>
                            <p:childTnLst>
                              <p:par>
                                <p:cTn id="85" presetID="2" presetClass="entr" presetSubtype="9"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0-#ppt_w/2"/>
                                          </p:val>
                                        </p:tav>
                                        <p:tav tm="100000">
                                          <p:val>
                                            <p:strVal val="#ppt_x"/>
                                          </p:val>
                                        </p:tav>
                                      </p:tavLst>
                                    </p:anim>
                                    <p:anim calcmode="lin" valueType="num">
                                      <p:cBhvr additive="base">
                                        <p:cTn id="88" dur="500" fill="hold"/>
                                        <p:tgtEl>
                                          <p:spTgt spid="69"/>
                                        </p:tgtEl>
                                        <p:attrNameLst>
                                          <p:attrName>ppt_y</p:attrName>
                                        </p:attrNameLst>
                                      </p:cBhvr>
                                      <p:tavLst>
                                        <p:tav tm="0">
                                          <p:val>
                                            <p:strVal val="0-#ppt_h/2"/>
                                          </p:val>
                                        </p:tav>
                                        <p:tav tm="100000">
                                          <p:val>
                                            <p:strVal val="#ppt_y"/>
                                          </p:val>
                                        </p:tav>
                                      </p:tavLst>
                                    </p:anim>
                                  </p:childTnLst>
                                </p:cTn>
                              </p:par>
                              <p:par>
                                <p:cTn id="89" presetID="35"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1500"/>
                                        <p:tgtEl>
                                          <p:spTgt spid="69"/>
                                        </p:tgtEl>
                                      </p:cBhvr>
                                    </p:animEffect>
                                    <p:anim calcmode="lin" valueType="num">
                                      <p:cBhvr>
                                        <p:cTn id="92" dur="1500" fill="hold"/>
                                        <p:tgtEl>
                                          <p:spTgt spid="69"/>
                                        </p:tgtEl>
                                        <p:attrNameLst>
                                          <p:attrName>style.rotation</p:attrName>
                                        </p:attrNameLst>
                                      </p:cBhvr>
                                      <p:tavLst>
                                        <p:tav tm="0">
                                          <p:val>
                                            <p:fltVal val="720"/>
                                          </p:val>
                                        </p:tav>
                                        <p:tav tm="100000">
                                          <p:val>
                                            <p:fltVal val="0"/>
                                          </p:val>
                                        </p:tav>
                                      </p:tavLst>
                                    </p:anim>
                                    <p:anim calcmode="lin" valueType="num">
                                      <p:cBhvr>
                                        <p:cTn id="93" dur="1500" fill="hold"/>
                                        <p:tgtEl>
                                          <p:spTgt spid="69"/>
                                        </p:tgtEl>
                                        <p:attrNameLst>
                                          <p:attrName>ppt_h</p:attrName>
                                        </p:attrNameLst>
                                      </p:cBhvr>
                                      <p:tavLst>
                                        <p:tav tm="0">
                                          <p:val>
                                            <p:fltVal val="0"/>
                                          </p:val>
                                        </p:tav>
                                        <p:tav tm="100000">
                                          <p:val>
                                            <p:strVal val="#ppt_h"/>
                                          </p:val>
                                        </p:tav>
                                      </p:tavLst>
                                    </p:anim>
                                    <p:anim calcmode="lin" valueType="num">
                                      <p:cBhvr>
                                        <p:cTn id="94" dur="1500" fill="hold"/>
                                        <p:tgtEl>
                                          <p:spTgt spid="69"/>
                                        </p:tgtEl>
                                        <p:attrNameLst>
                                          <p:attrName>ppt_w</p:attrName>
                                        </p:attrNameLst>
                                      </p:cBhvr>
                                      <p:tavLst>
                                        <p:tav tm="0">
                                          <p:val>
                                            <p:fltVal val="0"/>
                                          </p:val>
                                        </p:tav>
                                        <p:tav tm="100000">
                                          <p:val>
                                            <p:strVal val="#ppt_w"/>
                                          </p:val>
                                        </p:tav>
                                      </p:tavLst>
                                    </p:anim>
                                  </p:childTnLst>
                                </p:cTn>
                              </p:par>
                            </p:childTnLst>
                          </p:cTn>
                        </p:par>
                        <p:par>
                          <p:cTn id="95" fill="hold" nodeType="afterGroup">
                            <p:stCondLst>
                              <p:cond delay="15300"/>
                            </p:stCondLst>
                            <p:childTnLst>
                              <p:par>
                                <p:cTn id="96" presetID="47" presetClass="entr" presetSubtype="0" fill="hold" grpId="0"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1000"/>
                                        <p:tgtEl>
                                          <p:spTgt spid="64"/>
                                        </p:tgtEl>
                                      </p:cBhvr>
                                    </p:animEffect>
                                    <p:anim calcmode="lin" valueType="num">
                                      <p:cBhvr>
                                        <p:cTn id="99" dur="1000" fill="hold"/>
                                        <p:tgtEl>
                                          <p:spTgt spid="64"/>
                                        </p:tgtEl>
                                        <p:attrNameLst>
                                          <p:attrName>ppt_x</p:attrName>
                                        </p:attrNameLst>
                                      </p:cBhvr>
                                      <p:tavLst>
                                        <p:tav tm="0">
                                          <p:val>
                                            <p:strVal val="#ppt_x"/>
                                          </p:val>
                                        </p:tav>
                                        <p:tav tm="100000">
                                          <p:val>
                                            <p:strVal val="#ppt_x"/>
                                          </p:val>
                                        </p:tav>
                                      </p:tavLst>
                                    </p:anim>
                                    <p:anim calcmode="lin" valueType="num">
                                      <p:cBhvr>
                                        <p:cTn id="100" dur="1000" fill="hold"/>
                                        <p:tgtEl>
                                          <p:spTgt spid="6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16" presetClass="entr" presetSubtype="21"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barn(inVertical)">
                                      <p:cBhvr>
                                        <p:cTn id="10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animBg="1"/>
      <p:bldP spid="49" grpId="0" animBg="1"/>
      <p:bldP spid="52" grpId="0" animBg="1"/>
      <p:bldP spid="53" grpId="0"/>
      <p:bldP spid="63" grpId="0"/>
      <p:bldP spid="64" grpId="0"/>
      <p:bldP spid="65"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48348" y="426797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grpSp>
        <p:nvGrpSpPr>
          <p:cNvPr id="4" name="组合 3"/>
          <p:cNvGrpSpPr/>
          <p:nvPr/>
        </p:nvGrpSpPr>
        <p:grpSpPr>
          <a:xfrm>
            <a:off x="914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headEnd/>
              <a:tailEnd/>
            </a:ln>
            <a:effectLst>
              <a:glow rad="88900">
                <a:schemeClr val="accent1">
                  <a:satMod val="175000"/>
                  <a:alpha val="30000"/>
                </a:schemeClr>
              </a:glo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defRPr/>
              </a:pPr>
              <a:endParaRPr lang="zh-CN" altLang="en-US" sz="2000" dirty="0" smtClean="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255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rgbClr val="BCE8F2"/>
                  </a:solidFill>
                  <a:latin typeface="方正兰亭黑_GBK" pitchFamily="2" charset="-122"/>
                  <a:ea typeface="方正兰亭黑_GBK" pitchFamily="2" charset="-122"/>
                </a:rPr>
                <a:t>      单击此处添加文字单击此处添加文字单击此处添加文字单击此处添加文字单击此处添加文字单击此处添加文字单击此处添加文字</a:t>
              </a:r>
              <a:endParaRPr lang="en-US" altLang="zh-CN" sz="1600" dirty="0">
                <a:solidFill>
                  <a:srgbClr val="BCE8F2"/>
                </a:solidFill>
                <a:latin typeface="方正兰亭黑_GBK" pitchFamily="2" charset="-122"/>
                <a:ea typeface="方正兰亭黑_GBK" pitchFamily="2" charset="-122"/>
              </a:endParaRPr>
            </a:p>
            <a:p>
              <a:pPr algn="just"/>
              <a:endParaRPr lang="zh-CN" altLang="en-US" sz="1600" dirty="0">
                <a:solidFill>
                  <a:srgbClr val="BCE8F2"/>
                </a:solidFill>
                <a:latin typeface="方正兰亭黑_GBK" pitchFamily="2" charset="-122"/>
                <a:ea typeface="方正兰亭黑_GBK" pitchFamily="2" charset="-122"/>
              </a:endParaRPr>
            </a:p>
            <a:p>
              <a:pPr algn="just"/>
              <a:r>
                <a:rPr lang="zh-CN" altLang="en-US" sz="1600" dirty="0">
                  <a:solidFill>
                    <a:srgbClr val="BCE8F2"/>
                  </a:solidFill>
                  <a:latin typeface="方正兰亭黑_GBK" pitchFamily="2" charset="-122"/>
                  <a:ea typeface="方正兰亭黑_GBK" pitchFamily="2" charset="-122"/>
                </a:rPr>
                <a:t>      单击此处添加文字单击此处添加文字单击此处添加文字单击此处添加文字单击此处添加文字单击此处添加文字单击此处添加文字单击此处添加文字单击此处添加文字</a:t>
              </a:r>
            </a:p>
          </p:txBody>
        </p:sp>
        <p:sp>
          <p:nvSpPr>
            <p:cNvPr id="2" name="圆角矩形 1"/>
            <p:cNvSpPr/>
            <p:nvPr/>
          </p:nvSpPr>
          <p:spPr>
            <a:xfrm>
              <a:off x="1331640" y="2011824"/>
              <a:ext cx="2450842" cy="2497440"/>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l="-1116" t="-6913" r="-26365" b="-1818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914400" y="553245"/>
            <a:ext cx="7315200" cy="609399"/>
            <a:chOff x="914400" y="553244"/>
            <a:chExt cx="7315200" cy="609399"/>
          </a:xfrm>
        </p:grpSpPr>
        <p:sp>
          <p:nvSpPr>
            <p:cNvPr id="6146" name="TextBox 13" descr="B56F103BB23E47beACAB404F50AF11BD# #TextBox 13"/>
            <p:cNvSpPr txBox="1">
              <a:spLocks noChangeArrowheads="1"/>
            </p:cNvSpPr>
            <p:nvPr/>
          </p:nvSpPr>
          <p:spPr bwMode="auto">
            <a:xfrm>
              <a:off x="4013200" y="553244"/>
              <a:ext cx="11176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前 言</a:t>
              </a:r>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smtClean="0">
                <a:solidFill>
                  <a:schemeClr val="tx2"/>
                </a:solidFill>
                <a:latin typeface="Arial" charset="0"/>
                <a:ea typeface="方正兰亭黑_GBK" panose="02000000000000000000"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a:grpSpLocks/>
          </p:cNvGrpSpPr>
          <p:nvPr/>
        </p:nvGrpSpPr>
        <p:grpSpPr bwMode="auto">
          <a:xfrm>
            <a:off x="3046421" y="1422429"/>
            <a:ext cx="3419475" cy="3419476"/>
            <a:chOff x="3046023" y="1518156"/>
            <a:chExt cx="3419202" cy="3419202"/>
          </a:xfrm>
        </p:grpSpPr>
        <p:sp>
          <p:nvSpPr>
            <p:cNvPr id="19502" name="Oval 3"/>
            <p:cNvSpPr>
              <a:spLocks noChangeArrowheads="1"/>
            </p:cNvSpPr>
            <p:nvPr/>
          </p:nvSpPr>
          <p:spPr bwMode="invGray">
            <a:xfrm>
              <a:off x="3046023" y="1518156"/>
              <a:ext cx="3419202" cy="3419202"/>
            </a:xfrm>
            <a:prstGeom prst="ellipse">
              <a:avLst/>
            </a:prstGeom>
            <a:solidFill>
              <a:schemeClr val="accent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503" name="Line 5"/>
            <p:cNvSpPr>
              <a:spLocks noChangeShapeType="1"/>
            </p:cNvSpPr>
            <p:nvPr/>
          </p:nvSpPr>
          <p:spPr bwMode="invGray">
            <a:xfrm>
              <a:off x="3574913" y="2043437"/>
              <a:ext cx="2383712" cy="2398239"/>
            </a:xfrm>
            <a:prstGeom prst="line">
              <a:avLst/>
            </a:prstGeom>
            <a:noFill/>
            <a:ln w="19050" cap="rnd">
              <a:solidFill>
                <a:srgbClr val="30B8D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4" name="Line 6"/>
            <p:cNvSpPr>
              <a:spLocks noChangeShapeType="1"/>
            </p:cNvSpPr>
            <p:nvPr/>
          </p:nvSpPr>
          <p:spPr bwMode="invGray">
            <a:xfrm flipH="1">
              <a:off x="3569213" y="2049092"/>
              <a:ext cx="2395113" cy="2386929"/>
            </a:xfrm>
            <a:prstGeom prst="line">
              <a:avLst/>
            </a:prstGeom>
            <a:noFill/>
            <a:ln w="19050" cap="rnd">
              <a:solidFill>
                <a:srgbClr val="30B8D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grpSp>
        <p:nvGrpSpPr>
          <p:cNvPr id="46" name="组合 45"/>
          <p:cNvGrpSpPr>
            <a:grpSpLocks/>
          </p:cNvGrpSpPr>
          <p:nvPr/>
        </p:nvGrpSpPr>
        <p:grpSpPr bwMode="auto">
          <a:xfrm>
            <a:off x="3641725" y="2046314"/>
            <a:ext cx="2185988" cy="2184400"/>
            <a:chOff x="3642363" y="2140969"/>
            <a:chExt cx="2184723" cy="2184722"/>
          </a:xfrm>
        </p:grpSpPr>
        <p:sp>
          <p:nvSpPr>
            <p:cNvPr id="19500" name="Oval 12"/>
            <p:cNvSpPr>
              <a:spLocks noChangeArrowheads="1"/>
            </p:cNvSpPr>
            <p:nvPr/>
          </p:nvSpPr>
          <p:spPr bwMode="gray">
            <a:xfrm>
              <a:off x="3642363" y="2140969"/>
              <a:ext cx="2184723" cy="2184722"/>
            </a:xfrm>
            <a:prstGeom prst="ellipse">
              <a:avLst/>
            </a:prstGeom>
            <a:solidFill>
              <a:srgbClr val="1E8F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501" name="Rectangle 13"/>
            <p:cNvSpPr>
              <a:spLocks noChangeArrowheads="1"/>
            </p:cNvSpPr>
            <p:nvPr/>
          </p:nvSpPr>
          <p:spPr bwMode="auto">
            <a:xfrm>
              <a:off x="4048131" y="2880111"/>
              <a:ext cx="1373187" cy="70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BCE8F2"/>
                  </a:solidFill>
                  <a:latin typeface="方正兰亭黑_GBK" pitchFamily="2" charset="-122"/>
                  <a:ea typeface="方正兰亭黑_GBK" pitchFamily="2" charset="-122"/>
                </a:rPr>
                <a:t>单击此处添加标题</a:t>
              </a:r>
            </a:p>
          </p:txBody>
        </p:sp>
      </p:grpSp>
      <p:sp>
        <p:nvSpPr>
          <p:cNvPr id="49" name="Oval 3"/>
          <p:cNvSpPr>
            <a:spLocks noChangeArrowheads="1"/>
          </p:cNvSpPr>
          <p:nvPr/>
        </p:nvSpPr>
        <p:spPr bwMode="invGray">
          <a:xfrm>
            <a:off x="2816840" y="1193750"/>
            <a:ext cx="3877568" cy="3877568"/>
          </a:xfrm>
          <a:prstGeom prst="ellipse">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5" name="AutoShape 16"/>
          <p:cNvSpPr>
            <a:spLocks noChangeArrowheads="1"/>
          </p:cNvSpPr>
          <p:nvPr/>
        </p:nvSpPr>
        <p:spPr bwMode="black">
          <a:xfrm>
            <a:off x="4531308" y="1682092"/>
            <a:ext cx="390129" cy="285631"/>
          </a:xfrm>
          <a:prstGeom prst="upArrow">
            <a:avLst>
              <a:gd name="adj1" fmla="val 57861"/>
              <a:gd name="adj2" fmla="val 59514"/>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6" name="AutoShape 17"/>
          <p:cNvSpPr>
            <a:spLocks noChangeArrowheads="1"/>
          </p:cNvSpPr>
          <p:nvPr/>
        </p:nvSpPr>
        <p:spPr bwMode="gray">
          <a:xfrm>
            <a:off x="5877245" y="2982055"/>
            <a:ext cx="326036" cy="391522"/>
          </a:xfrm>
          <a:prstGeom prst="rightArrow">
            <a:avLst>
              <a:gd name="adj1" fmla="val 54861"/>
              <a:gd name="adj2" fmla="val 59167"/>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7" name="AutoShape 18"/>
          <p:cNvSpPr>
            <a:spLocks noChangeArrowheads="1"/>
          </p:cNvSpPr>
          <p:nvPr/>
        </p:nvSpPr>
        <p:spPr bwMode="invGray">
          <a:xfrm>
            <a:off x="4531300" y="4288988"/>
            <a:ext cx="408242" cy="323250"/>
          </a:xfrm>
          <a:prstGeom prst="downArrow">
            <a:avLst>
              <a:gd name="adj1" fmla="val 50167"/>
              <a:gd name="adj2" fmla="val 58051"/>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8" name="AutoShape 19"/>
          <p:cNvSpPr>
            <a:spLocks noChangeArrowheads="1"/>
          </p:cNvSpPr>
          <p:nvPr/>
        </p:nvSpPr>
        <p:spPr bwMode="invGray">
          <a:xfrm>
            <a:off x="3266172" y="2989024"/>
            <a:ext cx="328823" cy="385949"/>
          </a:xfrm>
          <a:prstGeom prst="leftArrow">
            <a:avLst>
              <a:gd name="adj1" fmla="val 50000"/>
              <a:gd name="adj2" fmla="val 53815"/>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8" name="组合 37"/>
          <p:cNvGrpSpPr>
            <a:grpSpLocks/>
          </p:cNvGrpSpPr>
          <p:nvPr/>
        </p:nvGrpSpPr>
        <p:grpSpPr bwMode="auto">
          <a:xfrm>
            <a:off x="4497396" y="1104927"/>
            <a:ext cx="446087" cy="462715"/>
            <a:chOff x="4497649" y="1200268"/>
            <a:chExt cx="446577" cy="461880"/>
          </a:xfrm>
        </p:grpSpPr>
        <p:sp>
          <p:nvSpPr>
            <p:cNvPr id="30" name="Oval 31"/>
            <p:cNvSpPr>
              <a:spLocks noChangeArrowheads="1"/>
            </p:cNvSpPr>
            <p:nvPr/>
          </p:nvSpPr>
          <p:spPr bwMode="gray">
            <a:xfrm>
              <a:off x="4497649" y="1200268"/>
              <a:ext cx="446577" cy="449072"/>
            </a:xfrm>
            <a:prstGeom prst="ellipse">
              <a:avLst/>
            </a:prstGeom>
            <a:solidFill>
              <a:srgbClr val="1E8FB2"/>
            </a:solidFill>
            <a:ln w="9525">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9499" name="Text Box 32"/>
            <p:cNvSpPr txBox="1">
              <a:spLocks noChangeArrowheads="1"/>
            </p:cNvSpPr>
            <p:nvPr/>
          </p:nvSpPr>
          <p:spPr bwMode="gray">
            <a:xfrm>
              <a:off x="4524333" y="1201316"/>
              <a:ext cx="401276" cy="46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A</a:t>
              </a:r>
            </a:p>
          </p:txBody>
        </p:sp>
      </p:grpSp>
      <p:grpSp>
        <p:nvGrpSpPr>
          <p:cNvPr id="37" name="组合 36"/>
          <p:cNvGrpSpPr>
            <a:grpSpLocks/>
          </p:cNvGrpSpPr>
          <p:nvPr/>
        </p:nvGrpSpPr>
        <p:grpSpPr bwMode="auto">
          <a:xfrm>
            <a:off x="2776546" y="2965492"/>
            <a:ext cx="447675" cy="465119"/>
            <a:chOff x="2776901" y="3060348"/>
            <a:chExt cx="446577" cy="465097"/>
          </a:xfrm>
        </p:grpSpPr>
        <p:sp>
          <p:nvSpPr>
            <p:cNvPr id="21" name="Oval 22"/>
            <p:cNvSpPr>
              <a:spLocks noChangeArrowheads="1"/>
            </p:cNvSpPr>
            <p:nvPr/>
          </p:nvSpPr>
          <p:spPr bwMode="gray">
            <a:xfrm>
              <a:off x="2776901" y="3060348"/>
              <a:ext cx="446577" cy="449072"/>
            </a:xfrm>
            <a:prstGeom prst="ellipse">
              <a:avLst/>
            </a:prstGeom>
            <a:solidFill>
              <a:srgbClr val="1E8FB2"/>
            </a:solidFill>
            <a:ln w="9525">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9495" name="Text Box 33"/>
            <p:cNvSpPr txBox="1">
              <a:spLocks noChangeArrowheads="1"/>
            </p:cNvSpPr>
            <p:nvPr/>
          </p:nvSpPr>
          <p:spPr bwMode="gray">
            <a:xfrm>
              <a:off x="2802192" y="3063802"/>
              <a:ext cx="401276"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D</a:t>
              </a:r>
            </a:p>
          </p:txBody>
        </p:sp>
      </p:grpSp>
      <p:grpSp>
        <p:nvGrpSpPr>
          <p:cNvPr id="39" name="组合 38"/>
          <p:cNvGrpSpPr>
            <a:grpSpLocks/>
          </p:cNvGrpSpPr>
          <p:nvPr/>
        </p:nvGrpSpPr>
        <p:grpSpPr bwMode="auto">
          <a:xfrm>
            <a:off x="6289675" y="2959131"/>
            <a:ext cx="446088" cy="461665"/>
            <a:chOff x="6289456" y="3054474"/>
            <a:chExt cx="446577" cy="461365"/>
          </a:xfrm>
        </p:grpSpPr>
        <p:sp>
          <p:nvSpPr>
            <p:cNvPr id="24" name="Oval 25"/>
            <p:cNvSpPr>
              <a:spLocks noChangeArrowheads="1"/>
            </p:cNvSpPr>
            <p:nvPr/>
          </p:nvSpPr>
          <p:spPr bwMode="gray">
            <a:xfrm>
              <a:off x="6289456" y="3060348"/>
              <a:ext cx="446577" cy="449072"/>
            </a:xfrm>
            <a:prstGeom prst="ellipse">
              <a:avLst/>
            </a:prstGeom>
            <a:solidFill>
              <a:srgbClr val="1E8FB2"/>
            </a:solidFill>
            <a:ln w="9525">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9491" name="Text Box 34"/>
            <p:cNvSpPr txBox="1">
              <a:spLocks noChangeArrowheads="1"/>
            </p:cNvSpPr>
            <p:nvPr/>
          </p:nvSpPr>
          <p:spPr bwMode="gray">
            <a:xfrm>
              <a:off x="6325893" y="3054474"/>
              <a:ext cx="401276" cy="46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B</a:t>
              </a:r>
            </a:p>
          </p:txBody>
        </p:sp>
      </p:grpSp>
      <p:grpSp>
        <p:nvGrpSpPr>
          <p:cNvPr id="40" name="组合 39"/>
          <p:cNvGrpSpPr>
            <a:grpSpLocks/>
          </p:cNvGrpSpPr>
          <p:nvPr/>
        </p:nvGrpSpPr>
        <p:grpSpPr bwMode="auto">
          <a:xfrm>
            <a:off x="4516446" y="4722820"/>
            <a:ext cx="447675" cy="467890"/>
            <a:chOff x="4517156" y="4817321"/>
            <a:chExt cx="446577" cy="469075"/>
          </a:xfrm>
        </p:grpSpPr>
        <p:sp>
          <p:nvSpPr>
            <p:cNvPr id="27" name="Oval 28"/>
            <p:cNvSpPr>
              <a:spLocks noChangeArrowheads="1"/>
            </p:cNvSpPr>
            <p:nvPr/>
          </p:nvSpPr>
          <p:spPr bwMode="gray">
            <a:xfrm>
              <a:off x="4517156" y="4817321"/>
              <a:ext cx="446577" cy="449072"/>
            </a:xfrm>
            <a:prstGeom prst="ellipse">
              <a:avLst/>
            </a:prstGeom>
            <a:solidFill>
              <a:srgbClr val="1E8FB2"/>
            </a:solidFill>
            <a:ln w="9525">
              <a:solidFill>
                <a:srgbClr val="30B8D8"/>
              </a:solidFill>
              <a:round/>
              <a:headEnd/>
              <a:tailEnd/>
            </a:ln>
            <a:effectLst>
              <a:glow rad="88900">
                <a:schemeClr val="accent1">
                  <a:satMod val="175000"/>
                  <a:alpha val="30000"/>
                </a:schemeClr>
              </a:glow>
            </a:effectLst>
          </p:spPr>
          <p:txBody>
            <a:bodyPr wrap="none" anchor="ctr"/>
            <a:lstStyle/>
            <a:p>
              <a:pPr>
                <a:defRPr/>
              </a:pPr>
              <a:endParaRPr lang="zh-CN" altLang="en-US"/>
            </a:p>
          </p:txBody>
        </p:sp>
        <p:sp>
          <p:nvSpPr>
            <p:cNvPr id="19487" name="Text Box 35"/>
            <p:cNvSpPr txBox="1">
              <a:spLocks noChangeArrowheads="1"/>
            </p:cNvSpPr>
            <p:nvPr/>
          </p:nvSpPr>
          <p:spPr bwMode="gray">
            <a:xfrm>
              <a:off x="4546626" y="4823562"/>
              <a:ext cx="401276" cy="46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C</a:t>
              </a:r>
            </a:p>
          </p:txBody>
        </p:sp>
      </p:grpSp>
      <p:sp>
        <p:nvSpPr>
          <p:cNvPr id="42" name="Text Box 27"/>
          <p:cNvSpPr txBox="1">
            <a:spLocks noChangeArrowheads="1"/>
          </p:cNvSpPr>
          <p:nvPr/>
        </p:nvSpPr>
        <p:spPr bwMode="black">
          <a:xfrm>
            <a:off x="903288" y="2997226"/>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43" name="Text Box 27"/>
          <p:cNvSpPr txBox="1">
            <a:spLocks noChangeArrowheads="1"/>
          </p:cNvSpPr>
          <p:nvPr/>
        </p:nvSpPr>
        <p:spPr bwMode="black">
          <a:xfrm>
            <a:off x="5790843" y="1057300"/>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44" name="Text Box 27"/>
          <p:cNvSpPr txBox="1">
            <a:spLocks noChangeArrowheads="1"/>
          </p:cNvSpPr>
          <p:nvPr/>
        </p:nvSpPr>
        <p:spPr bwMode="black">
          <a:xfrm>
            <a:off x="6735763" y="2982055"/>
            <a:ext cx="1719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45" name="Text Box 27"/>
          <p:cNvSpPr txBox="1">
            <a:spLocks noChangeArrowheads="1"/>
          </p:cNvSpPr>
          <p:nvPr/>
        </p:nvSpPr>
        <p:spPr bwMode="black">
          <a:xfrm>
            <a:off x="2684463" y="4802214"/>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31" name="Rectangle 13" descr="FD1DDF730CE4456e89755B07FE1653D0# #Rectangle 13"/>
          <p:cNvSpPr>
            <a:spLocks noChangeArrowheads="1"/>
          </p:cNvSpPr>
          <p:nvPr/>
        </p:nvSpPr>
        <p:spPr bwMode="auto">
          <a:xfrm>
            <a:off x="5959255" y="1367587"/>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smtClean="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32" name="Rectangle 13" descr="FD1DDF730CE4456e89755B07FE1653D0# #Rectangle 13"/>
          <p:cNvSpPr>
            <a:spLocks noChangeArrowheads="1"/>
          </p:cNvSpPr>
          <p:nvPr/>
        </p:nvSpPr>
        <p:spPr bwMode="auto">
          <a:xfrm>
            <a:off x="6880401" y="3278007"/>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smtClean="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33" name="Rectangle 13" descr="FD1DDF730CE4456e89755B07FE1653D0# #Rectangle 13"/>
          <p:cNvSpPr>
            <a:spLocks noChangeArrowheads="1"/>
          </p:cNvSpPr>
          <p:nvPr/>
        </p:nvSpPr>
        <p:spPr bwMode="auto">
          <a:xfrm>
            <a:off x="2816840" y="5076069"/>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smtClean="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34" name="Rectangle 13" descr="FD1DDF730CE4456e89755B07FE1653D0# #Rectangle 13"/>
          <p:cNvSpPr>
            <a:spLocks noChangeArrowheads="1"/>
          </p:cNvSpPr>
          <p:nvPr/>
        </p:nvSpPr>
        <p:spPr bwMode="auto">
          <a:xfrm>
            <a:off x="1033936" y="3285295"/>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smtClean="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16"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fltVal val="0"/>
                                          </p:val>
                                        </p:tav>
                                        <p:tav tm="100000">
                                          <p:val>
                                            <p:strVal val="#ppt_w"/>
                                          </p:val>
                                        </p:tav>
                                      </p:tavLst>
                                    </p:anim>
                                    <p:anim calcmode="lin" valueType="num">
                                      <p:cBhvr>
                                        <p:cTn id="14" dur="500" fill="hold"/>
                                        <p:tgtEl>
                                          <p:spTgt spid="46"/>
                                        </p:tgtEl>
                                        <p:attrNameLst>
                                          <p:attrName>ppt_h</p:attrName>
                                        </p:attrNameLst>
                                      </p:cBhvr>
                                      <p:tavLst>
                                        <p:tav tm="0">
                                          <p:val>
                                            <p:fltVal val="0"/>
                                          </p:val>
                                        </p:tav>
                                        <p:tav tm="100000">
                                          <p:val>
                                            <p:strVal val="#ppt_h"/>
                                          </p:val>
                                        </p:tav>
                                      </p:tavLst>
                                    </p:anim>
                                    <p:animEffect transition="in" filter="fade">
                                      <p:cBhvr>
                                        <p:cTn id="15" dur="500"/>
                                        <p:tgtEl>
                                          <p:spTgt spid="46"/>
                                        </p:tgtEl>
                                      </p:cBhvr>
                                    </p:animEffect>
                                  </p:childTnLst>
                                </p:cTn>
                              </p:par>
                            </p:childTnLst>
                          </p:cTn>
                        </p:par>
                        <p:par>
                          <p:cTn id="16" fill="hold" nodeType="afterGroup">
                            <p:stCondLst>
                              <p:cond delay="1500"/>
                            </p:stCondLst>
                            <p:childTnLst>
                              <p:par>
                                <p:cTn id="17" presetID="23" presetClass="entr" presetSubtype="52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ppt_x</p:attrName>
                                        </p:attrNameLst>
                                      </p:cBhvr>
                                      <p:tavLst>
                                        <p:tav tm="0">
                                          <p:val>
                                            <p:fltVal val="0.5"/>
                                          </p:val>
                                        </p:tav>
                                        <p:tav tm="100000">
                                          <p:val>
                                            <p:strVal val="#ppt_x"/>
                                          </p:val>
                                        </p:tav>
                                      </p:tavLst>
                                    </p:anim>
                                    <p:anim calcmode="lin" valueType="num">
                                      <p:cBhvr>
                                        <p:cTn id="22" dur="500" fill="hold"/>
                                        <p:tgtEl>
                                          <p:spTgt spid="17"/>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 calcmode="lin" valueType="num">
                                      <p:cBhvr>
                                        <p:cTn id="27" dur="500" fill="hold"/>
                                        <p:tgtEl>
                                          <p:spTgt spid="16"/>
                                        </p:tgtEl>
                                        <p:attrNameLst>
                                          <p:attrName>ppt_x</p:attrName>
                                        </p:attrNameLst>
                                      </p:cBhvr>
                                      <p:tavLst>
                                        <p:tav tm="0">
                                          <p:val>
                                            <p:fltVal val="0.5"/>
                                          </p:val>
                                        </p:tav>
                                        <p:tav tm="100000">
                                          <p:val>
                                            <p:strVal val="#ppt_x"/>
                                          </p:val>
                                        </p:tav>
                                      </p:tavLst>
                                    </p:anim>
                                    <p:anim calcmode="lin" valueType="num">
                                      <p:cBhvr>
                                        <p:cTn id="28" dur="500" fill="hold"/>
                                        <p:tgtEl>
                                          <p:spTgt spid="16"/>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 calcmode="lin" valueType="num">
                                      <p:cBhvr>
                                        <p:cTn id="33" dur="500" fill="hold"/>
                                        <p:tgtEl>
                                          <p:spTgt spid="15"/>
                                        </p:tgtEl>
                                        <p:attrNameLst>
                                          <p:attrName>ppt_x</p:attrName>
                                        </p:attrNameLst>
                                      </p:cBhvr>
                                      <p:tavLst>
                                        <p:tav tm="0">
                                          <p:val>
                                            <p:fltVal val="0.5"/>
                                          </p:val>
                                        </p:tav>
                                        <p:tav tm="100000">
                                          <p:val>
                                            <p:strVal val="#ppt_x"/>
                                          </p:val>
                                        </p:tav>
                                      </p:tavLst>
                                    </p:anim>
                                    <p:anim calcmode="lin" valueType="num">
                                      <p:cBhvr>
                                        <p:cTn id="34" dur="500" fill="hold"/>
                                        <p:tgtEl>
                                          <p:spTgt spid="15"/>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 calcmode="lin" valueType="num">
                                      <p:cBhvr>
                                        <p:cTn id="39" dur="500" fill="hold"/>
                                        <p:tgtEl>
                                          <p:spTgt spid="18"/>
                                        </p:tgtEl>
                                        <p:attrNameLst>
                                          <p:attrName>ppt_x</p:attrName>
                                        </p:attrNameLst>
                                      </p:cBhvr>
                                      <p:tavLst>
                                        <p:tav tm="0">
                                          <p:val>
                                            <p:fltVal val="0.5"/>
                                          </p:val>
                                        </p:tav>
                                        <p:tav tm="100000">
                                          <p:val>
                                            <p:strVal val="#ppt_x"/>
                                          </p:val>
                                        </p:tav>
                                      </p:tavLst>
                                    </p:anim>
                                    <p:anim calcmode="lin" valueType="num">
                                      <p:cBhvr>
                                        <p:cTn id="40" dur="500" fill="hold"/>
                                        <p:tgtEl>
                                          <p:spTgt spid="18"/>
                                        </p:tgtEl>
                                        <p:attrNameLst>
                                          <p:attrName>ppt_y</p:attrName>
                                        </p:attrNameLst>
                                      </p:cBhvr>
                                      <p:tavLst>
                                        <p:tav tm="0">
                                          <p:val>
                                            <p:fltVal val="0.5"/>
                                          </p:val>
                                        </p:tav>
                                        <p:tav tm="100000">
                                          <p:val>
                                            <p:strVal val="#ppt_y"/>
                                          </p:val>
                                        </p:tav>
                                      </p:tavLst>
                                    </p:anim>
                                  </p:childTnLst>
                                </p:cTn>
                              </p:par>
                            </p:childTnLst>
                          </p:cTn>
                        </p:par>
                        <p:par>
                          <p:cTn id="41" fill="hold" nodeType="afterGroup">
                            <p:stCondLst>
                              <p:cond delay="2000"/>
                            </p:stCondLst>
                            <p:childTnLst>
                              <p:par>
                                <p:cTn id="42" presetID="2" presetClass="entr" presetSubtype="9"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0-#ppt_w/2"/>
                                          </p:val>
                                        </p:tav>
                                        <p:tav tm="100000">
                                          <p:val>
                                            <p:strVal val="#ppt_x"/>
                                          </p:val>
                                        </p:tav>
                                      </p:tavLst>
                                    </p:anim>
                                    <p:anim calcmode="lin" valueType="num">
                                      <p:cBhvr additive="base">
                                        <p:cTn id="45" dur="500" fill="hold"/>
                                        <p:tgtEl>
                                          <p:spTgt spid="38"/>
                                        </p:tgtEl>
                                        <p:attrNameLst>
                                          <p:attrName>ppt_y</p:attrName>
                                        </p:attrNameLst>
                                      </p:cBhvr>
                                      <p:tavLst>
                                        <p:tav tm="0">
                                          <p:val>
                                            <p:strVal val="0-#ppt_h/2"/>
                                          </p:val>
                                        </p:tav>
                                        <p:tav tm="100000">
                                          <p:val>
                                            <p:strVal val="#ppt_y"/>
                                          </p:val>
                                        </p:tav>
                                      </p:tavLst>
                                    </p:anim>
                                  </p:childTnLst>
                                </p:cTn>
                              </p:par>
                              <p:par>
                                <p:cTn id="46" presetID="35"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style.rotation</p:attrName>
                                        </p:attrNameLst>
                                      </p:cBhvr>
                                      <p:tavLst>
                                        <p:tav tm="0">
                                          <p:val>
                                            <p:fltVal val="720"/>
                                          </p:val>
                                        </p:tav>
                                        <p:tav tm="100000">
                                          <p:val>
                                            <p:fltVal val="0"/>
                                          </p:val>
                                        </p:tav>
                                      </p:tavLst>
                                    </p:anim>
                                    <p:anim calcmode="lin" valueType="num">
                                      <p:cBhvr>
                                        <p:cTn id="50" dur="1000" fill="hold"/>
                                        <p:tgtEl>
                                          <p:spTgt spid="38"/>
                                        </p:tgtEl>
                                        <p:attrNameLst>
                                          <p:attrName>ppt_h</p:attrName>
                                        </p:attrNameLst>
                                      </p:cBhvr>
                                      <p:tavLst>
                                        <p:tav tm="0">
                                          <p:val>
                                            <p:fltVal val="0"/>
                                          </p:val>
                                        </p:tav>
                                        <p:tav tm="100000">
                                          <p:val>
                                            <p:strVal val="#ppt_h"/>
                                          </p:val>
                                        </p:tav>
                                      </p:tavLst>
                                    </p:anim>
                                    <p:anim calcmode="lin" valueType="num">
                                      <p:cBhvr>
                                        <p:cTn id="51" dur="1000" fill="hold"/>
                                        <p:tgtEl>
                                          <p:spTgt spid="38"/>
                                        </p:tgtEl>
                                        <p:attrNameLst>
                                          <p:attrName>ppt_w</p:attrName>
                                        </p:attrNameLst>
                                      </p:cBhvr>
                                      <p:tavLst>
                                        <p:tav tm="0">
                                          <p:val>
                                            <p:fltVal val="0"/>
                                          </p:val>
                                        </p:tav>
                                        <p:tav tm="100000">
                                          <p:val>
                                            <p:strVal val="#ppt_w"/>
                                          </p:val>
                                        </p:tav>
                                      </p:tavLst>
                                    </p:anim>
                                  </p:childTnLst>
                                </p:cTn>
                              </p:par>
                            </p:childTnLst>
                          </p:cTn>
                        </p:par>
                        <p:par>
                          <p:cTn id="52" fill="hold" nodeType="afterGroup">
                            <p:stCondLst>
                              <p:cond delay="3000"/>
                            </p:stCondLst>
                            <p:childTnLst>
                              <p:par>
                                <p:cTn id="53" presetID="2" presetClass="entr" presetSubtype="9"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0-#ppt_w/2"/>
                                          </p:val>
                                        </p:tav>
                                        <p:tav tm="100000">
                                          <p:val>
                                            <p:strVal val="#ppt_x"/>
                                          </p:val>
                                        </p:tav>
                                      </p:tavLst>
                                    </p:anim>
                                    <p:anim calcmode="lin" valueType="num">
                                      <p:cBhvr additive="base">
                                        <p:cTn id="56" dur="500" fill="hold"/>
                                        <p:tgtEl>
                                          <p:spTgt spid="39"/>
                                        </p:tgtEl>
                                        <p:attrNameLst>
                                          <p:attrName>ppt_y</p:attrName>
                                        </p:attrNameLst>
                                      </p:cBhvr>
                                      <p:tavLst>
                                        <p:tav tm="0">
                                          <p:val>
                                            <p:strVal val="0-#ppt_h/2"/>
                                          </p:val>
                                        </p:tav>
                                        <p:tav tm="100000">
                                          <p:val>
                                            <p:strVal val="#ppt_y"/>
                                          </p:val>
                                        </p:tav>
                                      </p:tavLst>
                                    </p:anim>
                                  </p:childTnLst>
                                </p:cTn>
                              </p:par>
                              <p:par>
                                <p:cTn id="57" presetID="35"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1000"/>
                                        <p:tgtEl>
                                          <p:spTgt spid="39"/>
                                        </p:tgtEl>
                                      </p:cBhvr>
                                    </p:animEffect>
                                    <p:anim calcmode="lin" valueType="num">
                                      <p:cBhvr>
                                        <p:cTn id="60" dur="1000" fill="hold"/>
                                        <p:tgtEl>
                                          <p:spTgt spid="39"/>
                                        </p:tgtEl>
                                        <p:attrNameLst>
                                          <p:attrName>style.rotation</p:attrName>
                                        </p:attrNameLst>
                                      </p:cBhvr>
                                      <p:tavLst>
                                        <p:tav tm="0">
                                          <p:val>
                                            <p:fltVal val="720"/>
                                          </p:val>
                                        </p:tav>
                                        <p:tav tm="100000">
                                          <p:val>
                                            <p:fltVal val="0"/>
                                          </p:val>
                                        </p:tav>
                                      </p:tavLst>
                                    </p:anim>
                                    <p:anim calcmode="lin" valueType="num">
                                      <p:cBhvr>
                                        <p:cTn id="61" dur="1000" fill="hold"/>
                                        <p:tgtEl>
                                          <p:spTgt spid="39"/>
                                        </p:tgtEl>
                                        <p:attrNameLst>
                                          <p:attrName>ppt_h</p:attrName>
                                        </p:attrNameLst>
                                      </p:cBhvr>
                                      <p:tavLst>
                                        <p:tav tm="0">
                                          <p:val>
                                            <p:fltVal val="0"/>
                                          </p:val>
                                        </p:tav>
                                        <p:tav tm="100000">
                                          <p:val>
                                            <p:strVal val="#ppt_h"/>
                                          </p:val>
                                        </p:tav>
                                      </p:tavLst>
                                    </p:anim>
                                    <p:anim calcmode="lin" valueType="num">
                                      <p:cBhvr>
                                        <p:cTn id="62" dur="1000" fill="hold"/>
                                        <p:tgtEl>
                                          <p:spTgt spid="39"/>
                                        </p:tgtEl>
                                        <p:attrNameLst>
                                          <p:attrName>ppt_w</p:attrName>
                                        </p:attrNameLst>
                                      </p:cBhvr>
                                      <p:tavLst>
                                        <p:tav tm="0">
                                          <p:val>
                                            <p:fltVal val="0"/>
                                          </p:val>
                                        </p:tav>
                                        <p:tav tm="100000">
                                          <p:val>
                                            <p:strVal val="#ppt_w"/>
                                          </p:val>
                                        </p:tav>
                                      </p:tavLst>
                                    </p:anim>
                                  </p:childTnLst>
                                </p:cTn>
                              </p:par>
                            </p:childTnLst>
                          </p:cTn>
                        </p:par>
                        <p:par>
                          <p:cTn id="63" fill="hold" nodeType="afterGroup">
                            <p:stCondLst>
                              <p:cond delay="4000"/>
                            </p:stCondLst>
                            <p:childTnLst>
                              <p:par>
                                <p:cTn id="64" presetID="2" presetClass="entr" presetSubtype="9"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0-#ppt_w/2"/>
                                          </p:val>
                                        </p:tav>
                                        <p:tav tm="100000">
                                          <p:val>
                                            <p:strVal val="#ppt_x"/>
                                          </p:val>
                                        </p:tav>
                                      </p:tavLst>
                                    </p:anim>
                                    <p:anim calcmode="lin" valueType="num">
                                      <p:cBhvr additive="base">
                                        <p:cTn id="67" dur="500" fill="hold"/>
                                        <p:tgtEl>
                                          <p:spTgt spid="40"/>
                                        </p:tgtEl>
                                        <p:attrNameLst>
                                          <p:attrName>ppt_y</p:attrName>
                                        </p:attrNameLst>
                                      </p:cBhvr>
                                      <p:tavLst>
                                        <p:tav tm="0">
                                          <p:val>
                                            <p:strVal val="0-#ppt_h/2"/>
                                          </p:val>
                                        </p:tav>
                                        <p:tav tm="100000">
                                          <p:val>
                                            <p:strVal val="#ppt_y"/>
                                          </p:val>
                                        </p:tav>
                                      </p:tavLst>
                                    </p:anim>
                                  </p:childTnLst>
                                </p:cTn>
                              </p:par>
                              <p:par>
                                <p:cTn id="68" presetID="35"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1000"/>
                                        <p:tgtEl>
                                          <p:spTgt spid="40"/>
                                        </p:tgtEl>
                                      </p:cBhvr>
                                    </p:animEffect>
                                    <p:anim calcmode="lin" valueType="num">
                                      <p:cBhvr>
                                        <p:cTn id="71" dur="1000" fill="hold"/>
                                        <p:tgtEl>
                                          <p:spTgt spid="40"/>
                                        </p:tgtEl>
                                        <p:attrNameLst>
                                          <p:attrName>style.rotation</p:attrName>
                                        </p:attrNameLst>
                                      </p:cBhvr>
                                      <p:tavLst>
                                        <p:tav tm="0">
                                          <p:val>
                                            <p:fltVal val="720"/>
                                          </p:val>
                                        </p:tav>
                                        <p:tav tm="100000">
                                          <p:val>
                                            <p:fltVal val="0"/>
                                          </p:val>
                                        </p:tav>
                                      </p:tavLst>
                                    </p:anim>
                                    <p:anim calcmode="lin" valueType="num">
                                      <p:cBhvr>
                                        <p:cTn id="72" dur="1000" fill="hold"/>
                                        <p:tgtEl>
                                          <p:spTgt spid="40"/>
                                        </p:tgtEl>
                                        <p:attrNameLst>
                                          <p:attrName>ppt_h</p:attrName>
                                        </p:attrNameLst>
                                      </p:cBhvr>
                                      <p:tavLst>
                                        <p:tav tm="0">
                                          <p:val>
                                            <p:fltVal val="0"/>
                                          </p:val>
                                        </p:tav>
                                        <p:tav tm="100000">
                                          <p:val>
                                            <p:strVal val="#ppt_h"/>
                                          </p:val>
                                        </p:tav>
                                      </p:tavLst>
                                    </p:anim>
                                    <p:anim calcmode="lin" valueType="num">
                                      <p:cBhvr>
                                        <p:cTn id="73" dur="1000" fill="hold"/>
                                        <p:tgtEl>
                                          <p:spTgt spid="40"/>
                                        </p:tgtEl>
                                        <p:attrNameLst>
                                          <p:attrName>ppt_w</p:attrName>
                                        </p:attrNameLst>
                                      </p:cBhvr>
                                      <p:tavLst>
                                        <p:tav tm="0">
                                          <p:val>
                                            <p:fltVal val="0"/>
                                          </p:val>
                                        </p:tav>
                                        <p:tav tm="100000">
                                          <p:val>
                                            <p:strVal val="#ppt_w"/>
                                          </p:val>
                                        </p:tav>
                                      </p:tavLst>
                                    </p:anim>
                                  </p:childTnLst>
                                </p:cTn>
                              </p:par>
                            </p:childTnLst>
                          </p:cTn>
                        </p:par>
                        <p:par>
                          <p:cTn id="74" fill="hold" nodeType="afterGroup">
                            <p:stCondLst>
                              <p:cond delay="5000"/>
                            </p:stCondLst>
                            <p:childTnLst>
                              <p:par>
                                <p:cTn id="75" presetID="2" presetClass="entr" presetSubtype="9" fill="hold" nodeType="after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0-#ppt_w/2"/>
                                          </p:val>
                                        </p:tav>
                                        <p:tav tm="100000">
                                          <p:val>
                                            <p:strVal val="#ppt_x"/>
                                          </p:val>
                                        </p:tav>
                                      </p:tavLst>
                                    </p:anim>
                                    <p:anim calcmode="lin" valueType="num">
                                      <p:cBhvr additive="base">
                                        <p:cTn id="78" dur="500" fill="hold"/>
                                        <p:tgtEl>
                                          <p:spTgt spid="37"/>
                                        </p:tgtEl>
                                        <p:attrNameLst>
                                          <p:attrName>ppt_y</p:attrName>
                                        </p:attrNameLst>
                                      </p:cBhvr>
                                      <p:tavLst>
                                        <p:tav tm="0">
                                          <p:val>
                                            <p:strVal val="0-#ppt_h/2"/>
                                          </p:val>
                                        </p:tav>
                                        <p:tav tm="100000">
                                          <p:val>
                                            <p:strVal val="#ppt_y"/>
                                          </p:val>
                                        </p:tav>
                                      </p:tavLst>
                                    </p:anim>
                                  </p:childTnLst>
                                </p:cTn>
                              </p:par>
                              <p:par>
                                <p:cTn id="79" presetID="35"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style.rotation</p:attrName>
                                        </p:attrNameLst>
                                      </p:cBhvr>
                                      <p:tavLst>
                                        <p:tav tm="0">
                                          <p:val>
                                            <p:fltVal val="720"/>
                                          </p:val>
                                        </p:tav>
                                        <p:tav tm="100000">
                                          <p:val>
                                            <p:fltVal val="0"/>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ppt_w</p:attrName>
                                        </p:attrNameLst>
                                      </p:cBhvr>
                                      <p:tavLst>
                                        <p:tav tm="0">
                                          <p:val>
                                            <p:fltVal val="0"/>
                                          </p:val>
                                        </p:tav>
                                        <p:tav tm="100000">
                                          <p:val>
                                            <p:strVal val="#ppt_w"/>
                                          </p:val>
                                        </p:tav>
                                      </p:tavLst>
                                    </p:anim>
                                  </p:childTnLst>
                                </p:cTn>
                              </p:par>
                              <p:par>
                                <p:cTn id="85" presetID="35" presetClass="entr" presetSubtype="0" fill="hold" nodeType="withEffect">
                                  <p:stCondLst>
                                    <p:cond delay="100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2000"/>
                                        <p:tgtEl>
                                          <p:spTgt spid="47"/>
                                        </p:tgtEl>
                                      </p:cBhvr>
                                    </p:animEffect>
                                    <p:anim calcmode="lin" valueType="num">
                                      <p:cBhvr>
                                        <p:cTn id="88" dur="2000" fill="hold"/>
                                        <p:tgtEl>
                                          <p:spTgt spid="47"/>
                                        </p:tgtEl>
                                        <p:attrNameLst>
                                          <p:attrName>style.rotation</p:attrName>
                                        </p:attrNameLst>
                                      </p:cBhvr>
                                      <p:tavLst>
                                        <p:tav tm="0">
                                          <p:val>
                                            <p:fltVal val="720"/>
                                          </p:val>
                                        </p:tav>
                                        <p:tav tm="100000">
                                          <p:val>
                                            <p:fltVal val="0"/>
                                          </p:val>
                                        </p:tav>
                                      </p:tavLst>
                                    </p:anim>
                                    <p:anim calcmode="lin" valueType="num">
                                      <p:cBhvr>
                                        <p:cTn id="89" dur="2000" fill="hold"/>
                                        <p:tgtEl>
                                          <p:spTgt spid="47"/>
                                        </p:tgtEl>
                                        <p:attrNameLst>
                                          <p:attrName>ppt_h</p:attrName>
                                        </p:attrNameLst>
                                      </p:cBhvr>
                                      <p:tavLst>
                                        <p:tav tm="0">
                                          <p:val>
                                            <p:fltVal val="0"/>
                                          </p:val>
                                        </p:tav>
                                        <p:tav tm="100000">
                                          <p:val>
                                            <p:strVal val="#ppt_h"/>
                                          </p:val>
                                        </p:tav>
                                      </p:tavLst>
                                    </p:anim>
                                    <p:anim calcmode="lin" valueType="num">
                                      <p:cBhvr>
                                        <p:cTn id="90" dur="2000" fill="hold"/>
                                        <p:tgtEl>
                                          <p:spTgt spid="47"/>
                                        </p:tgtEl>
                                        <p:attrNameLst>
                                          <p:attrName>ppt_w</p:attrName>
                                        </p:attrNameLst>
                                      </p:cBhvr>
                                      <p:tavLst>
                                        <p:tav tm="0">
                                          <p:val>
                                            <p:fltVal val="0"/>
                                          </p:val>
                                        </p:tav>
                                        <p:tav tm="100000">
                                          <p:val>
                                            <p:strVal val="#ppt_w"/>
                                          </p:val>
                                        </p:tav>
                                      </p:tavLst>
                                    </p:anim>
                                  </p:childTnLst>
                                </p:cTn>
                              </p:par>
                            </p:childTnLst>
                          </p:cTn>
                        </p:par>
                        <p:par>
                          <p:cTn id="91" fill="hold" nodeType="afterGroup">
                            <p:stCondLst>
                              <p:cond delay="8000"/>
                            </p:stCondLst>
                            <p:childTnLst>
                              <p:par>
                                <p:cTn id="92" presetID="10" presetClass="entr" presetSubtype="0" repeatCount="2000" fill="hold"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300"/>
                                        <p:tgtEl>
                                          <p:spTgt spid="49"/>
                                        </p:tgtEl>
                                      </p:cBhvr>
                                    </p:animEffect>
                                  </p:childTnLst>
                                </p:cTn>
                              </p:par>
                            </p:childTnLst>
                          </p:cTn>
                        </p:par>
                        <p:par>
                          <p:cTn id="95" fill="hold" nodeType="afterGroup">
                            <p:stCondLst>
                              <p:cond delay="8600"/>
                            </p:stCondLst>
                            <p:childTnLst>
                              <p:par>
                                <p:cTn id="96" presetID="42" presetClass="entr" presetSubtype="0"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1000"/>
                                        <p:tgtEl>
                                          <p:spTgt spid="42"/>
                                        </p:tgtEl>
                                      </p:cBhvr>
                                    </p:animEffect>
                                    <p:anim calcmode="lin" valueType="num">
                                      <p:cBhvr>
                                        <p:cTn id="99" dur="1000" fill="hold"/>
                                        <p:tgtEl>
                                          <p:spTgt spid="42"/>
                                        </p:tgtEl>
                                        <p:attrNameLst>
                                          <p:attrName>ppt_x</p:attrName>
                                        </p:attrNameLst>
                                      </p:cBhvr>
                                      <p:tavLst>
                                        <p:tav tm="0">
                                          <p:val>
                                            <p:strVal val="#ppt_x"/>
                                          </p:val>
                                        </p:tav>
                                        <p:tav tm="100000">
                                          <p:val>
                                            <p:strVal val="#ppt_x"/>
                                          </p:val>
                                        </p:tav>
                                      </p:tavLst>
                                    </p:anim>
                                    <p:anim calcmode="lin" valueType="num">
                                      <p:cBhvr>
                                        <p:cTn id="100" dur="1000" fill="hold"/>
                                        <p:tgtEl>
                                          <p:spTgt spid="4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ppt_x</p:attrName>
                                        </p:attrNameLst>
                                      </p:cBhvr>
                                      <p:tavLst>
                                        <p:tav tm="0">
                                          <p:val>
                                            <p:strVal val="#ppt_x"/>
                                          </p:val>
                                        </p:tav>
                                        <p:tav tm="100000">
                                          <p:val>
                                            <p:strVal val="#ppt_x"/>
                                          </p:val>
                                        </p:tav>
                                      </p:tavLst>
                                    </p:anim>
                                    <p:anim calcmode="lin" valueType="num">
                                      <p:cBhvr>
                                        <p:cTn id="105" dur="1000" fill="hold"/>
                                        <p:tgtEl>
                                          <p:spTgt spid="43"/>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1000"/>
                                        <p:tgtEl>
                                          <p:spTgt spid="44"/>
                                        </p:tgtEl>
                                      </p:cBhvr>
                                    </p:animEffect>
                                    <p:anim calcmode="lin" valueType="num">
                                      <p:cBhvr>
                                        <p:cTn id="109" dur="1000" fill="hold"/>
                                        <p:tgtEl>
                                          <p:spTgt spid="44"/>
                                        </p:tgtEl>
                                        <p:attrNameLst>
                                          <p:attrName>ppt_x</p:attrName>
                                        </p:attrNameLst>
                                      </p:cBhvr>
                                      <p:tavLst>
                                        <p:tav tm="0">
                                          <p:val>
                                            <p:strVal val="#ppt_x"/>
                                          </p:val>
                                        </p:tav>
                                        <p:tav tm="100000">
                                          <p:val>
                                            <p:strVal val="#ppt_x"/>
                                          </p:val>
                                        </p:tav>
                                      </p:tavLst>
                                    </p:anim>
                                    <p:anim calcmode="lin" valueType="num">
                                      <p:cBhvr>
                                        <p:cTn id="110" dur="1000" fill="hold"/>
                                        <p:tgtEl>
                                          <p:spTgt spid="44"/>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1000"/>
                                        <p:tgtEl>
                                          <p:spTgt spid="31"/>
                                        </p:tgtEl>
                                      </p:cBhvr>
                                    </p:animEffect>
                                    <p:anim calcmode="lin" valueType="num">
                                      <p:cBhvr>
                                        <p:cTn id="119" dur="1000" fill="hold"/>
                                        <p:tgtEl>
                                          <p:spTgt spid="31"/>
                                        </p:tgtEl>
                                        <p:attrNameLst>
                                          <p:attrName>ppt_x</p:attrName>
                                        </p:attrNameLst>
                                      </p:cBhvr>
                                      <p:tavLst>
                                        <p:tav tm="0">
                                          <p:val>
                                            <p:strVal val="#ppt_x"/>
                                          </p:val>
                                        </p:tav>
                                        <p:tav tm="100000">
                                          <p:val>
                                            <p:strVal val="#ppt_x"/>
                                          </p:val>
                                        </p:tav>
                                      </p:tavLst>
                                    </p:anim>
                                    <p:anim calcmode="lin" valueType="num">
                                      <p:cBhvr>
                                        <p:cTn id="120" dur="1000" fill="hold"/>
                                        <p:tgtEl>
                                          <p:spTgt spid="31"/>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1000"/>
                                        <p:tgtEl>
                                          <p:spTgt spid="32"/>
                                        </p:tgtEl>
                                      </p:cBhvr>
                                    </p:animEffect>
                                    <p:anim calcmode="lin" valueType="num">
                                      <p:cBhvr>
                                        <p:cTn id="124" dur="1000" fill="hold"/>
                                        <p:tgtEl>
                                          <p:spTgt spid="32"/>
                                        </p:tgtEl>
                                        <p:attrNameLst>
                                          <p:attrName>ppt_x</p:attrName>
                                        </p:attrNameLst>
                                      </p:cBhvr>
                                      <p:tavLst>
                                        <p:tav tm="0">
                                          <p:val>
                                            <p:strVal val="#ppt_x"/>
                                          </p:val>
                                        </p:tav>
                                        <p:tav tm="100000">
                                          <p:val>
                                            <p:strVal val="#ppt_x"/>
                                          </p:val>
                                        </p:tav>
                                      </p:tavLst>
                                    </p:anim>
                                    <p:anim calcmode="lin" valueType="num">
                                      <p:cBhvr>
                                        <p:cTn id="125" dur="1000" fill="hold"/>
                                        <p:tgtEl>
                                          <p:spTgt spid="32"/>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fade">
                                      <p:cBhvr>
                                        <p:cTn id="128" dur="1000"/>
                                        <p:tgtEl>
                                          <p:spTgt spid="33"/>
                                        </p:tgtEl>
                                      </p:cBhvr>
                                    </p:animEffect>
                                    <p:anim calcmode="lin" valueType="num">
                                      <p:cBhvr>
                                        <p:cTn id="129" dur="1000" fill="hold"/>
                                        <p:tgtEl>
                                          <p:spTgt spid="33"/>
                                        </p:tgtEl>
                                        <p:attrNameLst>
                                          <p:attrName>ppt_x</p:attrName>
                                        </p:attrNameLst>
                                      </p:cBhvr>
                                      <p:tavLst>
                                        <p:tav tm="0">
                                          <p:val>
                                            <p:strVal val="#ppt_x"/>
                                          </p:val>
                                        </p:tav>
                                        <p:tav tm="100000">
                                          <p:val>
                                            <p:strVal val="#ppt_x"/>
                                          </p:val>
                                        </p:tav>
                                      </p:tavLst>
                                    </p:anim>
                                    <p:anim calcmode="lin" valueType="num">
                                      <p:cBhvr>
                                        <p:cTn id="130" dur="1000" fill="hold"/>
                                        <p:tgtEl>
                                          <p:spTgt spid="33"/>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fade">
                                      <p:cBhvr>
                                        <p:cTn id="133" dur="1000"/>
                                        <p:tgtEl>
                                          <p:spTgt spid="34"/>
                                        </p:tgtEl>
                                      </p:cBhvr>
                                    </p:animEffect>
                                    <p:anim calcmode="lin" valueType="num">
                                      <p:cBhvr>
                                        <p:cTn id="134" dur="1000" fill="hold"/>
                                        <p:tgtEl>
                                          <p:spTgt spid="34"/>
                                        </p:tgtEl>
                                        <p:attrNameLst>
                                          <p:attrName>ppt_x</p:attrName>
                                        </p:attrNameLst>
                                      </p:cBhvr>
                                      <p:tavLst>
                                        <p:tav tm="0">
                                          <p:val>
                                            <p:strVal val="#ppt_x"/>
                                          </p:val>
                                        </p:tav>
                                        <p:tav tm="100000">
                                          <p:val>
                                            <p:strVal val="#ppt_x"/>
                                          </p:val>
                                        </p:tav>
                                      </p:tavLst>
                                    </p:anim>
                                    <p:anim calcmode="lin" valueType="num">
                                      <p:cBhvr>
                                        <p:cTn id="13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31" grpId="0"/>
      <p:bldP spid="32"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4"/>
          <p:cNvSpPr>
            <a:spLocks noChangeArrowheads="1"/>
          </p:cNvSpPr>
          <p:nvPr/>
        </p:nvSpPr>
        <p:spPr bwMode="gray">
          <a:xfrm>
            <a:off x="4407289" y="913284"/>
            <a:ext cx="329422" cy="4392487"/>
          </a:xfrm>
          <a:prstGeom prst="roundRect">
            <a:avLst>
              <a:gd name="adj" fmla="val 50000"/>
            </a:avLst>
          </a:prstGeom>
          <a:solidFill>
            <a:srgbClr val="007DA4">
              <a:alpha val="69804"/>
            </a:srgbClr>
          </a:solidFill>
          <a:ln w="12700" cmpd="sng">
            <a:noFill/>
            <a:round/>
            <a:headEnd/>
            <a:tailEnd/>
          </a:ln>
          <a:effectLst>
            <a:glow rad="88900">
              <a:schemeClr val="accent1">
                <a:alpha val="30000"/>
              </a:schemeClr>
            </a:glow>
          </a:effectLst>
        </p:spPr>
        <p:txBody>
          <a:bodyPr/>
          <a:lstStyle/>
          <a:p>
            <a:endParaRPr lang="zh-CN" altLang="en-US"/>
          </a:p>
        </p:txBody>
      </p:sp>
      <p:grpSp>
        <p:nvGrpSpPr>
          <p:cNvPr id="29" name="组合 28"/>
          <p:cNvGrpSpPr/>
          <p:nvPr/>
        </p:nvGrpSpPr>
        <p:grpSpPr>
          <a:xfrm>
            <a:off x="946765" y="1891680"/>
            <a:ext cx="3726211" cy="764802"/>
            <a:chOff x="946765" y="1891680"/>
            <a:chExt cx="3726211" cy="764802"/>
          </a:xfrm>
        </p:grpSpPr>
        <p:sp>
          <p:nvSpPr>
            <p:cNvPr id="5" name="椭圆 4"/>
            <p:cNvSpPr/>
            <p:nvPr/>
          </p:nvSpPr>
          <p:spPr>
            <a:xfrm flipH="1">
              <a:off x="4483238" y="2152317"/>
              <a:ext cx="189738" cy="18973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6" name="椭圆形标注 5"/>
            <p:cNvSpPr/>
            <p:nvPr/>
          </p:nvSpPr>
          <p:spPr>
            <a:xfrm rot="15378986">
              <a:off x="1000171" y="1895528"/>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 name="TextBox 6"/>
            <p:cNvSpPr txBox="1"/>
            <p:nvPr/>
          </p:nvSpPr>
          <p:spPr>
            <a:xfrm>
              <a:off x="946765" y="2071792"/>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smtClean="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rPr>
                <a:t>02</a:t>
              </a:r>
              <a:endParaRPr kumimoji="0" lang="zh-CN" altLang="en-US" sz="3200" b="1" i="0" u="none" strike="noStrike" kern="0" cap="none" spc="0" normalizeH="0" baseline="0" noProof="0" dirty="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endParaRPr>
            </a:p>
          </p:txBody>
        </p:sp>
        <p:cxnSp>
          <p:nvCxnSpPr>
            <p:cNvPr id="12" name="直接连接符 11"/>
            <p:cNvCxnSpPr>
              <a:stCxn id="5" idx="6"/>
            </p:cNvCxnSpPr>
            <p:nvPr/>
          </p:nvCxnSpPr>
          <p:spPr>
            <a:xfrm flipH="1">
              <a:off x="1827759" y="2239929"/>
              <a:ext cx="2635918" cy="0"/>
            </a:xfrm>
            <a:prstGeom prst="line">
              <a:avLst/>
            </a:prstGeom>
            <a:noFill/>
            <a:ln w="12700" cmpd="sng">
              <a:solidFill>
                <a:schemeClr val="accent2"/>
              </a:solidFill>
              <a:round/>
              <a:headEnd/>
              <a:tailEnd/>
            </a:ln>
            <a:effectLst>
              <a:glow rad="88900">
                <a:schemeClr val="accent1">
                  <a:alpha val="30000"/>
                </a:schemeClr>
              </a:glow>
            </a:effectLst>
          </p:spPr>
        </p:cxnSp>
      </p:grpSp>
      <p:grpSp>
        <p:nvGrpSpPr>
          <p:cNvPr id="32" name="组合 31"/>
          <p:cNvGrpSpPr/>
          <p:nvPr/>
        </p:nvGrpSpPr>
        <p:grpSpPr>
          <a:xfrm>
            <a:off x="946765" y="3540407"/>
            <a:ext cx="3726211" cy="764802"/>
            <a:chOff x="946765" y="3540407"/>
            <a:chExt cx="3726211" cy="764802"/>
          </a:xfrm>
        </p:grpSpPr>
        <p:sp>
          <p:nvSpPr>
            <p:cNvPr id="11" name="椭圆 10"/>
            <p:cNvSpPr/>
            <p:nvPr/>
          </p:nvSpPr>
          <p:spPr>
            <a:xfrm flipH="1">
              <a:off x="4483238" y="3801044"/>
              <a:ext cx="189738" cy="18973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sysClr val="window" lastClr="FFFFFF"/>
                </a:solidFill>
                <a:effectLst/>
                <a:uLnTx/>
                <a:uFillTx/>
                <a:latin typeface="Calibri"/>
                <a:ea typeface="+mn-ea"/>
                <a:cs typeface="+mn-cs"/>
              </a:endParaRPr>
            </a:p>
          </p:txBody>
        </p:sp>
        <p:cxnSp>
          <p:nvCxnSpPr>
            <p:cNvPr id="13" name="直接连接符 12"/>
            <p:cNvCxnSpPr>
              <a:stCxn id="11" idx="6"/>
            </p:cNvCxnSpPr>
            <p:nvPr/>
          </p:nvCxnSpPr>
          <p:spPr>
            <a:xfrm flipH="1">
              <a:off x="1827759" y="3888656"/>
              <a:ext cx="2635918" cy="0"/>
            </a:xfrm>
            <a:prstGeom prst="line">
              <a:avLst/>
            </a:prstGeom>
            <a:noFill/>
            <a:ln w="12700" cmpd="sng">
              <a:solidFill>
                <a:schemeClr val="accent2"/>
              </a:solidFill>
              <a:round/>
              <a:headEnd/>
              <a:tailEnd/>
            </a:ln>
            <a:effectLst>
              <a:glow rad="88900">
                <a:schemeClr val="accent1">
                  <a:alpha val="30000"/>
                </a:schemeClr>
              </a:glow>
            </a:effectLst>
          </p:spPr>
        </p:cxnSp>
        <p:sp>
          <p:nvSpPr>
            <p:cNvPr id="14" name="椭圆形标注 13"/>
            <p:cNvSpPr/>
            <p:nvPr/>
          </p:nvSpPr>
          <p:spPr>
            <a:xfrm rot="15378986">
              <a:off x="1000171" y="3544255"/>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algn="ctr" fontAlgn="auto">
                <a:spcBef>
                  <a:spcPts val="0"/>
                </a:spcBef>
                <a:spcAft>
                  <a:spcPts val="0"/>
                </a:spcAft>
              </a:pPr>
              <a:endParaRPr lang="en-US" kern="0">
                <a:solidFill>
                  <a:sysClr val="window" lastClr="FFFFFF"/>
                </a:solidFill>
                <a:latin typeface="Calibri"/>
                <a:ea typeface="+mn-ea"/>
              </a:endParaRPr>
            </a:p>
          </p:txBody>
        </p:sp>
        <p:sp>
          <p:nvSpPr>
            <p:cNvPr id="15" name="TextBox 14"/>
            <p:cNvSpPr txBox="1"/>
            <p:nvPr/>
          </p:nvSpPr>
          <p:spPr>
            <a:xfrm>
              <a:off x="946765" y="3720519"/>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smtClean="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rPr>
                <a:t>04</a:t>
              </a:r>
              <a:endParaRPr kumimoji="0" lang="zh-CN" altLang="en-US" sz="3200" b="1" i="0" u="none" strike="noStrike" kern="0" cap="none" spc="0" normalizeH="0" baseline="0" noProof="0" dirty="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endParaRPr>
            </a:p>
          </p:txBody>
        </p:sp>
      </p:grpSp>
      <p:grpSp>
        <p:nvGrpSpPr>
          <p:cNvPr id="28" name="组合 27"/>
          <p:cNvGrpSpPr/>
          <p:nvPr/>
        </p:nvGrpSpPr>
        <p:grpSpPr>
          <a:xfrm>
            <a:off x="4480122" y="1063989"/>
            <a:ext cx="3766533" cy="764802"/>
            <a:chOff x="4480122" y="1063989"/>
            <a:chExt cx="3766533" cy="764802"/>
          </a:xfrm>
        </p:grpSpPr>
        <p:sp>
          <p:nvSpPr>
            <p:cNvPr id="2" name="椭圆 1"/>
            <p:cNvSpPr/>
            <p:nvPr/>
          </p:nvSpPr>
          <p:spPr>
            <a:xfrm>
              <a:off x="4480122" y="1324626"/>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3" name="椭圆形标注 2"/>
            <p:cNvSpPr/>
            <p:nvPr/>
          </p:nvSpPr>
          <p:spPr>
            <a:xfrm rot="6221014" flipH="1">
              <a:off x="7428447" y="1067837"/>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a:lstStyle/>
            <a:p>
              <a:endParaRPr lang="en-US"/>
            </a:p>
          </p:txBody>
        </p:sp>
        <p:sp>
          <p:nvSpPr>
            <p:cNvPr id="4" name="TextBox 3"/>
            <p:cNvSpPr txBox="1"/>
            <p:nvPr/>
          </p:nvSpPr>
          <p:spPr>
            <a:xfrm flipH="1">
              <a:off x="7402294" y="1244101"/>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smtClean="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rPr>
                <a:t>01</a:t>
              </a:r>
              <a:endParaRPr kumimoji="0" lang="zh-CN" altLang="en-US" sz="3200" b="1" i="0" u="none" strike="noStrike" kern="0" cap="none" spc="0" normalizeH="0" baseline="0" noProof="0" dirty="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endParaRPr>
            </a:p>
          </p:txBody>
        </p:sp>
        <p:cxnSp>
          <p:nvCxnSpPr>
            <p:cNvPr id="17" name="直接连接符 16"/>
            <p:cNvCxnSpPr>
              <a:stCxn id="2" idx="6"/>
            </p:cNvCxnSpPr>
            <p:nvPr/>
          </p:nvCxnSpPr>
          <p:spPr>
            <a:xfrm>
              <a:off x="4650296" y="1412238"/>
              <a:ext cx="2682718" cy="0"/>
            </a:xfrm>
            <a:prstGeom prst="line">
              <a:avLst/>
            </a:prstGeom>
            <a:noFill/>
            <a:ln w="12700" cmpd="sng">
              <a:solidFill>
                <a:schemeClr val="accent2"/>
              </a:solidFill>
              <a:round/>
              <a:headEnd/>
              <a:tailEnd/>
            </a:ln>
            <a:effectLst>
              <a:glow rad="88900">
                <a:schemeClr val="accent1">
                  <a:alpha val="30000"/>
                </a:schemeClr>
              </a:glow>
            </a:effectLst>
          </p:spPr>
        </p:cxnSp>
      </p:grpSp>
      <p:grpSp>
        <p:nvGrpSpPr>
          <p:cNvPr id="30" name="组合 29"/>
          <p:cNvGrpSpPr/>
          <p:nvPr/>
        </p:nvGrpSpPr>
        <p:grpSpPr>
          <a:xfrm>
            <a:off x="4480122" y="2712716"/>
            <a:ext cx="3766533" cy="764802"/>
            <a:chOff x="4480122" y="2712716"/>
            <a:chExt cx="3766533" cy="764802"/>
          </a:xfrm>
        </p:grpSpPr>
        <p:sp>
          <p:nvSpPr>
            <p:cNvPr id="8" name="椭圆 7"/>
            <p:cNvSpPr/>
            <p:nvPr/>
          </p:nvSpPr>
          <p:spPr>
            <a:xfrm>
              <a:off x="4480122" y="2973353"/>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9" name="椭圆形标注 8"/>
            <p:cNvSpPr/>
            <p:nvPr/>
          </p:nvSpPr>
          <p:spPr>
            <a:xfrm rot="6221014" flipH="1">
              <a:off x="7428447" y="2716564"/>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TextBox 9"/>
            <p:cNvSpPr txBox="1"/>
            <p:nvPr/>
          </p:nvSpPr>
          <p:spPr>
            <a:xfrm flipH="1">
              <a:off x="7402294" y="2892828"/>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smtClean="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rPr>
                <a:t>03</a:t>
              </a:r>
              <a:endParaRPr kumimoji="0" lang="zh-CN" altLang="en-US" sz="3200" b="1" i="0" u="none" strike="noStrike" kern="0" cap="none" spc="0" normalizeH="0" baseline="0" noProof="0" dirty="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endParaRPr>
            </a:p>
          </p:txBody>
        </p:sp>
        <p:cxnSp>
          <p:nvCxnSpPr>
            <p:cNvPr id="18" name="直接连接符 17"/>
            <p:cNvCxnSpPr>
              <a:stCxn id="8" idx="6"/>
            </p:cNvCxnSpPr>
            <p:nvPr/>
          </p:nvCxnSpPr>
          <p:spPr>
            <a:xfrm>
              <a:off x="4650291" y="3060965"/>
              <a:ext cx="2682718" cy="0"/>
            </a:xfrm>
            <a:prstGeom prst="line">
              <a:avLst/>
            </a:prstGeom>
            <a:noFill/>
            <a:ln w="12700" cmpd="sng">
              <a:solidFill>
                <a:schemeClr val="accent2"/>
              </a:solidFill>
              <a:round/>
              <a:headEnd/>
              <a:tailEnd/>
            </a:ln>
            <a:effectLst>
              <a:glow rad="88900">
                <a:schemeClr val="accent1">
                  <a:alpha val="30000"/>
                </a:schemeClr>
              </a:glow>
            </a:effectLst>
          </p:spPr>
        </p:cxnSp>
      </p:grpSp>
      <p:grpSp>
        <p:nvGrpSpPr>
          <p:cNvPr id="34" name="组合 33"/>
          <p:cNvGrpSpPr/>
          <p:nvPr/>
        </p:nvGrpSpPr>
        <p:grpSpPr>
          <a:xfrm>
            <a:off x="4480122" y="4383906"/>
            <a:ext cx="3766533" cy="764802"/>
            <a:chOff x="4480122" y="4383906"/>
            <a:chExt cx="3766533" cy="764802"/>
          </a:xfrm>
        </p:grpSpPr>
        <p:sp>
          <p:nvSpPr>
            <p:cNvPr id="20" name="椭圆形标注 19"/>
            <p:cNvSpPr/>
            <p:nvPr/>
          </p:nvSpPr>
          <p:spPr>
            <a:xfrm rot="6221014" flipH="1">
              <a:off x="7428447" y="4387754"/>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3" name="组合 32"/>
            <p:cNvGrpSpPr/>
            <p:nvPr/>
          </p:nvGrpSpPr>
          <p:grpSpPr>
            <a:xfrm>
              <a:off x="4480122" y="4564018"/>
              <a:ext cx="3766533" cy="486287"/>
              <a:chOff x="4480122" y="4564018"/>
              <a:chExt cx="3766533" cy="486287"/>
            </a:xfrm>
          </p:grpSpPr>
          <p:sp>
            <p:nvSpPr>
              <p:cNvPr id="16" name="椭圆 15"/>
              <p:cNvSpPr/>
              <p:nvPr/>
            </p:nvSpPr>
            <p:spPr>
              <a:xfrm>
                <a:off x="4480122" y="4644543"/>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sysClr val="window" lastClr="FFFFFF"/>
                  </a:solidFill>
                  <a:effectLst/>
                  <a:uLnTx/>
                  <a:uFillTx/>
                  <a:latin typeface="Calibri"/>
                  <a:ea typeface="+mn-ea"/>
                  <a:cs typeface="+mn-cs"/>
                </a:endParaRPr>
              </a:p>
            </p:txBody>
          </p:sp>
          <p:cxnSp>
            <p:nvCxnSpPr>
              <p:cNvPr id="19" name="直接连接符 18"/>
              <p:cNvCxnSpPr>
                <a:stCxn id="16" idx="6"/>
              </p:cNvCxnSpPr>
              <p:nvPr/>
            </p:nvCxnSpPr>
            <p:spPr>
              <a:xfrm>
                <a:off x="4650291" y="4732155"/>
                <a:ext cx="2682718" cy="0"/>
              </a:xfrm>
              <a:prstGeom prst="line">
                <a:avLst/>
              </a:prstGeom>
              <a:noFill/>
              <a:ln w="12700" cmpd="sng">
                <a:solidFill>
                  <a:schemeClr val="accent2"/>
                </a:solidFill>
                <a:round/>
                <a:headEnd/>
                <a:tailEnd/>
              </a:ln>
              <a:effectLst>
                <a:glow rad="88900">
                  <a:schemeClr val="accent1">
                    <a:alpha val="30000"/>
                  </a:schemeClr>
                </a:glow>
              </a:effectLst>
            </p:spPr>
          </p:cxnSp>
          <p:sp>
            <p:nvSpPr>
              <p:cNvPr id="21" name="TextBox 20"/>
              <p:cNvSpPr txBox="1"/>
              <p:nvPr/>
            </p:nvSpPr>
            <p:spPr>
              <a:xfrm flipH="1">
                <a:off x="7402294" y="4564018"/>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smtClean="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rPr>
                  <a:t>05</a:t>
                </a:r>
                <a:endParaRPr kumimoji="0" lang="zh-CN" altLang="en-US" sz="3200" b="1" i="0" u="none" strike="noStrike" kern="0" cap="none" spc="0" normalizeH="0" baseline="0" noProof="0" dirty="0">
                  <a:ln w="18415" cmpd="sng">
                    <a:noFill/>
                    <a:prstDash val="solid"/>
                  </a:ln>
                  <a:solidFill>
                    <a:schemeClr val="accent3">
                      <a:lumMod val="40000"/>
                      <a:lumOff val="60000"/>
                    </a:schemeClr>
                  </a:solidFill>
                  <a:effectLst/>
                  <a:uLnTx/>
                  <a:uFillTx/>
                  <a:latin typeface="Arial Rounded MT Bold" pitchFamily="34" charset="0"/>
                  <a:ea typeface="微软雅黑" pitchFamily="34" charset="-122"/>
                  <a:cs typeface="Times New Roman" pitchFamily="18" charset="0"/>
                </a:endParaRPr>
              </a:p>
            </p:txBody>
          </p:sp>
        </p:grpSp>
      </p:grpSp>
      <p:sp>
        <p:nvSpPr>
          <p:cNvPr id="22" name="TextBox 21"/>
          <p:cNvSpPr txBox="1"/>
          <p:nvPr/>
        </p:nvSpPr>
        <p:spPr>
          <a:xfrm>
            <a:off x="1763688" y="1082316"/>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3" name="TextBox 22"/>
          <p:cNvSpPr txBox="1"/>
          <p:nvPr/>
        </p:nvSpPr>
        <p:spPr>
          <a:xfrm>
            <a:off x="4755864" y="1924020"/>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4" name="TextBox 23"/>
          <p:cNvSpPr txBox="1"/>
          <p:nvPr/>
        </p:nvSpPr>
        <p:spPr>
          <a:xfrm>
            <a:off x="1763688" y="2797056"/>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5" name="TextBox 24"/>
          <p:cNvSpPr txBox="1"/>
          <p:nvPr/>
        </p:nvSpPr>
        <p:spPr>
          <a:xfrm>
            <a:off x="4755864" y="3638760"/>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6" name="TextBox 25"/>
          <p:cNvSpPr txBox="1"/>
          <p:nvPr/>
        </p:nvSpPr>
        <p:spPr>
          <a:xfrm>
            <a:off x="1784304" y="4468433"/>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35"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extLst>
      <p:ext uri="{BB962C8B-B14F-4D97-AF65-F5344CB8AC3E}">
        <p14:creationId xmlns:p14="http://schemas.microsoft.com/office/powerpoint/2010/main" val="9380225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repeatCount="200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300"/>
                                        <p:tgtEl>
                                          <p:spTgt spid="27"/>
                                        </p:tgtEl>
                                      </p:cBhvr>
                                    </p:animEffect>
                                  </p:childTnLst>
                                </p:cTn>
                              </p:par>
                            </p:childTnLst>
                          </p:cTn>
                        </p:par>
                        <p:par>
                          <p:cTn id="20" fill="hold">
                            <p:stCondLst>
                              <p:cond delay="21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childTnLst>
                          </p:cTn>
                        </p:par>
                        <p:par>
                          <p:cTn id="27" fill="hold">
                            <p:stCondLst>
                              <p:cond delay="26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2"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500"/>
                                        <p:tgtEl>
                                          <p:spTgt spid="29"/>
                                        </p:tgtEl>
                                      </p:cBhvr>
                                    </p:animEffect>
                                  </p:childTnLst>
                                </p:cTn>
                              </p:par>
                            </p:childTnLst>
                          </p:cTn>
                        </p:par>
                        <p:par>
                          <p:cTn id="34" fill="hold">
                            <p:stCondLst>
                              <p:cond delay="31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right)">
                                      <p:cBhvr>
                                        <p:cTn id="40" dur="500"/>
                                        <p:tgtEl>
                                          <p:spTgt spid="24"/>
                                        </p:tgtEl>
                                      </p:cBhvr>
                                    </p:animEffect>
                                  </p:childTnLst>
                                </p:cTn>
                              </p:par>
                            </p:childTnLst>
                          </p:cTn>
                        </p:par>
                        <p:par>
                          <p:cTn id="41" fill="hold">
                            <p:stCondLst>
                              <p:cond delay="3600"/>
                            </p:stCondLst>
                            <p:childTnLst>
                              <p:par>
                                <p:cTn id="42" presetID="22" presetClass="entr" presetSubtype="8"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par>
                                <p:cTn id="45" presetID="22" presetClass="entr" presetSubtype="2"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right)">
                                      <p:cBhvr>
                                        <p:cTn id="47" dur="500"/>
                                        <p:tgtEl>
                                          <p:spTgt spid="32"/>
                                        </p:tgtEl>
                                      </p:cBhvr>
                                    </p:animEffect>
                                  </p:childTnLst>
                                </p:cTn>
                              </p:par>
                            </p:childTnLst>
                          </p:cTn>
                        </p:par>
                        <p:par>
                          <p:cTn id="48" fill="hold">
                            <p:stCondLst>
                              <p:cond delay="4100"/>
                            </p:stCondLst>
                            <p:childTnLst>
                              <p:par>
                                <p:cTn id="49" presetID="22" presetClass="entr" presetSubtype="8"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right)">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8"/>
          <p:cNvSpPr txBox="1">
            <a:spLocks noChangeArrowheads="1"/>
          </p:cNvSpPr>
          <p:nvPr/>
        </p:nvSpPr>
        <p:spPr bwMode="white">
          <a:xfrm>
            <a:off x="1027683" y="1761828"/>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ts val="22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nSpc>
                <a:spcPts val="22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p:txBody>
      </p:sp>
      <p:grpSp>
        <p:nvGrpSpPr>
          <p:cNvPr id="26" name="组合 25"/>
          <p:cNvGrpSpPr>
            <a:grpSpLocks/>
          </p:cNvGrpSpPr>
          <p:nvPr/>
        </p:nvGrpSpPr>
        <p:grpSpPr bwMode="auto">
          <a:xfrm>
            <a:off x="1989709" y="2182517"/>
            <a:ext cx="1946275" cy="1949450"/>
            <a:chOff x="1917094" y="2208518"/>
            <a:chExt cx="1947091" cy="1948576"/>
          </a:xfrm>
        </p:grpSpPr>
        <p:sp>
          <p:nvSpPr>
            <p:cNvPr id="20505" name="Oval 7"/>
            <p:cNvSpPr>
              <a:spLocks noChangeArrowheads="1"/>
            </p:cNvSpPr>
            <p:nvPr/>
          </p:nvSpPr>
          <p:spPr bwMode="gray">
            <a:xfrm>
              <a:off x="1917094" y="2208518"/>
              <a:ext cx="1947091" cy="1948576"/>
            </a:xfrm>
            <a:prstGeom prst="ellipse">
              <a:avLst/>
            </a:prstGeom>
            <a:solidFill>
              <a:srgbClr val="1E8FB2">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06" name="Rectangle 12"/>
            <p:cNvSpPr>
              <a:spLocks noChangeArrowheads="1"/>
            </p:cNvSpPr>
            <p:nvPr/>
          </p:nvSpPr>
          <p:spPr bwMode="gray">
            <a:xfrm>
              <a:off x="2166606" y="2637739"/>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M1</a:t>
              </a:r>
            </a:p>
          </p:txBody>
        </p:sp>
        <p:sp>
          <p:nvSpPr>
            <p:cNvPr id="20507" name="Rectangle 13"/>
            <p:cNvSpPr>
              <a:spLocks noChangeArrowheads="1"/>
            </p:cNvSpPr>
            <p:nvPr/>
          </p:nvSpPr>
          <p:spPr bwMode="gray">
            <a:xfrm>
              <a:off x="3198817" y="2637739"/>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M2</a:t>
              </a:r>
            </a:p>
          </p:txBody>
        </p:sp>
        <p:sp>
          <p:nvSpPr>
            <p:cNvPr id="20508" name="Rectangle 14"/>
            <p:cNvSpPr>
              <a:spLocks noChangeArrowheads="1"/>
            </p:cNvSpPr>
            <p:nvPr/>
          </p:nvSpPr>
          <p:spPr bwMode="gray">
            <a:xfrm>
              <a:off x="2166606" y="3519945"/>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M4</a:t>
              </a:r>
            </a:p>
          </p:txBody>
        </p:sp>
        <p:sp>
          <p:nvSpPr>
            <p:cNvPr id="20509" name="Rectangle 15"/>
            <p:cNvSpPr>
              <a:spLocks noChangeArrowheads="1"/>
            </p:cNvSpPr>
            <p:nvPr/>
          </p:nvSpPr>
          <p:spPr bwMode="gray">
            <a:xfrm>
              <a:off x="3187800" y="3519945"/>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M3</a:t>
              </a:r>
            </a:p>
          </p:txBody>
        </p:sp>
      </p:grpSp>
      <p:sp>
        <p:nvSpPr>
          <p:cNvPr id="15" name="Text Box 4"/>
          <p:cNvSpPr txBox="1">
            <a:spLocks noChangeArrowheads="1"/>
          </p:cNvSpPr>
          <p:nvPr/>
        </p:nvSpPr>
        <p:spPr bwMode="black">
          <a:xfrm>
            <a:off x="5436096" y="2344439"/>
            <a:ext cx="309634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150000"/>
              </a:lnSpc>
            </a:pPr>
            <a:r>
              <a:rPr lang="zh-CN" altLang="en-US" sz="1800" dirty="0">
                <a:solidFill>
                  <a:srgbClr val="BCE8F2"/>
                </a:solidFill>
                <a:latin typeface="方正正纤黑简体" pitchFamily="2" charset="-122"/>
                <a:ea typeface="方正正纤黑简体" pitchFamily="2" charset="-122"/>
              </a:rPr>
              <a:t>单击此处添加文字单击添加文字单击此处添加文字内容单击此处添加文字内容</a:t>
            </a:r>
            <a:endParaRPr lang="en-US" altLang="zh-CN" sz="1800" dirty="0">
              <a:solidFill>
                <a:srgbClr val="BCE8F2"/>
              </a:solidFill>
              <a:latin typeface="方正正纤黑简体" pitchFamily="2" charset="-122"/>
              <a:ea typeface="方正正纤黑简体" pitchFamily="2" charset="-122"/>
            </a:endParaRPr>
          </a:p>
        </p:txBody>
      </p:sp>
      <p:sp>
        <p:nvSpPr>
          <p:cNvPr id="17" name="Text Box 8"/>
          <p:cNvSpPr txBox="1">
            <a:spLocks noChangeArrowheads="1"/>
          </p:cNvSpPr>
          <p:nvPr/>
        </p:nvSpPr>
        <p:spPr bwMode="white">
          <a:xfrm>
            <a:off x="3078733" y="1761828"/>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lnSpc>
                <a:spcPts val="22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r">
              <a:lnSpc>
                <a:spcPts val="22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p:txBody>
      </p:sp>
      <p:sp>
        <p:nvSpPr>
          <p:cNvPr id="18" name="Text Box 8"/>
          <p:cNvSpPr txBox="1">
            <a:spLocks noChangeArrowheads="1"/>
          </p:cNvSpPr>
          <p:nvPr/>
        </p:nvSpPr>
        <p:spPr bwMode="white">
          <a:xfrm>
            <a:off x="1027683" y="3993853"/>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ts val="22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a:p>
            <a:pPr>
              <a:lnSpc>
                <a:spcPts val="22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19" name="Text Box 8"/>
          <p:cNvSpPr txBox="1">
            <a:spLocks noChangeArrowheads="1"/>
          </p:cNvSpPr>
          <p:nvPr/>
        </p:nvSpPr>
        <p:spPr bwMode="white">
          <a:xfrm>
            <a:off x="3078733" y="3993853"/>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lnSpc>
                <a:spcPts val="2200"/>
              </a:lnSpc>
            </a:pPr>
            <a:r>
              <a:rPr lang="zh-CN" altLang="en-US" sz="1200" dirty="0">
                <a:solidFill>
                  <a:srgbClr val="BCE8F2"/>
                </a:solidFill>
                <a:latin typeface="方正正纤黑简体" pitchFamily="2" charset="-122"/>
                <a:ea typeface="方正正纤黑简体" pitchFamily="2" charset="-122"/>
              </a:rPr>
              <a:t>单击添加文字</a:t>
            </a:r>
            <a:endParaRPr lang="en-US" altLang="zh-CN" sz="1200" dirty="0">
              <a:solidFill>
                <a:srgbClr val="BCE8F2"/>
              </a:solidFill>
              <a:latin typeface="方正正纤黑简体" pitchFamily="2" charset="-122"/>
              <a:ea typeface="方正正纤黑简体" pitchFamily="2" charset="-122"/>
            </a:endParaRPr>
          </a:p>
          <a:p>
            <a:pPr algn="r">
              <a:lnSpc>
                <a:spcPts val="22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20"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
        <p:nvSpPr>
          <p:cNvPr id="21" name="Freeform 3"/>
          <p:cNvSpPr>
            <a:spLocks/>
          </p:cNvSpPr>
          <p:nvPr/>
        </p:nvSpPr>
        <p:spPr bwMode="gray">
          <a:xfrm flipH="1">
            <a:off x="919733" y="1417340"/>
            <a:ext cx="1930400" cy="1617662"/>
          </a:xfrm>
          <a:custGeom>
            <a:avLst/>
            <a:gdLst>
              <a:gd name="T0" fmla="*/ 669266262 w 1299"/>
              <a:gd name="T1" fmla="*/ 2147483647 h 1008"/>
              <a:gd name="T2" fmla="*/ 2147483647 w 1299"/>
              <a:gd name="T3" fmla="*/ 2147483647 h 1008"/>
              <a:gd name="T4" fmla="*/ 2147483647 w 1299"/>
              <a:gd name="T5" fmla="*/ 811127502 h 1008"/>
              <a:gd name="T6" fmla="*/ 2080687361 w 1299"/>
              <a:gd name="T7" fmla="*/ 0 h 1008"/>
              <a:gd name="T8" fmla="*/ 6626369 w 1299"/>
              <a:gd name="T9" fmla="*/ 0 h 1008"/>
              <a:gd name="T10" fmla="*/ 0 w 1299"/>
              <a:gd name="T11" fmla="*/ 1861729964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4"/>
          <p:cNvSpPr>
            <a:spLocks/>
          </p:cNvSpPr>
          <p:nvPr/>
        </p:nvSpPr>
        <p:spPr bwMode="gray">
          <a:xfrm>
            <a:off x="3073971" y="1417340"/>
            <a:ext cx="1930400" cy="1617662"/>
          </a:xfrm>
          <a:custGeom>
            <a:avLst/>
            <a:gdLst>
              <a:gd name="T0" fmla="*/ 669266262 w 1299"/>
              <a:gd name="T1" fmla="*/ 2147483647 h 1008"/>
              <a:gd name="T2" fmla="*/ 2147483647 w 1299"/>
              <a:gd name="T3" fmla="*/ 2147483647 h 1008"/>
              <a:gd name="T4" fmla="*/ 2147483647 w 1299"/>
              <a:gd name="T5" fmla="*/ 811127502 h 1008"/>
              <a:gd name="T6" fmla="*/ 2080687361 w 1299"/>
              <a:gd name="T7" fmla="*/ 0 h 1008"/>
              <a:gd name="T8" fmla="*/ 6626369 w 1299"/>
              <a:gd name="T9" fmla="*/ 0 h 1008"/>
              <a:gd name="T10" fmla="*/ 0 w 1299"/>
              <a:gd name="T11" fmla="*/ 1861729964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5"/>
          <p:cNvSpPr>
            <a:spLocks/>
          </p:cNvSpPr>
          <p:nvPr/>
        </p:nvSpPr>
        <p:spPr bwMode="gray">
          <a:xfrm>
            <a:off x="919733" y="3303291"/>
            <a:ext cx="1930400" cy="1616076"/>
          </a:xfrm>
          <a:custGeom>
            <a:avLst/>
            <a:gdLst>
              <a:gd name="T0" fmla="*/ 669266262 w 1299"/>
              <a:gd name="T1" fmla="*/ 2147483647 h 1008"/>
              <a:gd name="T2" fmla="*/ 2147483647 w 1299"/>
              <a:gd name="T3" fmla="*/ 2147483647 h 1008"/>
              <a:gd name="T4" fmla="*/ 2147483647 w 1299"/>
              <a:gd name="T5" fmla="*/ 810330146 h 1008"/>
              <a:gd name="T6" fmla="*/ 2080687361 w 1299"/>
              <a:gd name="T7" fmla="*/ 0 h 1008"/>
              <a:gd name="T8" fmla="*/ 6626369 w 1299"/>
              <a:gd name="T9" fmla="*/ 0 h 1008"/>
              <a:gd name="T10" fmla="*/ 0 w 1299"/>
              <a:gd name="T11" fmla="*/ 1859901919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6"/>
          <p:cNvSpPr>
            <a:spLocks/>
          </p:cNvSpPr>
          <p:nvPr/>
        </p:nvSpPr>
        <p:spPr bwMode="gray">
          <a:xfrm flipH="1">
            <a:off x="3073971" y="3303291"/>
            <a:ext cx="1930400" cy="1616076"/>
          </a:xfrm>
          <a:custGeom>
            <a:avLst/>
            <a:gdLst>
              <a:gd name="T0" fmla="*/ 669266262 w 1299"/>
              <a:gd name="T1" fmla="*/ 2147483647 h 1008"/>
              <a:gd name="T2" fmla="*/ 2147483647 w 1299"/>
              <a:gd name="T3" fmla="*/ 2147483647 h 1008"/>
              <a:gd name="T4" fmla="*/ 2147483647 w 1299"/>
              <a:gd name="T5" fmla="*/ 810330146 h 1008"/>
              <a:gd name="T6" fmla="*/ 2080687361 w 1299"/>
              <a:gd name="T7" fmla="*/ 0 h 1008"/>
              <a:gd name="T8" fmla="*/ 6626369 w 1299"/>
              <a:gd name="T9" fmla="*/ 0 h 1008"/>
              <a:gd name="T10" fmla="*/ 0 w 1299"/>
              <a:gd name="T11" fmla="*/ 1859901919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par>
                                <p:cTn id="15" presetID="2" presetClass="entr" presetSubtype="3"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0" presetClass="entr" presetSubtype="0" repeatCount="3000" fill="hold" grpId="1"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300"/>
                                        <p:tgtEl>
                                          <p:spTgt spid="21"/>
                                        </p:tgtEl>
                                      </p:cBhvr>
                                    </p:animEffect>
                                  </p:childTnLst>
                                </p:cTn>
                              </p:par>
                              <p:par>
                                <p:cTn id="31" presetID="10" presetClass="entr" presetSubtype="0" repeatCount="3000" fill="hold" grpId="1"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300"/>
                                        <p:tgtEl>
                                          <p:spTgt spid="22"/>
                                        </p:tgtEl>
                                      </p:cBhvr>
                                    </p:animEffect>
                                  </p:childTnLst>
                                </p:cTn>
                              </p:par>
                              <p:par>
                                <p:cTn id="34" presetID="10" presetClass="entr" presetSubtype="0" repeatCount="3000" fill="hold" grpId="1"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300"/>
                                        <p:tgtEl>
                                          <p:spTgt spid="23"/>
                                        </p:tgtEl>
                                      </p:cBhvr>
                                    </p:animEffect>
                                  </p:childTnLst>
                                </p:cTn>
                              </p:par>
                              <p:par>
                                <p:cTn id="37" presetID="10" presetClass="entr" presetSubtype="0" repeatCount="3000"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300"/>
                                        <p:tgtEl>
                                          <p:spTgt spid="24"/>
                                        </p:tgtEl>
                                      </p:cBhvr>
                                    </p:animEffect>
                                  </p:childTnLst>
                                </p:cTn>
                              </p:par>
                            </p:childTnLst>
                          </p:cTn>
                        </p:par>
                        <p:par>
                          <p:cTn id="40" fill="hold" nodeType="afterGroup">
                            <p:stCondLst>
                              <p:cond delay="2400"/>
                            </p:stCondLst>
                            <p:childTnLst>
                              <p:par>
                                <p:cTn id="41" presetID="35"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2000"/>
                                        <p:tgtEl>
                                          <p:spTgt spid="26"/>
                                        </p:tgtEl>
                                      </p:cBhvr>
                                    </p:animEffect>
                                    <p:anim calcmode="lin" valueType="num">
                                      <p:cBhvr>
                                        <p:cTn id="44" dur="2000" fill="hold"/>
                                        <p:tgtEl>
                                          <p:spTgt spid="26"/>
                                        </p:tgtEl>
                                        <p:attrNameLst>
                                          <p:attrName>style.rotation</p:attrName>
                                        </p:attrNameLst>
                                      </p:cBhvr>
                                      <p:tavLst>
                                        <p:tav tm="0">
                                          <p:val>
                                            <p:fltVal val="720"/>
                                          </p:val>
                                        </p:tav>
                                        <p:tav tm="100000">
                                          <p:val>
                                            <p:fltVal val="0"/>
                                          </p:val>
                                        </p:tav>
                                      </p:tavLst>
                                    </p:anim>
                                    <p:anim calcmode="lin" valueType="num">
                                      <p:cBhvr>
                                        <p:cTn id="45" dur="2000" fill="hold"/>
                                        <p:tgtEl>
                                          <p:spTgt spid="26"/>
                                        </p:tgtEl>
                                        <p:attrNameLst>
                                          <p:attrName>ppt_h</p:attrName>
                                        </p:attrNameLst>
                                      </p:cBhvr>
                                      <p:tavLst>
                                        <p:tav tm="0">
                                          <p:val>
                                            <p:fltVal val="0"/>
                                          </p:val>
                                        </p:tav>
                                        <p:tav tm="100000">
                                          <p:val>
                                            <p:strVal val="#ppt_h"/>
                                          </p:val>
                                        </p:tav>
                                      </p:tavLst>
                                    </p:anim>
                                    <p:anim calcmode="lin" valueType="num">
                                      <p:cBhvr>
                                        <p:cTn id="46" dur="2000" fill="hold"/>
                                        <p:tgtEl>
                                          <p:spTgt spid="26"/>
                                        </p:tgtEl>
                                        <p:attrNameLst>
                                          <p:attrName>ppt_w</p:attrName>
                                        </p:attrNameLst>
                                      </p:cBhvr>
                                      <p:tavLst>
                                        <p:tav tm="0">
                                          <p:val>
                                            <p:fltVal val="0"/>
                                          </p:val>
                                        </p:tav>
                                        <p:tav tm="100000">
                                          <p:val>
                                            <p:strVal val="#ppt_w"/>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400"/>
                                        <p:tgtEl>
                                          <p:spTgt spid="7"/>
                                        </p:tgtEl>
                                      </p:cBhvr>
                                    </p:animEffect>
                                  </p:childTnLst>
                                </p:cTn>
                              </p:par>
                              <p:par>
                                <p:cTn id="50" presetID="10" presetClass="entr" presetSubtype="0" fill="hold" grpId="0" nodeType="withEffect">
                                  <p:stCondLst>
                                    <p:cond delay="7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7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7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nodeType="afterGroup">
                            <p:stCondLst>
                              <p:cond delay="4400"/>
                            </p:stCondLst>
                            <p:childTnLst>
                              <p:par>
                                <p:cTn id="60" presetID="42" presetClass="entr" presetSubtype="0"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7" grpId="0"/>
      <p:bldP spid="18" grpId="0"/>
      <p:bldP spid="19" grpId="0"/>
      <p:bldP spid="21" grpId="0" animBg="1"/>
      <p:bldP spid="21" grpId="1" animBg="1"/>
      <p:bldP spid="22" grpId="0" animBg="1"/>
      <p:bldP spid="22" grpId="1" animBg="1"/>
      <p:bldP spid="23" grpId="0" animBg="1"/>
      <p:bldP spid="23" grpId="1" animBg="1"/>
      <p:bldP spid="24" grpId="0" animBg="1"/>
      <p:bldP spid="2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036258" y="3335079"/>
            <a:ext cx="1826677" cy="1826677"/>
            <a:chOff x="3134771" y="3287805"/>
            <a:chExt cx="1826677" cy="1826677"/>
          </a:xfrm>
        </p:grpSpPr>
        <p:sp>
          <p:nvSpPr>
            <p:cNvPr id="3" name="泪滴形 2"/>
            <p:cNvSpPr/>
            <p:nvPr/>
          </p:nvSpPr>
          <p:spPr>
            <a:xfrm rot="2846852">
              <a:off x="3134771" y="3287805"/>
              <a:ext cx="1826677" cy="1826677"/>
            </a:xfrm>
            <a:prstGeom prst="teardrop">
              <a:avLst/>
            </a:prstGeom>
            <a:noFill/>
            <a:ln w="12700" cmpd="sng">
              <a:solidFill>
                <a:schemeClr val="accent2"/>
              </a:solidFill>
              <a:round/>
              <a:headEnd/>
              <a:tailEnd/>
            </a:ln>
            <a:effectLst>
              <a:glow rad="88900">
                <a:schemeClr val="accent1">
                  <a:alpha val="30000"/>
                </a:schemeClr>
              </a:glow>
            </a:effectLst>
          </p:spPr>
          <p:txBody>
            <a:bodyPr rtlCol="0" anchor="ctr"/>
            <a:lstStyle/>
            <a:p>
              <a:pPr algn="ctr" fontAlgn="auto">
                <a:spcBef>
                  <a:spcPts val="0"/>
                </a:spcBef>
                <a:spcAft>
                  <a:spcPts val="0"/>
                </a:spcAft>
              </a:pPr>
              <a:endParaRPr lang="en-US" kern="0">
                <a:solidFill>
                  <a:sysClr val="window" lastClr="FFFFFF"/>
                </a:solidFill>
                <a:latin typeface="Calibri"/>
                <a:ea typeface="+mn-ea"/>
              </a:endParaRPr>
            </a:p>
          </p:txBody>
        </p:sp>
        <p:sp>
          <p:nvSpPr>
            <p:cNvPr id="10" name="TextBox 9"/>
            <p:cNvSpPr txBox="1"/>
            <p:nvPr/>
          </p:nvSpPr>
          <p:spPr>
            <a:xfrm flipH="1">
              <a:off x="3850511" y="3838711"/>
              <a:ext cx="943012"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w="18415" cmpd="sng">
                    <a:noFill/>
                    <a:prstDash val="solid"/>
                  </a:ln>
                  <a:solidFill>
                    <a:srgbClr val="BCE8F2"/>
                  </a:solidFill>
                  <a:effectLst/>
                  <a:uLnTx/>
                  <a:uFillTx/>
                  <a:latin typeface="方正兰亭纤黑简体" pitchFamily="65" charset="-122"/>
                  <a:ea typeface="方正兰亭纤黑简体" pitchFamily="65" charset="-122"/>
                  <a:cs typeface="Times New Roman" pitchFamily="18" charset="0"/>
                </a:rPr>
                <a:t>输入文本</a:t>
              </a:r>
              <a:endParaRPr kumimoji="0" lang="zh-CN" altLang="en-US" sz="2400" b="0" i="0" u="none" strike="noStrike" kern="0" cap="none" spc="0" normalizeH="0" baseline="0" noProof="0" dirty="0">
                <a:ln w="18415" cmpd="sng">
                  <a:noFill/>
                  <a:prstDash val="solid"/>
                </a:ln>
                <a:solidFill>
                  <a:srgbClr val="BCE8F2"/>
                </a:solidFill>
                <a:effectLst/>
                <a:uLnTx/>
                <a:uFillTx/>
                <a:latin typeface="方正兰亭纤黑简体" pitchFamily="65" charset="-122"/>
                <a:ea typeface="方正兰亭纤黑简体" pitchFamily="65" charset="-122"/>
                <a:cs typeface="Times New Roman" pitchFamily="18" charset="0"/>
              </a:endParaRPr>
            </a:p>
          </p:txBody>
        </p:sp>
      </p:grpSp>
      <p:grpSp>
        <p:nvGrpSpPr>
          <p:cNvPr id="18" name="组合 17"/>
          <p:cNvGrpSpPr/>
          <p:nvPr/>
        </p:nvGrpSpPr>
        <p:grpSpPr>
          <a:xfrm>
            <a:off x="1331640" y="2500264"/>
            <a:ext cx="2434581" cy="2613788"/>
            <a:chOff x="1430153" y="2452990"/>
            <a:chExt cx="2434581" cy="2613788"/>
          </a:xfrm>
        </p:grpSpPr>
        <p:sp>
          <p:nvSpPr>
            <p:cNvPr id="15" name="泪滴形 14"/>
            <p:cNvSpPr/>
            <p:nvPr/>
          </p:nvSpPr>
          <p:spPr>
            <a:xfrm rot="16200000">
              <a:off x="1449241" y="2651285"/>
              <a:ext cx="2415493" cy="2415493"/>
            </a:xfrm>
            <a:prstGeom prst="teardrop">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3" name="TextBox 12"/>
            <p:cNvSpPr txBox="1"/>
            <p:nvPr/>
          </p:nvSpPr>
          <p:spPr>
            <a:xfrm rot="18848674" flipH="1">
              <a:off x="1207568" y="2675575"/>
              <a:ext cx="1153055" cy="7078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smtClean="0">
                  <a:ln w="18415" cmpd="sng">
                    <a:noFill/>
                    <a:prstDash val="solid"/>
                  </a:ln>
                  <a:solidFill>
                    <a:schemeClr val="accent3"/>
                  </a:solidFill>
                  <a:effectLst/>
                  <a:uLnTx/>
                  <a:uFillTx/>
                  <a:latin typeface="Arial Rounded MT Bold" pitchFamily="34" charset="0"/>
                  <a:ea typeface="微软雅黑" pitchFamily="34" charset="-122"/>
                  <a:cs typeface="Times New Roman" pitchFamily="18" charset="0"/>
                </a:rPr>
                <a:t>02</a:t>
              </a:r>
              <a:endParaRPr kumimoji="0" lang="zh-CN" altLang="en-US" sz="4000" b="1" i="0" u="none" strike="noStrike" kern="0" cap="none" spc="0" normalizeH="0" baseline="0" noProof="0" dirty="0">
                <a:ln w="18415" cmpd="sng">
                  <a:noFill/>
                  <a:prstDash val="solid"/>
                </a:ln>
                <a:solidFill>
                  <a:schemeClr val="accent3"/>
                </a:solidFill>
                <a:effectLst/>
                <a:uLnTx/>
                <a:uFillTx/>
                <a:latin typeface="Arial Rounded MT Bold" pitchFamily="34" charset="0"/>
                <a:ea typeface="微软雅黑" pitchFamily="34" charset="-122"/>
                <a:cs typeface="Times New Roman" pitchFamily="18" charset="0"/>
              </a:endParaRPr>
            </a:p>
          </p:txBody>
        </p:sp>
        <p:sp>
          <p:nvSpPr>
            <p:cNvPr id="16" name="椭圆 15"/>
            <p:cNvSpPr/>
            <p:nvPr/>
          </p:nvSpPr>
          <p:spPr>
            <a:xfrm>
              <a:off x="1551216" y="2775025"/>
              <a:ext cx="2189028" cy="2189028"/>
            </a:xfrm>
            <a:custGeom>
              <a:avLst/>
              <a:gdLst/>
              <a:ahLst/>
              <a:cxnLst/>
              <a:rect l="l" t="t" r="r" b="b"/>
              <a:pathLst>
                <a:path w="2189028" h="2189028">
                  <a:moveTo>
                    <a:pt x="1094514" y="0"/>
                  </a:moveTo>
                  <a:cubicBezTo>
                    <a:pt x="1698997" y="0"/>
                    <a:pt x="2189028" y="490031"/>
                    <a:pt x="2189028" y="1094514"/>
                  </a:cubicBezTo>
                  <a:cubicBezTo>
                    <a:pt x="2189028" y="1698997"/>
                    <a:pt x="1698997" y="2189028"/>
                    <a:pt x="1094514" y="2189028"/>
                  </a:cubicBezTo>
                  <a:cubicBezTo>
                    <a:pt x="490031" y="2189028"/>
                    <a:pt x="0" y="1698997"/>
                    <a:pt x="0" y="1094514"/>
                  </a:cubicBezTo>
                  <a:cubicBezTo>
                    <a:pt x="0" y="979754"/>
                    <a:pt x="17662" y="869119"/>
                    <a:pt x="50599" y="765237"/>
                  </a:cubicBezTo>
                  <a:lnTo>
                    <a:pt x="765236" y="50599"/>
                  </a:lnTo>
                  <a:cubicBezTo>
                    <a:pt x="869119" y="17662"/>
                    <a:pt x="979754" y="0"/>
                    <a:pt x="10945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rot="18731526">
              <a:off x="1761655" y="3417359"/>
              <a:ext cx="1790664" cy="954107"/>
            </a:xfrm>
            <a:prstGeom prst="rect">
              <a:avLst/>
            </a:prstGeom>
            <a:noFill/>
          </p:spPr>
          <p:txBody>
            <a:bodyPr wrap="square" rtlCol="0">
              <a:spAutoFit/>
            </a:bodyPr>
            <a:lstStyle/>
            <a:p>
              <a:pPr algn="just">
                <a:defRPr/>
              </a:pPr>
              <a:r>
                <a:rPr lang="zh-CN" altLang="en-US" sz="140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400" dirty="0">
                <a:solidFill>
                  <a:schemeClr val="bg1"/>
                </a:solidFill>
                <a:latin typeface="方正兰亭纤黑简体" pitchFamily="65" charset="-122"/>
                <a:ea typeface="方正兰亭纤黑简体" pitchFamily="65" charset="-122"/>
              </a:endParaRPr>
            </a:p>
          </p:txBody>
        </p:sp>
      </p:grpSp>
      <p:grpSp>
        <p:nvGrpSpPr>
          <p:cNvPr id="20" name="组合 19"/>
          <p:cNvGrpSpPr/>
          <p:nvPr/>
        </p:nvGrpSpPr>
        <p:grpSpPr>
          <a:xfrm>
            <a:off x="6057663" y="1680638"/>
            <a:ext cx="1826677" cy="1826677"/>
            <a:chOff x="3134771" y="3287805"/>
            <a:chExt cx="1826677" cy="1826677"/>
          </a:xfrm>
        </p:grpSpPr>
        <p:sp>
          <p:nvSpPr>
            <p:cNvPr id="21" name="泪滴形 20"/>
            <p:cNvSpPr/>
            <p:nvPr/>
          </p:nvSpPr>
          <p:spPr>
            <a:xfrm rot="2846852">
              <a:off x="3134771" y="3287805"/>
              <a:ext cx="1826677" cy="1826677"/>
            </a:xfrm>
            <a:prstGeom prst="teardrop">
              <a:avLst/>
            </a:prstGeom>
            <a:noFill/>
            <a:ln w="12700" cmpd="sng">
              <a:solidFill>
                <a:schemeClr val="accent2"/>
              </a:solidFill>
              <a:round/>
              <a:headEnd/>
              <a:tailEnd/>
            </a:ln>
            <a:effectLst>
              <a:glow rad="88900">
                <a:schemeClr val="accent1">
                  <a:alpha val="30000"/>
                </a:schemeClr>
              </a:glow>
            </a:effectLst>
          </p:spPr>
          <p:txBody>
            <a:bodyPr rtlCol="0" anchor="ctr"/>
            <a:lstStyle/>
            <a:p>
              <a:pPr algn="ctr" fontAlgn="auto">
                <a:spcBef>
                  <a:spcPts val="0"/>
                </a:spcBef>
                <a:spcAft>
                  <a:spcPts val="0"/>
                </a:spcAft>
              </a:pPr>
              <a:endParaRPr lang="en-US" kern="0">
                <a:solidFill>
                  <a:sysClr val="window" lastClr="FFFFFF"/>
                </a:solidFill>
                <a:latin typeface="Calibri"/>
                <a:ea typeface="+mn-ea"/>
              </a:endParaRPr>
            </a:p>
          </p:txBody>
        </p:sp>
        <p:sp>
          <p:nvSpPr>
            <p:cNvPr id="22" name="TextBox 21"/>
            <p:cNvSpPr txBox="1"/>
            <p:nvPr/>
          </p:nvSpPr>
          <p:spPr>
            <a:xfrm flipH="1">
              <a:off x="3850511" y="3838711"/>
              <a:ext cx="943012"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w="18415" cmpd="sng">
                    <a:noFill/>
                    <a:prstDash val="solid"/>
                  </a:ln>
                  <a:solidFill>
                    <a:srgbClr val="BCE8F2"/>
                  </a:solidFill>
                  <a:effectLst/>
                  <a:uLnTx/>
                  <a:uFillTx/>
                  <a:latin typeface="方正兰亭纤黑简体" pitchFamily="65" charset="-122"/>
                  <a:ea typeface="方正兰亭纤黑简体" pitchFamily="65" charset="-122"/>
                  <a:cs typeface="Times New Roman" pitchFamily="18" charset="0"/>
                </a:rPr>
                <a:t>输入文本</a:t>
              </a:r>
              <a:endParaRPr kumimoji="0" lang="zh-CN" altLang="en-US" sz="2400" b="0" i="0" u="none" strike="noStrike" kern="0" cap="none" spc="0" normalizeH="0" baseline="0" noProof="0" dirty="0">
                <a:ln w="18415" cmpd="sng">
                  <a:noFill/>
                  <a:prstDash val="solid"/>
                </a:ln>
                <a:solidFill>
                  <a:srgbClr val="BCE8F2"/>
                </a:solidFill>
                <a:effectLst/>
                <a:uLnTx/>
                <a:uFillTx/>
                <a:latin typeface="方正兰亭纤黑简体" pitchFamily="65" charset="-122"/>
                <a:ea typeface="方正兰亭纤黑简体" pitchFamily="65" charset="-122"/>
                <a:cs typeface="Times New Roman" pitchFamily="18" charset="0"/>
              </a:endParaRPr>
            </a:p>
          </p:txBody>
        </p:sp>
      </p:grpSp>
      <p:grpSp>
        <p:nvGrpSpPr>
          <p:cNvPr id="23" name="组合 22"/>
          <p:cNvGrpSpPr/>
          <p:nvPr/>
        </p:nvGrpSpPr>
        <p:grpSpPr>
          <a:xfrm>
            <a:off x="4353045" y="845823"/>
            <a:ext cx="2434581" cy="2613788"/>
            <a:chOff x="1430153" y="2452990"/>
            <a:chExt cx="2434581" cy="2613788"/>
          </a:xfrm>
        </p:grpSpPr>
        <p:sp>
          <p:nvSpPr>
            <p:cNvPr id="24" name="泪滴形 23"/>
            <p:cNvSpPr/>
            <p:nvPr/>
          </p:nvSpPr>
          <p:spPr>
            <a:xfrm rot="16200000">
              <a:off x="1449241" y="2651285"/>
              <a:ext cx="2415493" cy="2415493"/>
            </a:xfrm>
            <a:prstGeom prst="teardrop">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5" name="TextBox 24"/>
            <p:cNvSpPr txBox="1"/>
            <p:nvPr/>
          </p:nvSpPr>
          <p:spPr>
            <a:xfrm rot="18848674" flipH="1">
              <a:off x="1207568" y="2675575"/>
              <a:ext cx="1153055" cy="7078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smtClean="0">
                  <a:ln w="18415" cmpd="sng">
                    <a:noFill/>
                    <a:prstDash val="solid"/>
                  </a:ln>
                  <a:solidFill>
                    <a:schemeClr val="accent3"/>
                  </a:solidFill>
                  <a:effectLst/>
                  <a:uLnTx/>
                  <a:uFillTx/>
                  <a:latin typeface="Arial Rounded MT Bold" pitchFamily="34" charset="0"/>
                  <a:ea typeface="微软雅黑" pitchFamily="34" charset="-122"/>
                  <a:cs typeface="Times New Roman" pitchFamily="18" charset="0"/>
                </a:rPr>
                <a:t>01</a:t>
              </a:r>
              <a:endParaRPr kumimoji="0" lang="zh-CN" altLang="en-US" sz="4000" b="1" i="0" u="none" strike="noStrike" kern="0" cap="none" spc="0" normalizeH="0" baseline="0" noProof="0" dirty="0">
                <a:ln w="18415" cmpd="sng">
                  <a:noFill/>
                  <a:prstDash val="solid"/>
                </a:ln>
                <a:solidFill>
                  <a:schemeClr val="accent3"/>
                </a:solidFill>
                <a:effectLst/>
                <a:uLnTx/>
                <a:uFillTx/>
                <a:latin typeface="Arial Rounded MT Bold" pitchFamily="34" charset="0"/>
                <a:ea typeface="微软雅黑" pitchFamily="34" charset="-122"/>
                <a:cs typeface="Times New Roman" pitchFamily="18" charset="0"/>
              </a:endParaRPr>
            </a:p>
          </p:txBody>
        </p:sp>
        <p:sp>
          <p:nvSpPr>
            <p:cNvPr id="26" name="椭圆 15"/>
            <p:cNvSpPr/>
            <p:nvPr/>
          </p:nvSpPr>
          <p:spPr>
            <a:xfrm>
              <a:off x="1551216" y="2775025"/>
              <a:ext cx="2189028" cy="2189028"/>
            </a:xfrm>
            <a:custGeom>
              <a:avLst/>
              <a:gdLst/>
              <a:ahLst/>
              <a:cxnLst/>
              <a:rect l="l" t="t" r="r" b="b"/>
              <a:pathLst>
                <a:path w="2189028" h="2189028">
                  <a:moveTo>
                    <a:pt x="1094514" y="0"/>
                  </a:moveTo>
                  <a:cubicBezTo>
                    <a:pt x="1698997" y="0"/>
                    <a:pt x="2189028" y="490031"/>
                    <a:pt x="2189028" y="1094514"/>
                  </a:cubicBezTo>
                  <a:cubicBezTo>
                    <a:pt x="2189028" y="1698997"/>
                    <a:pt x="1698997" y="2189028"/>
                    <a:pt x="1094514" y="2189028"/>
                  </a:cubicBezTo>
                  <a:cubicBezTo>
                    <a:pt x="490031" y="2189028"/>
                    <a:pt x="0" y="1698997"/>
                    <a:pt x="0" y="1094514"/>
                  </a:cubicBezTo>
                  <a:cubicBezTo>
                    <a:pt x="0" y="979754"/>
                    <a:pt x="17662" y="869119"/>
                    <a:pt x="50599" y="765237"/>
                  </a:cubicBezTo>
                  <a:lnTo>
                    <a:pt x="765236" y="50599"/>
                  </a:lnTo>
                  <a:cubicBezTo>
                    <a:pt x="869119" y="17662"/>
                    <a:pt x="979754" y="0"/>
                    <a:pt x="10945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rot="18731526">
              <a:off x="1761655" y="3417359"/>
              <a:ext cx="1790664" cy="954107"/>
            </a:xfrm>
            <a:prstGeom prst="rect">
              <a:avLst/>
            </a:prstGeom>
            <a:noFill/>
          </p:spPr>
          <p:txBody>
            <a:bodyPr wrap="square" rtlCol="0">
              <a:spAutoFit/>
            </a:bodyPr>
            <a:lstStyle/>
            <a:p>
              <a:pPr algn="just">
                <a:defRPr/>
              </a:pPr>
              <a:r>
                <a:rPr lang="zh-CN" altLang="en-US" sz="140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400" dirty="0">
                <a:solidFill>
                  <a:schemeClr val="bg1"/>
                </a:solidFill>
                <a:latin typeface="方正兰亭纤黑简体" pitchFamily="65" charset="-122"/>
                <a:ea typeface="方正兰亭纤黑简体" pitchFamily="65" charset="-122"/>
              </a:endParaRPr>
            </a:p>
          </p:txBody>
        </p:sp>
      </p:grpSp>
      <p:sp>
        <p:nvSpPr>
          <p:cNvPr id="28"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extLst>
      <p:ext uri="{BB962C8B-B14F-4D97-AF65-F5344CB8AC3E}">
        <p14:creationId xmlns:p14="http://schemas.microsoft.com/office/powerpoint/2010/main" val="43902632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2" presetClass="entr" presetSubtype="9"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1+#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9"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0-#ppt_h/2"/>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矩形 896"/>
          <p:cNvSpPr/>
          <p:nvPr/>
        </p:nvSpPr>
        <p:spPr>
          <a:xfrm>
            <a:off x="2863840" y="2105827"/>
            <a:ext cx="3416320" cy="1015663"/>
          </a:xfrm>
          <a:prstGeom prst="rect">
            <a:avLst/>
          </a:prstGeom>
          <a:noFill/>
          <a:ln>
            <a:noFill/>
          </a:ln>
        </p:spPr>
        <p:txBody>
          <a:bodyPr wrap="none">
            <a:spAutoFit/>
          </a:bodyPr>
          <a:lstStyle/>
          <a:p>
            <a:pPr algn="ctr"/>
            <a:r>
              <a:rPr lang="zh-CN" altLang="en-US" sz="60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感谢聆听</a:t>
            </a:r>
          </a:p>
        </p:txBody>
      </p:sp>
      <p:sp>
        <p:nvSpPr>
          <p:cNvPr id="898" name="矩形 897"/>
          <p:cNvSpPr/>
          <p:nvPr/>
        </p:nvSpPr>
        <p:spPr>
          <a:xfrm>
            <a:off x="3726256" y="1768383"/>
            <a:ext cx="1691489" cy="400110"/>
          </a:xfrm>
          <a:prstGeom prst="rect">
            <a:avLst/>
          </a:prstGeom>
          <a:ln>
            <a:noFill/>
          </a:ln>
        </p:spPr>
        <p:txBody>
          <a:bodyPr wrap="none">
            <a:spAutoFit/>
          </a:bodyPr>
          <a:lstStyle/>
          <a:p>
            <a:pPr algn="ctr"/>
            <a:r>
              <a:rPr lang="en-US" altLang="zh-CN" sz="2000" dirty="0" smtClean="0">
                <a:solidFill>
                  <a:schemeClr val="accent3">
                    <a:lumMod val="40000"/>
                    <a:lumOff val="60000"/>
                  </a:schemeClr>
                </a:solidFill>
                <a:latin typeface="方正兰亭中黑_GBK" pitchFamily="2" charset="-122"/>
                <a:ea typeface="方正兰亭中黑_GBK" pitchFamily="2" charset="-122"/>
              </a:rPr>
              <a:t>Thank you!</a:t>
            </a:r>
            <a:endParaRPr lang="zh-CN" altLang="en-US" sz="2000" dirty="0">
              <a:solidFill>
                <a:schemeClr val="accent3">
                  <a:lumMod val="40000"/>
                  <a:lumOff val="60000"/>
                </a:schemeClr>
              </a:solidFill>
              <a:latin typeface="方正兰亭中黑_GBK" pitchFamily="2" charset="-122"/>
              <a:ea typeface="方正兰亭中黑_GBK" pitchFamily="2" charset="-122"/>
            </a:endParaRPr>
          </a:p>
        </p:txBody>
      </p:sp>
      <p:pic>
        <p:nvPicPr>
          <p:cNvPr id="134" name="图片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148093"/>
            <a:ext cx="9143997" cy="1566907"/>
          </a:xfrm>
          <a:prstGeom prst="rect">
            <a:avLst/>
          </a:prstGeom>
        </p:spPr>
      </p:pic>
      <p:grpSp>
        <p:nvGrpSpPr>
          <p:cNvPr id="135" name="组合 134"/>
          <p:cNvGrpSpPr/>
          <p:nvPr/>
        </p:nvGrpSpPr>
        <p:grpSpPr>
          <a:xfrm>
            <a:off x="544740" y="3158498"/>
            <a:ext cx="8036560" cy="2575514"/>
            <a:chOff x="382546" y="2654528"/>
            <a:chExt cx="8360948" cy="2679472"/>
          </a:xfrm>
        </p:grpSpPr>
        <p:sp>
          <p:nvSpPr>
            <p:cNvPr id="136" name="Freeform 6628"/>
            <p:cNvSpPr>
              <a:spLocks/>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6629"/>
            <p:cNvSpPr>
              <a:spLocks/>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6630"/>
            <p:cNvSpPr>
              <a:spLocks/>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6632"/>
            <p:cNvSpPr>
              <a:spLocks/>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634"/>
            <p:cNvSpPr>
              <a:spLocks/>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636"/>
            <p:cNvSpPr>
              <a:spLocks/>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6639"/>
            <p:cNvSpPr>
              <a:spLocks/>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6640"/>
            <p:cNvSpPr>
              <a:spLocks/>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6641"/>
            <p:cNvSpPr>
              <a:spLocks/>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6642"/>
            <p:cNvSpPr>
              <a:spLocks/>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6643"/>
            <p:cNvSpPr>
              <a:spLocks/>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6644"/>
            <p:cNvSpPr>
              <a:spLocks/>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6645"/>
            <p:cNvSpPr>
              <a:spLocks/>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6646"/>
            <p:cNvSpPr>
              <a:spLocks/>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6647"/>
            <p:cNvSpPr>
              <a:spLocks/>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653"/>
            <p:cNvSpPr>
              <a:spLocks/>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654"/>
            <p:cNvSpPr>
              <a:spLocks/>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655"/>
            <p:cNvSpPr>
              <a:spLocks/>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1" name="组合 170"/>
          <p:cNvGrpSpPr/>
          <p:nvPr/>
        </p:nvGrpSpPr>
        <p:grpSpPr>
          <a:xfrm>
            <a:off x="-357350" y="303795"/>
            <a:ext cx="9779403" cy="3983462"/>
            <a:chOff x="-717603" y="303795"/>
            <a:chExt cx="9779403" cy="3983462"/>
          </a:xfrm>
        </p:grpSpPr>
        <p:sp>
          <p:nvSpPr>
            <p:cNvPr id="172" name="Freeform 5796"/>
            <p:cNvSpPr>
              <a:spLocks/>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797"/>
            <p:cNvSpPr>
              <a:spLocks/>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798"/>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799"/>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800"/>
            <p:cNvSpPr>
              <a:spLocks/>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801"/>
            <p:cNvSpPr>
              <a:spLocks/>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802"/>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5803"/>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804"/>
            <p:cNvSpPr>
              <a:spLocks/>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805"/>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806"/>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807"/>
            <p:cNvSpPr>
              <a:spLocks/>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808"/>
            <p:cNvSpPr>
              <a:spLocks/>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809"/>
            <p:cNvSpPr>
              <a:spLocks/>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810"/>
            <p:cNvSpPr>
              <a:spLocks/>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811"/>
            <p:cNvSpPr>
              <a:spLocks/>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813"/>
            <p:cNvSpPr>
              <a:spLocks/>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814"/>
            <p:cNvSpPr>
              <a:spLocks/>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815"/>
            <p:cNvSpPr>
              <a:spLocks/>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816"/>
            <p:cNvSpPr>
              <a:spLocks/>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821"/>
            <p:cNvSpPr>
              <a:spLocks/>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822"/>
            <p:cNvSpPr>
              <a:spLocks/>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823"/>
            <p:cNvSpPr>
              <a:spLocks/>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824"/>
            <p:cNvSpPr>
              <a:spLocks/>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825"/>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826"/>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5827"/>
            <p:cNvSpPr>
              <a:spLocks/>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5828"/>
            <p:cNvSpPr>
              <a:spLocks/>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829"/>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5830"/>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5831"/>
            <p:cNvSpPr>
              <a:spLocks/>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5832"/>
            <p:cNvSpPr>
              <a:spLocks/>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5833"/>
            <p:cNvSpPr>
              <a:spLocks/>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5834"/>
            <p:cNvSpPr>
              <a:spLocks/>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5835"/>
            <p:cNvSpPr>
              <a:spLocks/>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5836"/>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5837"/>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5838"/>
            <p:cNvSpPr>
              <a:spLocks/>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5839"/>
            <p:cNvSpPr>
              <a:spLocks/>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5841"/>
            <p:cNvSpPr>
              <a:spLocks/>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5842"/>
            <p:cNvSpPr>
              <a:spLocks/>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5844"/>
            <p:cNvSpPr>
              <a:spLocks/>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6620"/>
            <p:cNvSpPr>
              <a:spLocks/>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6621"/>
            <p:cNvSpPr>
              <a:spLocks/>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6622"/>
            <p:cNvSpPr>
              <a:spLocks/>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6623"/>
            <p:cNvSpPr>
              <a:spLocks/>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6624"/>
            <p:cNvSpPr>
              <a:spLocks/>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6625"/>
            <p:cNvSpPr>
              <a:spLocks/>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6626"/>
            <p:cNvSpPr>
              <a:spLocks/>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6627"/>
            <p:cNvSpPr>
              <a:spLocks/>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5812"/>
            <p:cNvSpPr>
              <a:spLocks/>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repeatCount="1000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22" presetClass="entr" presetSubtype="4"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down)">
                                      <p:cBhvr>
                                        <p:cTn id="10" dur="3000"/>
                                        <p:tgtEl>
                                          <p:spTgt spid="134"/>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3000" fill="hold"/>
                                        <p:tgtEl>
                                          <p:spTgt spid="135"/>
                                        </p:tgtEl>
                                        <p:attrNameLst>
                                          <p:attrName>ppt_w</p:attrName>
                                        </p:attrNameLst>
                                      </p:cBhvr>
                                      <p:tavLst>
                                        <p:tav tm="0">
                                          <p:val>
                                            <p:fltVal val="0"/>
                                          </p:val>
                                        </p:tav>
                                        <p:tav tm="100000">
                                          <p:val>
                                            <p:strVal val="#ppt_w"/>
                                          </p:val>
                                        </p:tav>
                                      </p:tavLst>
                                    </p:anim>
                                    <p:anim calcmode="lin" valueType="num">
                                      <p:cBhvr>
                                        <p:cTn id="14" dur="3000" fill="hold"/>
                                        <p:tgtEl>
                                          <p:spTgt spid="135"/>
                                        </p:tgtEl>
                                        <p:attrNameLst>
                                          <p:attrName>ppt_h</p:attrName>
                                        </p:attrNameLst>
                                      </p:cBhvr>
                                      <p:tavLst>
                                        <p:tav tm="0">
                                          <p:val>
                                            <p:fltVal val="0"/>
                                          </p:val>
                                        </p:tav>
                                        <p:tav tm="100000">
                                          <p:val>
                                            <p:strVal val="#ppt_h"/>
                                          </p:val>
                                        </p:tav>
                                      </p:tavLst>
                                    </p:anim>
                                    <p:animEffect transition="in" filter="fade">
                                      <p:cBhvr>
                                        <p:cTn id="15" dur="3000"/>
                                        <p:tgtEl>
                                          <p:spTgt spid="135"/>
                                        </p:tgtEl>
                                      </p:cBhvr>
                                    </p:animEffect>
                                    <p:anim calcmode="lin" valueType="num">
                                      <p:cBhvr>
                                        <p:cTn id="16" dur="3000" fill="hold"/>
                                        <p:tgtEl>
                                          <p:spTgt spid="135"/>
                                        </p:tgtEl>
                                        <p:attrNameLst>
                                          <p:attrName>ppt_x</p:attrName>
                                        </p:attrNameLst>
                                      </p:cBhvr>
                                      <p:tavLst>
                                        <p:tav tm="0">
                                          <p:val>
                                            <p:fltVal val="0.5"/>
                                          </p:val>
                                        </p:tav>
                                        <p:tav tm="100000">
                                          <p:val>
                                            <p:strVal val="#ppt_x"/>
                                          </p:val>
                                        </p:tav>
                                      </p:tavLst>
                                    </p:anim>
                                    <p:anim calcmode="lin" valueType="num">
                                      <p:cBhvr>
                                        <p:cTn id="17" dur="3000" fill="hold"/>
                                        <p:tgtEl>
                                          <p:spTgt spid="135"/>
                                        </p:tgtEl>
                                        <p:attrNameLst>
                                          <p:attrName>ppt_y</p:attrName>
                                        </p:attrNameLst>
                                      </p:cBhvr>
                                      <p:tavLst>
                                        <p:tav tm="0">
                                          <p:val>
                                            <p:fltVal val="0.5"/>
                                          </p:val>
                                        </p:tav>
                                        <p:tav tm="100000">
                                          <p:val>
                                            <p:strVal val="#ppt_y"/>
                                          </p:val>
                                        </p:tav>
                                      </p:tavLst>
                                    </p:anim>
                                  </p:childTnLst>
                                </p:cTn>
                              </p:par>
                            </p:childTnLst>
                          </p:cTn>
                        </p:par>
                        <p:par>
                          <p:cTn id="18" fill="hold">
                            <p:stCondLst>
                              <p:cond delay="5500"/>
                            </p:stCondLst>
                            <p:childTnLst>
                              <p:par>
                                <p:cTn id="19" presetID="38" presetClass="entr" presetSubtype="0" accel="50000" fill="hold" grpId="0" nodeType="afterEffect">
                                  <p:stCondLst>
                                    <p:cond delay="0"/>
                                  </p:stCondLst>
                                  <p:iterate type="lt">
                                    <p:tmPct val="50000"/>
                                  </p:iterate>
                                  <p:childTnLst>
                                    <p:set>
                                      <p:cBhvr>
                                        <p:cTn id="20" dur="1" fill="hold">
                                          <p:stCondLst>
                                            <p:cond delay="0"/>
                                          </p:stCondLst>
                                        </p:cTn>
                                        <p:tgtEl>
                                          <p:spTgt spid="897"/>
                                        </p:tgtEl>
                                        <p:attrNameLst>
                                          <p:attrName>style.visibility</p:attrName>
                                        </p:attrNameLst>
                                      </p:cBhvr>
                                      <p:to>
                                        <p:strVal val="visible"/>
                                      </p:to>
                                    </p:set>
                                    <p:set>
                                      <p:cBhvr>
                                        <p:cTn id="21" dur="91" fill="hold">
                                          <p:stCondLst>
                                            <p:cond delay="0"/>
                                          </p:stCondLst>
                                        </p:cTn>
                                        <p:tgtEl>
                                          <p:spTgt spid="897"/>
                                        </p:tgtEl>
                                        <p:attrNameLst>
                                          <p:attrName>style.rotation</p:attrName>
                                        </p:attrNameLst>
                                      </p:cBhvr>
                                      <p:to>
                                        <p:strVal val="-45.0"/>
                                      </p:to>
                                    </p:set>
                                    <p:anim calcmode="lin" valueType="num">
                                      <p:cBhvr>
                                        <p:cTn id="22" dur="91" fill="hold">
                                          <p:stCondLst>
                                            <p:cond delay="91"/>
                                          </p:stCondLst>
                                        </p:cTn>
                                        <p:tgtEl>
                                          <p:spTgt spid="897"/>
                                        </p:tgtEl>
                                        <p:attrNameLst>
                                          <p:attrName>style.rotation</p:attrName>
                                        </p:attrNameLst>
                                      </p:cBhvr>
                                      <p:tavLst>
                                        <p:tav tm="0">
                                          <p:val>
                                            <p:fltVal val="-45"/>
                                          </p:val>
                                        </p:tav>
                                        <p:tav tm="69900">
                                          <p:val>
                                            <p:fltVal val="45"/>
                                          </p:val>
                                        </p:tav>
                                        <p:tav tm="100000">
                                          <p:val>
                                            <p:fltVal val="0"/>
                                          </p:val>
                                        </p:tav>
                                      </p:tavLst>
                                    </p:anim>
                                    <p:anim calcmode="lin" valueType="num">
                                      <p:cBhvr>
                                        <p:cTn id="23" dur="91" fill="hold">
                                          <p:stCondLst>
                                            <p:cond delay="0"/>
                                          </p:stCondLst>
                                        </p:cTn>
                                        <p:tgtEl>
                                          <p:spTgt spid="897"/>
                                        </p:tgtEl>
                                        <p:attrNameLst>
                                          <p:attrName>ppt_y</p:attrName>
                                        </p:attrNameLst>
                                      </p:cBhvr>
                                      <p:tavLst>
                                        <p:tav tm="0">
                                          <p:val>
                                            <p:strVal val="#ppt_y-1"/>
                                          </p:val>
                                        </p:tav>
                                        <p:tav tm="100000">
                                          <p:val>
                                            <p:strVal val="#ppt_y-(0.354*#ppt_w-0.172*#ppt_h)"/>
                                          </p:val>
                                        </p:tav>
                                      </p:tavLst>
                                    </p:anim>
                                    <p:anim calcmode="lin" valueType="num">
                                      <p:cBhvr>
                                        <p:cTn id="24" dur="31" decel="50000" autoRev="1" fill="hold">
                                          <p:stCondLst>
                                            <p:cond delay="91"/>
                                          </p:stCondLst>
                                        </p:cTn>
                                        <p:tgtEl>
                                          <p:spTgt spid="897"/>
                                        </p:tgtEl>
                                        <p:attrNameLst>
                                          <p:attrName>ppt_y</p:attrName>
                                        </p:attrNameLst>
                                      </p:cBhvr>
                                      <p:tavLst>
                                        <p:tav tm="0">
                                          <p:val>
                                            <p:strVal val="#ppt_y-(0.354*#ppt_w-0.172*#ppt_h)"/>
                                          </p:val>
                                        </p:tav>
                                        <p:tav tm="100000">
                                          <p:val>
                                            <p:strVal val="#ppt_y-(0.354*#ppt_w-0.172*#ppt_h)-#ppt_h/2"/>
                                          </p:val>
                                        </p:tav>
                                      </p:tavLst>
                                    </p:anim>
                                    <p:anim calcmode="lin" valueType="num">
                                      <p:cBhvr>
                                        <p:cTn id="25" dur="27" fill="hold">
                                          <p:stCondLst>
                                            <p:cond delay="173"/>
                                          </p:stCondLst>
                                        </p:cTn>
                                        <p:tgtEl>
                                          <p:spTgt spid="897"/>
                                        </p:tgtEl>
                                        <p:attrNameLst>
                                          <p:attrName>ppt_y</p:attrName>
                                        </p:attrNameLst>
                                      </p:cBhvr>
                                      <p:tavLst>
                                        <p:tav tm="0">
                                          <p:val>
                                            <p:strVal val="#ppt_y-(0.354*#ppt_w-0.172*#ppt_h)"/>
                                          </p:val>
                                        </p:tav>
                                        <p:tav tm="100000">
                                          <p:val>
                                            <p:strVal val="#ppt_y"/>
                                          </p:val>
                                        </p:tav>
                                      </p:tavLst>
                                    </p:anim>
                                  </p:childTnLst>
                                </p:cTn>
                              </p:par>
                            </p:childTnLst>
                          </p:cTn>
                        </p:par>
                        <p:par>
                          <p:cTn id="26" fill="hold">
                            <p:stCondLst>
                              <p:cond delay="60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898"/>
                                        </p:tgtEl>
                                        <p:attrNameLst>
                                          <p:attrName>style.visibility</p:attrName>
                                        </p:attrNameLst>
                                      </p:cBhvr>
                                      <p:to>
                                        <p:strVal val="visible"/>
                                      </p:to>
                                    </p:set>
                                    <p:set>
                                      <p:cBhvr>
                                        <p:cTn id="29" dur="91" fill="hold">
                                          <p:stCondLst>
                                            <p:cond delay="0"/>
                                          </p:stCondLst>
                                        </p:cTn>
                                        <p:tgtEl>
                                          <p:spTgt spid="898"/>
                                        </p:tgtEl>
                                        <p:attrNameLst>
                                          <p:attrName>style.rotation</p:attrName>
                                        </p:attrNameLst>
                                      </p:cBhvr>
                                      <p:to>
                                        <p:strVal val="-45.0"/>
                                      </p:to>
                                    </p:set>
                                    <p:anim calcmode="lin" valueType="num">
                                      <p:cBhvr>
                                        <p:cTn id="30" dur="91" fill="hold">
                                          <p:stCondLst>
                                            <p:cond delay="91"/>
                                          </p:stCondLst>
                                        </p:cTn>
                                        <p:tgtEl>
                                          <p:spTgt spid="898"/>
                                        </p:tgtEl>
                                        <p:attrNameLst>
                                          <p:attrName>style.rotation</p:attrName>
                                        </p:attrNameLst>
                                      </p:cBhvr>
                                      <p:tavLst>
                                        <p:tav tm="0">
                                          <p:val>
                                            <p:fltVal val="-45"/>
                                          </p:val>
                                        </p:tav>
                                        <p:tav tm="69900">
                                          <p:val>
                                            <p:fltVal val="45"/>
                                          </p:val>
                                        </p:tav>
                                        <p:tav tm="100000">
                                          <p:val>
                                            <p:fltVal val="0"/>
                                          </p:val>
                                        </p:tav>
                                      </p:tavLst>
                                    </p:anim>
                                    <p:anim calcmode="lin" valueType="num">
                                      <p:cBhvr>
                                        <p:cTn id="31" dur="91" fill="hold">
                                          <p:stCondLst>
                                            <p:cond delay="0"/>
                                          </p:stCondLst>
                                        </p:cTn>
                                        <p:tgtEl>
                                          <p:spTgt spid="898"/>
                                        </p:tgtEl>
                                        <p:attrNameLst>
                                          <p:attrName>ppt_y</p:attrName>
                                        </p:attrNameLst>
                                      </p:cBhvr>
                                      <p:tavLst>
                                        <p:tav tm="0">
                                          <p:val>
                                            <p:strVal val="#ppt_y-1"/>
                                          </p:val>
                                        </p:tav>
                                        <p:tav tm="100000">
                                          <p:val>
                                            <p:strVal val="#ppt_y-(0.354*#ppt_w-0.172*#ppt_h)"/>
                                          </p:val>
                                        </p:tav>
                                      </p:tavLst>
                                    </p:anim>
                                    <p:anim calcmode="lin" valueType="num">
                                      <p:cBhvr>
                                        <p:cTn id="32" dur="31" decel="50000" autoRev="1" fill="hold">
                                          <p:stCondLst>
                                            <p:cond delay="91"/>
                                          </p:stCondLst>
                                        </p:cTn>
                                        <p:tgtEl>
                                          <p:spTgt spid="898"/>
                                        </p:tgtEl>
                                        <p:attrNameLst>
                                          <p:attrName>ppt_y</p:attrName>
                                        </p:attrNameLst>
                                      </p:cBhvr>
                                      <p:tavLst>
                                        <p:tav tm="0">
                                          <p:val>
                                            <p:strVal val="#ppt_y-(0.354*#ppt_w-0.172*#ppt_h)"/>
                                          </p:val>
                                        </p:tav>
                                        <p:tav tm="100000">
                                          <p:val>
                                            <p:strVal val="#ppt_y-(0.354*#ppt_w-0.172*#ppt_h)-#ppt_h/2"/>
                                          </p:val>
                                        </p:tav>
                                      </p:tavLst>
                                    </p:anim>
                                    <p:anim calcmode="lin" valueType="num">
                                      <p:cBhvr>
                                        <p:cTn id="33" dur="27" fill="hold">
                                          <p:stCondLst>
                                            <p:cond delay="173"/>
                                          </p:stCondLst>
                                        </p:cTn>
                                        <p:tgtEl>
                                          <p:spTgt spid="89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 grpId="0"/>
      <p:bldP spid="8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74" y="3697600"/>
            <a:ext cx="6455579" cy="1410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defTabSz="914177"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177"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177"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177"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177"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177"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177"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177"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8"/>
              </a:rPr>
              <a:t>www.1ppt.cn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498565"/>
            <a:ext cx="9144000" cy="1139024"/>
          </a:xfrm>
          <a:prstGeom prst="rect">
            <a:avLst/>
          </a:prstGeom>
          <a:solidFill>
            <a:schemeClr val="tx2">
              <a:lumMod val="75000"/>
            </a:schemeClr>
          </a:solidFill>
          <a:ln w="9525">
            <a:noFill/>
            <a:miter lim="800000"/>
            <a:headEnd/>
            <a:tailEnd/>
          </a:ln>
        </p:spPr>
        <p:txBody>
          <a:bodyPr wrap="none" lIns="91418" tIns="45709" rIns="91418" bIns="45709" anchor="ctr"/>
          <a:lstStyle/>
          <a:p>
            <a:pPr defTabSz="914177"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20802" y="262652"/>
            <a:ext cx="7711638" cy="2234810"/>
          </a:xfrm>
          <a:prstGeom prst="rect">
            <a:avLst/>
          </a:prstGeom>
          <a:noFill/>
          <a:ln>
            <a:noFill/>
          </a:ln>
        </p:spPr>
      </p:pic>
      <p:sp>
        <p:nvSpPr>
          <p:cNvPr id="15" name="Rectangle 3"/>
          <p:cNvSpPr>
            <a:spLocks noChangeArrowheads="1"/>
          </p:cNvSpPr>
          <p:nvPr/>
        </p:nvSpPr>
        <p:spPr bwMode="auto">
          <a:xfrm>
            <a:off x="468323" y="2581130"/>
            <a:ext cx="4103687" cy="134889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18" tIns="45709" rIns="91418" bIns="45709"/>
          <a:lstStyle/>
          <a:p>
            <a:pPr defTabSz="914177" fontAlgn="auto">
              <a:spcBef>
                <a:spcPct val="20000"/>
              </a:spcBef>
              <a:spcAft>
                <a:spcPts val="0"/>
              </a:spcAft>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177"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177"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581129"/>
            <a:ext cx="4103688" cy="128889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18" tIns="45709" rIns="91418" bIns="45709"/>
          <a:lstStyle/>
          <a:p>
            <a:pPr defTabSz="914177" fontAlgn="auto">
              <a:spcBef>
                <a:spcPct val="20000"/>
              </a:spcBef>
              <a:spcAft>
                <a:spcPts val="0"/>
              </a:spcAft>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100" b="1" kern="0" dirty="0">
              <a:solidFill>
                <a:prstClr val="white"/>
              </a:solidFill>
              <a:latin typeface="微软雅黑" pitchFamily="34" charset="-122"/>
              <a:ea typeface="微软雅黑" pitchFamily="34" charset="-122"/>
            </a:endParaRPr>
          </a:p>
          <a:p>
            <a:pPr defTabSz="914177"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177"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817" y="2581124"/>
            <a:ext cx="393700" cy="3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4002" y="2581124"/>
            <a:ext cx="393700" cy="3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752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355725" y="1485900"/>
            <a:ext cx="6432550" cy="482600"/>
            <a:chOff x="64331" y="0"/>
            <a:chExt cx="6433094" cy="482482"/>
          </a:xfrm>
        </p:grpSpPr>
        <p:sp>
          <p:nvSpPr>
            <p:cNvPr id="513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smtClean="0">
                <a:solidFill>
                  <a:schemeClr val="tx2"/>
                </a:solidFill>
                <a:latin typeface="Arial" charset="0"/>
                <a:ea typeface="方正兰亭黑_GBK" panose="02000000000000000000" pitchFamily="2" charset="-122"/>
              </a:endParaRPr>
            </a:p>
          </p:txBody>
        </p:sp>
        <p:sp>
          <p:nvSpPr>
            <p:cNvPr id="5142" name="Rectangle 13"/>
            <p:cNvSpPr>
              <a:spLocks noChangeArrowheads="1"/>
            </p:cNvSpPr>
            <p:nvPr/>
          </p:nvSpPr>
          <p:spPr bwMode="auto">
            <a:xfrm>
              <a:off x="1860562" y="85339"/>
              <a:ext cx="2840633"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grpSp>
        <p:nvGrpSpPr>
          <p:cNvPr id="7174" name="Group 6"/>
          <p:cNvGrpSpPr>
            <a:grpSpLocks/>
          </p:cNvGrpSpPr>
          <p:nvPr/>
        </p:nvGrpSpPr>
        <p:grpSpPr bwMode="auto">
          <a:xfrm>
            <a:off x="1355725" y="2359026"/>
            <a:ext cx="6432550" cy="482600"/>
            <a:chOff x="65077" y="0"/>
            <a:chExt cx="6431600" cy="482565"/>
          </a:xfrm>
        </p:grpSpPr>
        <p:sp>
          <p:nvSpPr>
            <p:cNvPr id="5137" name="AutoShape 3"/>
            <p:cNvSpPr>
              <a:spLocks noChangeArrowheads="1"/>
            </p:cNvSpPr>
            <p:nvPr/>
          </p:nvSpPr>
          <p:spPr bwMode="auto">
            <a:xfrm>
              <a:off x="65077" y="0"/>
              <a:ext cx="6431600" cy="482565"/>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p>
              <a:pPr algn="ctr" eaLnBrk="0" hangingPunct="0">
                <a:defRPr/>
              </a:pPr>
              <a:endParaRPr lang="zh-CN" altLang="en-US" sz="2000" dirty="0">
                <a:solidFill>
                  <a:schemeClr val="tx2"/>
                </a:solidFill>
                <a:latin typeface="Calibri" pitchFamily="34" charset="0"/>
                <a:ea typeface="方正兰亭黑_GBK" panose="02000000000000000000" pitchFamily="2" charset="-122"/>
              </a:endParaRPr>
            </a:p>
          </p:txBody>
        </p:sp>
        <p:sp>
          <p:nvSpPr>
            <p:cNvPr id="5138" name="Rectangle 13"/>
            <p:cNvSpPr>
              <a:spLocks noChangeArrowheads="1"/>
            </p:cNvSpPr>
            <p:nvPr/>
          </p:nvSpPr>
          <p:spPr bwMode="auto">
            <a:xfrm>
              <a:off x="1860562" y="85339"/>
              <a:ext cx="2840633" cy="36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grpSp>
        <p:nvGrpSpPr>
          <p:cNvPr id="7179" name="Group 11"/>
          <p:cNvGrpSpPr>
            <a:grpSpLocks/>
          </p:cNvGrpSpPr>
          <p:nvPr/>
        </p:nvGrpSpPr>
        <p:grpSpPr bwMode="auto">
          <a:xfrm>
            <a:off x="1355725" y="3230563"/>
            <a:ext cx="6432550" cy="482600"/>
            <a:chOff x="64331" y="0"/>
            <a:chExt cx="6433094" cy="482482"/>
          </a:xfrm>
        </p:grpSpPr>
        <p:sp>
          <p:nvSpPr>
            <p:cNvPr id="5132"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smtClean="0">
                <a:solidFill>
                  <a:schemeClr val="tx2"/>
                </a:solidFill>
                <a:latin typeface="Arial" charset="0"/>
                <a:ea typeface="方正兰亭黑_GBK" panose="02000000000000000000" pitchFamily="2" charset="-122"/>
              </a:endParaRPr>
            </a:p>
          </p:txBody>
        </p:sp>
        <p:sp>
          <p:nvSpPr>
            <p:cNvPr id="5134" name="Rectangle 13"/>
            <p:cNvSpPr>
              <a:spLocks noChangeArrowheads="1"/>
            </p:cNvSpPr>
            <p:nvPr/>
          </p:nvSpPr>
          <p:spPr bwMode="auto">
            <a:xfrm>
              <a:off x="1860562" y="85339"/>
              <a:ext cx="2840633"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grpSp>
        <p:nvGrpSpPr>
          <p:cNvPr id="7183" name="Group 15"/>
          <p:cNvGrpSpPr>
            <a:grpSpLocks/>
          </p:cNvGrpSpPr>
          <p:nvPr/>
        </p:nvGrpSpPr>
        <p:grpSpPr bwMode="auto">
          <a:xfrm>
            <a:off x="1355725" y="4103690"/>
            <a:ext cx="6432550" cy="482600"/>
            <a:chOff x="65077" y="0"/>
            <a:chExt cx="6431600" cy="482564"/>
          </a:xfrm>
        </p:grpSpPr>
        <p:sp>
          <p:nvSpPr>
            <p:cNvPr id="5130" name="AutoShape 3"/>
            <p:cNvSpPr>
              <a:spLocks noChangeArrowheads="1"/>
            </p:cNvSpPr>
            <p:nvPr/>
          </p:nvSpPr>
          <p:spPr bwMode="auto">
            <a:xfrm>
              <a:off x="65077" y="0"/>
              <a:ext cx="6431600" cy="482564"/>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smtClean="0">
                <a:solidFill>
                  <a:schemeClr val="tx2"/>
                </a:solidFill>
                <a:ea typeface="方正兰亭黑_GBK" panose="02000000000000000000" pitchFamily="2" charset="-122"/>
              </a:endParaRPr>
            </a:p>
          </p:txBody>
        </p:sp>
        <p:sp>
          <p:nvSpPr>
            <p:cNvPr id="2" name="Rectangle 13"/>
            <p:cNvSpPr>
              <a:spLocks noChangeArrowheads="1"/>
            </p:cNvSpPr>
            <p:nvPr/>
          </p:nvSpPr>
          <p:spPr bwMode="auto">
            <a:xfrm>
              <a:off x="1860562" y="85339"/>
              <a:ext cx="2840633"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sp>
        <p:nvSpPr>
          <p:cNvPr id="7188" name="TextBox 13"/>
          <p:cNvSpPr txBox="1">
            <a:spLocks noChangeArrowheads="1"/>
          </p:cNvSpPr>
          <p:nvPr/>
        </p:nvSpPr>
        <p:spPr bwMode="auto">
          <a:xfrm>
            <a:off x="3815556" y="49188"/>
            <a:ext cx="15128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目 录</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188"/>
                                        </p:tgtEl>
                                        <p:attrNameLst>
                                          <p:attrName>style.visibility</p:attrName>
                                        </p:attrNameLst>
                                      </p:cBhvr>
                                      <p:to>
                                        <p:strVal val="visible"/>
                                      </p:to>
                                    </p:set>
                                    <p:animEffect transition="in" filter="slide(fromLeft)">
                                      <p:cBhvr>
                                        <p:cTn id="7" dur="500"/>
                                        <p:tgtEl>
                                          <p:spTgt spid="7188"/>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500" fill="hold"/>
                                        <p:tgtEl>
                                          <p:spTgt spid="7170"/>
                                        </p:tgtEl>
                                        <p:attrNameLst>
                                          <p:attrName>ppt_w</p:attrName>
                                        </p:attrNameLst>
                                      </p:cBhvr>
                                      <p:tavLst>
                                        <p:tav tm="0">
                                          <p:val>
                                            <p:fltVal val="0"/>
                                          </p:val>
                                        </p:tav>
                                        <p:tav tm="100000">
                                          <p:val>
                                            <p:strVal val="#ppt_w"/>
                                          </p:val>
                                        </p:tav>
                                      </p:tavLst>
                                    </p:anim>
                                    <p:anim calcmode="lin" valueType="num">
                                      <p:cBhvr>
                                        <p:cTn id="12" dur="500" fill="hold"/>
                                        <p:tgtEl>
                                          <p:spTgt spid="7170"/>
                                        </p:tgtEl>
                                        <p:attrNameLst>
                                          <p:attrName>ppt_h</p:attrName>
                                        </p:attrNameLst>
                                      </p:cBhvr>
                                      <p:tavLst>
                                        <p:tav tm="0">
                                          <p:val>
                                            <p:fltVal val="0"/>
                                          </p:val>
                                        </p:tav>
                                        <p:tav tm="100000">
                                          <p:val>
                                            <p:strVal val="#ppt_h"/>
                                          </p:val>
                                        </p:tav>
                                      </p:tavLst>
                                    </p:anim>
                                  </p:childTnLst>
                                </p:cTn>
                              </p:par>
                              <p:par>
                                <p:cTn id="13" presetID="2" presetClass="entr" presetSubtype="4"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anim calcmode="lin" valueType="num">
                                      <p:cBhvr additive="base">
                                        <p:cTn id="15" dur="1000" fill="hold"/>
                                        <p:tgtEl>
                                          <p:spTgt spid="7170"/>
                                        </p:tgtEl>
                                        <p:attrNameLst>
                                          <p:attrName>ppt_x</p:attrName>
                                        </p:attrNameLst>
                                      </p:cBhvr>
                                      <p:tavLst>
                                        <p:tav tm="0">
                                          <p:val>
                                            <p:strVal val="#ppt_x"/>
                                          </p:val>
                                        </p:tav>
                                        <p:tav tm="100000">
                                          <p:val>
                                            <p:strVal val="#ppt_x"/>
                                          </p:val>
                                        </p:tav>
                                      </p:tavLst>
                                    </p:anim>
                                    <p:anim calcmode="lin" valueType="num">
                                      <p:cBhvr additive="base">
                                        <p:cTn id="16" dur="1000" fill="hold"/>
                                        <p:tgtEl>
                                          <p:spTgt spid="7170"/>
                                        </p:tgtEl>
                                        <p:attrNameLst>
                                          <p:attrName>ppt_y</p:attrName>
                                        </p:attrNameLst>
                                      </p:cBhvr>
                                      <p:tavLst>
                                        <p:tav tm="0">
                                          <p:val>
                                            <p:strVal val="1+#ppt_h/2"/>
                                          </p:val>
                                        </p:tav>
                                        <p:tav tm="100000">
                                          <p:val>
                                            <p:strVal val="#ppt_y"/>
                                          </p:val>
                                        </p:tav>
                                      </p:tavLst>
                                    </p:anim>
                                  </p:childTnLst>
                                </p:cTn>
                              </p:par>
                              <p:par>
                                <p:cTn id="17" presetID="23" presetClass="entr" presetSubtype="16" fill="hold" nodeType="withEffect">
                                  <p:stCondLst>
                                    <p:cond delay="100"/>
                                  </p:stCondLst>
                                  <p:childTnLst>
                                    <p:set>
                                      <p:cBhvr>
                                        <p:cTn id="18" dur="1" fill="hold">
                                          <p:stCondLst>
                                            <p:cond delay="0"/>
                                          </p:stCondLst>
                                        </p:cTn>
                                        <p:tgtEl>
                                          <p:spTgt spid="7174"/>
                                        </p:tgtEl>
                                        <p:attrNameLst>
                                          <p:attrName>style.visibility</p:attrName>
                                        </p:attrNameLst>
                                      </p:cBhvr>
                                      <p:to>
                                        <p:strVal val="visible"/>
                                      </p:to>
                                    </p:set>
                                    <p:anim calcmode="lin" valueType="num">
                                      <p:cBhvr>
                                        <p:cTn id="19" dur="500" fill="hold"/>
                                        <p:tgtEl>
                                          <p:spTgt spid="7174"/>
                                        </p:tgtEl>
                                        <p:attrNameLst>
                                          <p:attrName>ppt_w</p:attrName>
                                        </p:attrNameLst>
                                      </p:cBhvr>
                                      <p:tavLst>
                                        <p:tav tm="0">
                                          <p:val>
                                            <p:fltVal val="0"/>
                                          </p:val>
                                        </p:tav>
                                        <p:tav tm="100000">
                                          <p:val>
                                            <p:strVal val="#ppt_w"/>
                                          </p:val>
                                        </p:tav>
                                      </p:tavLst>
                                    </p:anim>
                                    <p:anim calcmode="lin" valueType="num">
                                      <p:cBhvr>
                                        <p:cTn id="20" dur="500" fill="hold"/>
                                        <p:tgtEl>
                                          <p:spTgt spid="7174"/>
                                        </p:tgtEl>
                                        <p:attrNameLst>
                                          <p:attrName>ppt_h</p:attrName>
                                        </p:attrNameLst>
                                      </p:cBhvr>
                                      <p:tavLst>
                                        <p:tav tm="0">
                                          <p:val>
                                            <p:fltVal val="0"/>
                                          </p:val>
                                        </p:tav>
                                        <p:tav tm="100000">
                                          <p:val>
                                            <p:strVal val="#ppt_h"/>
                                          </p:val>
                                        </p:tav>
                                      </p:tavLst>
                                    </p:anim>
                                  </p:childTnLst>
                                </p:cTn>
                              </p:par>
                              <p:par>
                                <p:cTn id="21" presetID="2" presetClass="entr" presetSubtype="4" fill="hold" nodeType="withEffect">
                                  <p:stCondLst>
                                    <p:cond delay="100"/>
                                  </p:stCondLst>
                                  <p:childTnLst>
                                    <p:set>
                                      <p:cBhvr>
                                        <p:cTn id="22" dur="1" fill="hold">
                                          <p:stCondLst>
                                            <p:cond delay="0"/>
                                          </p:stCondLst>
                                        </p:cTn>
                                        <p:tgtEl>
                                          <p:spTgt spid="7174"/>
                                        </p:tgtEl>
                                        <p:attrNameLst>
                                          <p:attrName>style.visibility</p:attrName>
                                        </p:attrNameLst>
                                      </p:cBhvr>
                                      <p:to>
                                        <p:strVal val="visible"/>
                                      </p:to>
                                    </p:set>
                                    <p:anim calcmode="lin" valueType="num">
                                      <p:cBhvr additive="base">
                                        <p:cTn id="23" dur="1000" fill="hold"/>
                                        <p:tgtEl>
                                          <p:spTgt spid="7174"/>
                                        </p:tgtEl>
                                        <p:attrNameLst>
                                          <p:attrName>ppt_x</p:attrName>
                                        </p:attrNameLst>
                                      </p:cBhvr>
                                      <p:tavLst>
                                        <p:tav tm="0">
                                          <p:val>
                                            <p:strVal val="#ppt_x"/>
                                          </p:val>
                                        </p:tav>
                                        <p:tav tm="100000">
                                          <p:val>
                                            <p:strVal val="#ppt_x"/>
                                          </p:val>
                                        </p:tav>
                                      </p:tavLst>
                                    </p:anim>
                                    <p:anim calcmode="lin" valueType="num">
                                      <p:cBhvr additive="base">
                                        <p:cTn id="24" dur="1000" fill="hold"/>
                                        <p:tgtEl>
                                          <p:spTgt spid="7174"/>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200"/>
                                  </p:stCondLst>
                                  <p:childTnLst>
                                    <p:set>
                                      <p:cBhvr>
                                        <p:cTn id="26" dur="1" fill="hold">
                                          <p:stCondLst>
                                            <p:cond delay="0"/>
                                          </p:stCondLst>
                                        </p:cTn>
                                        <p:tgtEl>
                                          <p:spTgt spid="7179"/>
                                        </p:tgtEl>
                                        <p:attrNameLst>
                                          <p:attrName>style.visibility</p:attrName>
                                        </p:attrNameLst>
                                      </p:cBhvr>
                                      <p:to>
                                        <p:strVal val="visible"/>
                                      </p:to>
                                    </p:set>
                                    <p:anim calcmode="lin" valueType="num">
                                      <p:cBhvr>
                                        <p:cTn id="27" dur="500" fill="hold"/>
                                        <p:tgtEl>
                                          <p:spTgt spid="7179"/>
                                        </p:tgtEl>
                                        <p:attrNameLst>
                                          <p:attrName>ppt_w</p:attrName>
                                        </p:attrNameLst>
                                      </p:cBhvr>
                                      <p:tavLst>
                                        <p:tav tm="0">
                                          <p:val>
                                            <p:fltVal val="0"/>
                                          </p:val>
                                        </p:tav>
                                        <p:tav tm="100000">
                                          <p:val>
                                            <p:strVal val="#ppt_w"/>
                                          </p:val>
                                        </p:tav>
                                      </p:tavLst>
                                    </p:anim>
                                    <p:anim calcmode="lin" valueType="num">
                                      <p:cBhvr>
                                        <p:cTn id="28" dur="500" fill="hold"/>
                                        <p:tgtEl>
                                          <p:spTgt spid="7179"/>
                                        </p:tgtEl>
                                        <p:attrNameLst>
                                          <p:attrName>ppt_h</p:attrName>
                                        </p:attrNameLst>
                                      </p:cBhvr>
                                      <p:tavLst>
                                        <p:tav tm="0">
                                          <p:val>
                                            <p:fltVal val="0"/>
                                          </p:val>
                                        </p:tav>
                                        <p:tav tm="100000">
                                          <p:val>
                                            <p:strVal val="#ppt_h"/>
                                          </p:val>
                                        </p:tav>
                                      </p:tavLst>
                                    </p:anim>
                                  </p:childTnLst>
                                </p:cTn>
                              </p:par>
                              <p:par>
                                <p:cTn id="29" presetID="2" presetClass="entr" presetSubtype="4" fill="hold" nodeType="withEffect">
                                  <p:stCondLst>
                                    <p:cond delay="200"/>
                                  </p:stCondLst>
                                  <p:childTnLst>
                                    <p:set>
                                      <p:cBhvr>
                                        <p:cTn id="30" dur="1" fill="hold">
                                          <p:stCondLst>
                                            <p:cond delay="0"/>
                                          </p:stCondLst>
                                        </p:cTn>
                                        <p:tgtEl>
                                          <p:spTgt spid="7179"/>
                                        </p:tgtEl>
                                        <p:attrNameLst>
                                          <p:attrName>style.visibility</p:attrName>
                                        </p:attrNameLst>
                                      </p:cBhvr>
                                      <p:to>
                                        <p:strVal val="visible"/>
                                      </p:to>
                                    </p:set>
                                    <p:anim calcmode="lin" valueType="num">
                                      <p:cBhvr additive="base">
                                        <p:cTn id="31" dur="1000" fill="hold"/>
                                        <p:tgtEl>
                                          <p:spTgt spid="7179"/>
                                        </p:tgtEl>
                                        <p:attrNameLst>
                                          <p:attrName>ppt_x</p:attrName>
                                        </p:attrNameLst>
                                      </p:cBhvr>
                                      <p:tavLst>
                                        <p:tav tm="0">
                                          <p:val>
                                            <p:strVal val="#ppt_x"/>
                                          </p:val>
                                        </p:tav>
                                        <p:tav tm="100000">
                                          <p:val>
                                            <p:strVal val="#ppt_x"/>
                                          </p:val>
                                        </p:tav>
                                      </p:tavLst>
                                    </p:anim>
                                    <p:anim calcmode="lin" valueType="num">
                                      <p:cBhvr additive="base">
                                        <p:cTn id="32" dur="1000" fill="hold"/>
                                        <p:tgtEl>
                                          <p:spTgt spid="7179"/>
                                        </p:tgtEl>
                                        <p:attrNameLst>
                                          <p:attrName>ppt_y</p:attrName>
                                        </p:attrNameLst>
                                      </p:cBhvr>
                                      <p:tavLst>
                                        <p:tav tm="0">
                                          <p:val>
                                            <p:strVal val="1+#ppt_h/2"/>
                                          </p:val>
                                        </p:tav>
                                        <p:tav tm="100000">
                                          <p:val>
                                            <p:strVal val="#ppt_y"/>
                                          </p:val>
                                        </p:tav>
                                      </p:tavLst>
                                    </p:anim>
                                  </p:childTnLst>
                                </p:cTn>
                              </p:par>
                              <p:par>
                                <p:cTn id="33" presetID="23" presetClass="entr" presetSubtype="16" fill="hold" nodeType="withEffect">
                                  <p:stCondLst>
                                    <p:cond delay="300"/>
                                  </p:stCondLst>
                                  <p:childTnLst>
                                    <p:set>
                                      <p:cBhvr>
                                        <p:cTn id="34" dur="1" fill="hold">
                                          <p:stCondLst>
                                            <p:cond delay="0"/>
                                          </p:stCondLst>
                                        </p:cTn>
                                        <p:tgtEl>
                                          <p:spTgt spid="7183"/>
                                        </p:tgtEl>
                                        <p:attrNameLst>
                                          <p:attrName>style.visibility</p:attrName>
                                        </p:attrNameLst>
                                      </p:cBhvr>
                                      <p:to>
                                        <p:strVal val="visible"/>
                                      </p:to>
                                    </p:set>
                                    <p:anim calcmode="lin" valueType="num">
                                      <p:cBhvr>
                                        <p:cTn id="35" dur="500" fill="hold"/>
                                        <p:tgtEl>
                                          <p:spTgt spid="7183"/>
                                        </p:tgtEl>
                                        <p:attrNameLst>
                                          <p:attrName>ppt_w</p:attrName>
                                        </p:attrNameLst>
                                      </p:cBhvr>
                                      <p:tavLst>
                                        <p:tav tm="0">
                                          <p:val>
                                            <p:fltVal val="0"/>
                                          </p:val>
                                        </p:tav>
                                        <p:tav tm="100000">
                                          <p:val>
                                            <p:strVal val="#ppt_w"/>
                                          </p:val>
                                        </p:tav>
                                      </p:tavLst>
                                    </p:anim>
                                    <p:anim calcmode="lin" valueType="num">
                                      <p:cBhvr>
                                        <p:cTn id="36" dur="500" fill="hold"/>
                                        <p:tgtEl>
                                          <p:spTgt spid="7183"/>
                                        </p:tgtEl>
                                        <p:attrNameLst>
                                          <p:attrName>ppt_h</p:attrName>
                                        </p:attrNameLst>
                                      </p:cBhvr>
                                      <p:tavLst>
                                        <p:tav tm="0">
                                          <p:val>
                                            <p:fltVal val="0"/>
                                          </p:val>
                                        </p:tav>
                                        <p:tav tm="100000">
                                          <p:val>
                                            <p:strVal val="#ppt_h"/>
                                          </p:val>
                                        </p:tav>
                                      </p:tavLst>
                                    </p:anim>
                                  </p:childTnLst>
                                </p:cTn>
                              </p:par>
                              <p:par>
                                <p:cTn id="37" presetID="2" presetClass="entr" presetSubtype="4" fill="hold" nodeType="withEffect">
                                  <p:stCondLst>
                                    <p:cond delay="300"/>
                                  </p:stCondLst>
                                  <p:childTnLst>
                                    <p:set>
                                      <p:cBhvr>
                                        <p:cTn id="38" dur="1" fill="hold">
                                          <p:stCondLst>
                                            <p:cond delay="0"/>
                                          </p:stCondLst>
                                        </p:cTn>
                                        <p:tgtEl>
                                          <p:spTgt spid="7183"/>
                                        </p:tgtEl>
                                        <p:attrNameLst>
                                          <p:attrName>style.visibility</p:attrName>
                                        </p:attrNameLst>
                                      </p:cBhvr>
                                      <p:to>
                                        <p:strVal val="visible"/>
                                      </p:to>
                                    </p:set>
                                    <p:anim calcmode="lin" valueType="num">
                                      <p:cBhvr additive="base">
                                        <p:cTn id="39" dur="1000" fill="hold"/>
                                        <p:tgtEl>
                                          <p:spTgt spid="7183"/>
                                        </p:tgtEl>
                                        <p:attrNameLst>
                                          <p:attrName>ppt_x</p:attrName>
                                        </p:attrNameLst>
                                      </p:cBhvr>
                                      <p:tavLst>
                                        <p:tav tm="0">
                                          <p:val>
                                            <p:strVal val="#ppt_x"/>
                                          </p:val>
                                        </p:tav>
                                        <p:tav tm="100000">
                                          <p:val>
                                            <p:strVal val="#ppt_x"/>
                                          </p:val>
                                        </p:tav>
                                      </p:tavLst>
                                    </p:anim>
                                    <p:anim calcmode="lin" valueType="num">
                                      <p:cBhvr additive="base">
                                        <p:cTn id="40" dur="1000" fill="hold"/>
                                        <p:tgtEl>
                                          <p:spTgt spid="7183"/>
                                        </p:tgtEl>
                                        <p:attrNameLst>
                                          <p:attrName>ppt_y</p:attrName>
                                        </p:attrNameLst>
                                      </p:cBhvr>
                                      <p:tavLst>
                                        <p:tav tm="0">
                                          <p:val>
                                            <p:strVal val="1+#ppt_h/2"/>
                                          </p:val>
                                        </p:tav>
                                        <p:tav tm="100000">
                                          <p:val>
                                            <p:strVal val="#ppt_y"/>
                                          </p:val>
                                        </p:tav>
                                      </p:tavLst>
                                    </p:anim>
                                  </p:childTnLst>
                                </p:cTn>
                              </p:par>
                            </p:childTnLst>
                          </p:cTn>
                        </p:par>
                        <p:par>
                          <p:cTn id="41" fill="hold">
                            <p:stCondLst>
                              <p:cond delay="1800"/>
                            </p:stCondLst>
                            <p:childTnLst>
                              <p:par>
                                <p:cTn id="42" presetID="53" presetClass="exit" presetSubtype="32" fill="hold" nodeType="afterEffect">
                                  <p:stCondLst>
                                    <p:cond delay="1000"/>
                                  </p:stCondLst>
                                  <p:childTnLst>
                                    <p:anim calcmode="lin" valueType="num">
                                      <p:cBhvr>
                                        <p:cTn id="43" dur="500"/>
                                        <p:tgtEl>
                                          <p:spTgt spid="7170"/>
                                        </p:tgtEl>
                                        <p:attrNameLst>
                                          <p:attrName>ppt_w</p:attrName>
                                        </p:attrNameLst>
                                      </p:cBhvr>
                                      <p:tavLst>
                                        <p:tav tm="0">
                                          <p:val>
                                            <p:strVal val="ppt_w"/>
                                          </p:val>
                                        </p:tav>
                                        <p:tav tm="100000">
                                          <p:val>
                                            <p:fltVal val="0"/>
                                          </p:val>
                                        </p:tav>
                                      </p:tavLst>
                                    </p:anim>
                                    <p:anim calcmode="lin" valueType="num">
                                      <p:cBhvr>
                                        <p:cTn id="44" dur="500"/>
                                        <p:tgtEl>
                                          <p:spTgt spid="7170"/>
                                        </p:tgtEl>
                                        <p:attrNameLst>
                                          <p:attrName>ppt_h</p:attrName>
                                        </p:attrNameLst>
                                      </p:cBhvr>
                                      <p:tavLst>
                                        <p:tav tm="0">
                                          <p:val>
                                            <p:strVal val="ppt_h"/>
                                          </p:val>
                                        </p:tav>
                                        <p:tav tm="100000">
                                          <p:val>
                                            <p:fltVal val="0"/>
                                          </p:val>
                                        </p:tav>
                                      </p:tavLst>
                                    </p:anim>
                                    <p:animEffect transition="out" filter="fade">
                                      <p:cBhvr>
                                        <p:cTn id="45" dur="500"/>
                                        <p:tgtEl>
                                          <p:spTgt spid="7170"/>
                                        </p:tgtEl>
                                      </p:cBhvr>
                                    </p:animEffect>
                                    <p:set>
                                      <p:cBhvr>
                                        <p:cTn id="46" dur="1" fill="hold">
                                          <p:stCondLst>
                                            <p:cond delay="499"/>
                                          </p:stCondLst>
                                        </p:cTn>
                                        <p:tgtEl>
                                          <p:spTgt spid="7170"/>
                                        </p:tgtEl>
                                        <p:attrNameLst>
                                          <p:attrName>style.visibility</p:attrName>
                                        </p:attrNameLst>
                                      </p:cBhvr>
                                      <p:to>
                                        <p:strVal val="hidden"/>
                                      </p:to>
                                    </p:set>
                                  </p:childTnLst>
                                </p:cTn>
                              </p:par>
                              <p:par>
                                <p:cTn id="47" presetID="2" presetClass="exit" presetSubtype="1" fill="hold" nodeType="withEffect">
                                  <p:stCondLst>
                                    <p:cond delay="1000"/>
                                  </p:stCondLst>
                                  <p:childTnLst>
                                    <p:anim calcmode="lin" valueType="num">
                                      <p:cBhvr additive="base">
                                        <p:cTn id="48" dur="1000"/>
                                        <p:tgtEl>
                                          <p:spTgt spid="7170"/>
                                        </p:tgtEl>
                                        <p:attrNameLst>
                                          <p:attrName>ppt_x</p:attrName>
                                        </p:attrNameLst>
                                      </p:cBhvr>
                                      <p:tavLst>
                                        <p:tav tm="0">
                                          <p:val>
                                            <p:strVal val="ppt_x"/>
                                          </p:val>
                                        </p:tav>
                                        <p:tav tm="100000">
                                          <p:val>
                                            <p:strVal val="ppt_x"/>
                                          </p:val>
                                        </p:tav>
                                      </p:tavLst>
                                    </p:anim>
                                    <p:anim calcmode="lin" valueType="num">
                                      <p:cBhvr additive="base">
                                        <p:cTn id="49" dur="1000"/>
                                        <p:tgtEl>
                                          <p:spTgt spid="7170"/>
                                        </p:tgtEl>
                                        <p:attrNameLst>
                                          <p:attrName>ppt_y</p:attrName>
                                        </p:attrNameLst>
                                      </p:cBhvr>
                                      <p:tavLst>
                                        <p:tav tm="0">
                                          <p:val>
                                            <p:strVal val="ppt_y"/>
                                          </p:val>
                                        </p:tav>
                                        <p:tav tm="100000">
                                          <p:val>
                                            <p:strVal val="0-ppt_h/2"/>
                                          </p:val>
                                        </p:tav>
                                      </p:tavLst>
                                    </p:anim>
                                    <p:set>
                                      <p:cBhvr>
                                        <p:cTn id="50" dur="1" fill="hold">
                                          <p:stCondLst>
                                            <p:cond delay="999"/>
                                          </p:stCondLst>
                                        </p:cTn>
                                        <p:tgtEl>
                                          <p:spTgt spid="7170"/>
                                        </p:tgtEl>
                                        <p:attrNameLst>
                                          <p:attrName>style.visibility</p:attrName>
                                        </p:attrNameLst>
                                      </p:cBhvr>
                                      <p:to>
                                        <p:strVal val="hidden"/>
                                      </p:to>
                                    </p:set>
                                  </p:childTnLst>
                                </p:cTn>
                              </p:par>
                              <p:par>
                                <p:cTn id="51" presetID="53" presetClass="exit" presetSubtype="32" fill="hold" nodeType="withEffect">
                                  <p:stCondLst>
                                    <p:cond delay="1100"/>
                                  </p:stCondLst>
                                  <p:childTnLst>
                                    <p:anim calcmode="lin" valueType="num">
                                      <p:cBhvr>
                                        <p:cTn id="52" dur="500"/>
                                        <p:tgtEl>
                                          <p:spTgt spid="7174"/>
                                        </p:tgtEl>
                                        <p:attrNameLst>
                                          <p:attrName>ppt_w</p:attrName>
                                        </p:attrNameLst>
                                      </p:cBhvr>
                                      <p:tavLst>
                                        <p:tav tm="0">
                                          <p:val>
                                            <p:strVal val="ppt_w"/>
                                          </p:val>
                                        </p:tav>
                                        <p:tav tm="100000">
                                          <p:val>
                                            <p:fltVal val="0"/>
                                          </p:val>
                                        </p:tav>
                                      </p:tavLst>
                                    </p:anim>
                                    <p:anim calcmode="lin" valueType="num">
                                      <p:cBhvr>
                                        <p:cTn id="53" dur="500"/>
                                        <p:tgtEl>
                                          <p:spTgt spid="7174"/>
                                        </p:tgtEl>
                                        <p:attrNameLst>
                                          <p:attrName>ppt_h</p:attrName>
                                        </p:attrNameLst>
                                      </p:cBhvr>
                                      <p:tavLst>
                                        <p:tav tm="0">
                                          <p:val>
                                            <p:strVal val="ppt_h"/>
                                          </p:val>
                                        </p:tav>
                                        <p:tav tm="100000">
                                          <p:val>
                                            <p:fltVal val="0"/>
                                          </p:val>
                                        </p:tav>
                                      </p:tavLst>
                                    </p:anim>
                                    <p:animEffect transition="out" filter="fade">
                                      <p:cBhvr>
                                        <p:cTn id="54" dur="500"/>
                                        <p:tgtEl>
                                          <p:spTgt spid="7174"/>
                                        </p:tgtEl>
                                      </p:cBhvr>
                                    </p:animEffect>
                                    <p:set>
                                      <p:cBhvr>
                                        <p:cTn id="55" dur="1" fill="hold">
                                          <p:stCondLst>
                                            <p:cond delay="499"/>
                                          </p:stCondLst>
                                        </p:cTn>
                                        <p:tgtEl>
                                          <p:spTgt spid="7174"/>
                                        </p:tgtEl>
                                        <p:attrNameLst>
                                          <p:attrName>style.visibility</p:attrName>
                                        </p:attrNameLst>
                                      </p:cBhvr>
                                      <p:to>
                                        <p:strVal val="hidden"/>
                                      </p:to>
                                    </p:set>
                                  </p:childTnLst>
                                </p:cTn>
                              </p:par>
                              <p:par>
                                <p:cTn id="56" presetID="2" presetClass="exit" presetSubtype="1" fill="hold" nodeType="withEffect">
                                  <p:stCondLst>
                                    <p:cond delay="1100"/>
                                  </p:stCondLst>
                                  <p:childTnLst>
                                    <p:anim calcmode="lin" valueType="num">
                                      <p:cBhvr additive="base">
                                        <p:cTn id="57" dur="1000"/>
                                        <p:tgtEl>
                                          <p:spTgt spid="7174"/>
                                        </p:tgtEl>
                                        <p:attrNameLst>
                                          <p:attrName>ppt_x</p:attrName>
                                        </p:attrNameLst>
                                      </p:cBhvr>
                                      <p:tavLst>
                                        <p:tav tm="0">
                                          <p:val>
                                            <p:strVal val="ppt_x"/>
                                          </p:val>
                                        </p:tav>
                                        <p:tav tm="100000">
                                          <p:val>
                                            <p:strVal val="ppt_x"/>
                                          </p:val>
                                        </p:tav>
                                      </p:tavLst>
                                    </p:anim>
                                    <p:anim calcmode="lin" valueType="num">
                                      <p:cBhvr additive="base">
                                        <p:cTn id="58" dur="1000"/>
                                        <p:tgtEl>
                                          <p:spTgt spid="7174"/>
                                        </p:tgtEl>
                                        <p:attrNameLst>
                                          <p:attrName>ppt_y</p:attrName>
                                        </p:attrNameLst>
                                      </p:cBhvr>
                                      <p:tavLst>
                                        <p:tav tm="0">
                                          <p:val>
                                            <p:strVal val="ppt_y"/>
                                          </p:val>
                                        </p:tav>
                                        <p:tav tm="100000">
                                          <p:val>
                                            <p:strVal val="0-ppt_h/2"/>
                                          </p:val>
                                        </p:tav>
                                      </p:tavLst>
                                    </p:anim>
                                    <p:set>
                                      <p:cBhvr>
                                        <p:cTn id="59" dur="1" fill="hold">
                                          <p:stCondLst>
                                            <p:cond delay="999"/>
                                          </p:stCondLst>
                                        </p:cTn>
                                        <p:tgtEl>
                                          <p:spTgt spid="7174"/>
                                        </p:tgtEl>
                                        <p:attrNameLst>
                                          <p:attrName>style.visibility</p:attrName>
                                        </p:attrNameLst>
                                      </p:cBhvr>
                                      <p:to>
                                        <p:strVal val="hidden"/>
                                      </p:to>
                                    </p:set>
                                  </p:childTnLst>
                                </p:cTn>
                              </p:par>
                              <p:par>
                                <p:cTn id="60" presetID="53" presetClass="exit" presetSubtype="32" fill="hold" nodeType="withEffect">
                                  <p:stCondLst>
                                    <p:cond delay="1200"/>
                                  </p:stCondLst>
                                  <p:childTnLst>
                                    <p:anim calcmode="lin" valueType="num">
                                      <p:cBhvr>
                                        <p:cTn id="61" dur="500"/>
                                        <p:tgtEl>
                                          <p:spTgt spid="7179"/>
                                        </p:tgtEl>
                                        <p:attrNameLst>
                                          <p:attrName>ppt_w</p:attrName>
                                        </p:attrNameLst>
                                      </p:cBhvr>
                                      <p:tavLst>
                                        <p:tav tm="0">
                                          <p:val>
                                            <p:strVal val="ppt_w"/>
                                          </p:val>
                                        </p:tav>
                                        <p:tav tm="100000">
                                          <p:val>
                                            <p:fltVal val="0"/>
                                          </p:val>
                                        </p:tav>
                                      </p:tavLst>
                                    </p:anim>
                                    <p:anim calcmode="lin" valueType="num">
                                      <p:cBhvr>
                                        <p:cTn id="62" dur="500"/>
                                        <p:tgtEl>
                                          <p:spTgt spid="7179"/>
                                        </p:tgtEl>
                                        <p:attrNameLst>
                                          <p:attrName>ppt_h</p:attrName>
                                        </p:attrNameLst>
                                      </p:cBhvr>
                                      <p:tavLst>
                                        <p:tav tm="0">
                                          <p:val>
                                            <p:strVal val="ppt_h"/>
                                          </p:val>
                                        </p:tav>
                                        <p:tav tm="100000">
                                          <p:val>
                                            <p:fltVal val="0"/>
                                          </p:val>
                                        </p:tav>
                                      </p:tavLst>
                                    </p:anim>
                                    <p:animEffect transition="out" filter="fade">
                                      <p:cBhvr>
                                        <p:cTn id="63" dur="500"/>
                                        <p:tgtEl>
                                          <p:spTgt spid="7179"/>
                                        </p:tgtEl>
                                      </p:cBhvr>
                                    </p:animEffect>
                                    <p:set>
                                      <p:cBhvr>
                                        <p:cTn id="64" dur="1" fill="hold">
                                          <p:stCondLst>
                                            <p:cond delay="499"/>
                                          </p:stCondLst>
                                        </p:cTn>
                                        <p:tgtEl>
                                          <p:spTgt spid="7179"/>
                                        </p:tgtEl>
                                        <p:attrNameLst>
                                          <p:attrName>style.visibility</p:attrName>
                                        </p:attrNameLst>
                                      </p:cBhvr>
                                      <p:to>
                                        <p:strVal val="hidden"/>
                                      </p:to>
                                    </p:set>
                                  </p:childTnLst>
                                </p:cTn>
                              </p:par>
                              <p:par>
                                <p:cTn id="65" presetID="2" presetClass="exit" presetSubtype="1" fill="hold" nodeType="withEffect">
                                  <p:stCondLst>
                                    <p:cond delay="1200"/>
                                  </p:stCondLst>
                                  <p:childTnLst>
                                    <p:anim calcmode="lin" valueType="num">
                                      <p:cBhvr additive="base">
                                        <p:cTn id="66" dur="1000"/>
                                        <p:tgtEl>
                                          <p:spTgt spid="7179"/>
                                        </p:tgtEl>
                                        <p:attrNameLst>
                                          <p:attrName>ppt_x</p:attrName>
                                        </p:attrNameLst>
                                      </p:cBhvr>
                                      <p:tavLst>
                                        <p:tav tm="0">
                                          <p:val>
                                            <p:strVal val="ppt_x"/>
                                          </p:val>
                                        </p:tav>
                                        <p:tav tm="100000">
                                          <p:val>
                                            <p:strVal val="ppt_x"/>
                                          </p:val>
                                        </p:tav>
                                      </p:tavLst>
                                    </p:anim>
                                    <p:anim calcmode="lin" valueType="num">
                                      <p:cBhvr additive="base">
                                        <p:cTn id="67" dur="1000"/>
                                        <p:tgtEl>
                                          <p:spTgt spid="7179"/>
                                        </p:tgtEl>
                                        <p:attrNameLst>
                                          <p:attrName>ppt_y</p:attrName>
                                        </p:attrNameLst>
                                      </p:cBhvr>
                                      <p:tavLst>
                                        <p:tav tm="0">
                                          <p:val>
                                            <p:strVal val="ppt_y"/>
                                          </p:val>
                                        </p:tav>
                                        <p:tav tm="100000">
                                          <p:val>
                                            <p:strVal val="0-ppt_h/2"/>
                                          </p:val>
                                        </p:tav>
                                      </p:tavLst>
                                    </p:anim>
                                    <p:set>
                                      <p:cBhvr>
                                        <p:cTn id="68" dur="1" fill="hold">
                                          <p:stCondLst>
                                            <p:cond delay="999"/>
                                          </p:stCondLst>
                                        </p:cTn>
                                        <p:tgtEl>
                                          <p:spTgt spid="7179"/>
                                        </p:tgtEl>
                                        <p:attrNameLst>
                                          <p:attrName>style.visibility</p:attrName>
                                        </p:attrNameLst>
                                      </p:cBhvr>
                                      <p:to>
                                        <p:strVal val="hidden"/>
                                      </p:to>
                                    </p:set>
                                  </p:childTnLst>
                                </p:cTn>
                              </p:par>
                              <p:par>
                                <p:cTn id="69" presetID="53" presetClass="exit" presetSubtype="32" fill="hold" nodeType="withEffect">
                                  <p:stCondLst>
                                    <p:cond delay="1300"/>
                                  </p:stCondLst>
                                  <p:childTnLst>
                                    <p:anim calcmode="lin" valueType="num">
                                      <p:cBhvr>
                                        <p:cTn id="70" dur="500"/>
                                        <p:tgtEl>
                                          <p:spTgt spid="7183"/>
                                        </p:tgtEl>
                                        <p:attrNameLst>
                                          <p:attrName>ppt_w</p:attrName>
                                        </p:attrNameLst>
                                      </p:cBhvr>
                                      <p:tavLst>
                                        <p:tav tm="0">
                                          <p:val>
                                            <p:strVal val="ppt_w"/>
                                          </p:val>
                                        </p:tav>
                                        <p:tav tm="100000">
                                          <p:val>
                                            <p:fltVal val="0"/>
                                          </p:val>
                                        </p:tav>
                                      </p:tavLst>
                                    </p:anim>
                                    <p:anim calcmode="lin" valueType="num">
                                      <p:cBhvr>
                                        <p:cTn id="71" dur="500"/>
                                        <p:tgtEl>
                                          <p:spTgt spid="7183"/>
                                        </p:tgtEl>
                                        <p:attrNameLst>
                                          <p:attrName>ppt_h</p:attrName>
                                        </p:attrNameLst>
                                      </p:cBhvr>
                                      <p:tavLst>
                                        <p:tav tm="0">
                                          <p:val>
                                            <p:strVal val="ppt_h"/>
                                          </p:val>
                                        </p:tav>
                                        <p:tav tm="100000">
                                          <p:val>
                                            <p:fltVal val="0"/>
                                          </p:val>
                                        </p:tav>
                                      </p:tavLst>
                                    </p:anim>
                                    <p:animEffect transition="out" filter="fade">
                                      <p:cBhvr>
                                        <p:cTn id="72" dur="500"/>
                                        <p:tgtEl>
                                          <p:spTgt spid="7183"/>
                                        </p:tgtEl>
                                      </p:cBhvr>
                                    </p:animEffect>
                                    <p:set>
                                      <p:cBhvr>
                                        <p:cTn id="73" dur="1" fill="hold">
                                          <p:stCondLst>
                                            <p:cond delay="499"/>
                                          </p:stCondLst>
                                        </p:cTn>
                                        <p:tgtEl>
                                          <p:spTgt spid="7183"/>
                                        </p:tgtEl>
                                        <p:attrNameLst>
                                          <p:attrName>style.visibility</p:attrName>
                                        </p:attrNameLst>
                                      </p:cBhvr>
                                      <p:to>
                                        <p:strVal val="hidden"/>
                                      </p:to>
                                    </p:set>
                                  </p:childTnLst>
                                </p:cTn>
                              </p:par>
                              <p:par>
                                <p:cTn id="74" presetID="2" presetClass="exit" presetSubtype="1" fill="hold" nodeType="withEffect">
                                  <p:stCondLst>
                                    <p:cond delay="1300"/>
                                  </p:stCondLst>
                                  <p:childTnLst>
                                    <p:anim calcmode="lin" valueType="num">
                                      <p:cBhvr additive="base">
                                        <p:cTn id="75" dur="1000"/>
                                        <p:tgtEl>
                                          <p:spTgt spid="7183"/>
                                        </p:tgtEl>
                                        <p:attrNameLst>
                                          <p:attrName>ppt_x</p:attrName>
                                        </p:attrNameLst>
                                      </p:cBhvr>
                                      <p:tavLst>
                                        <p:tav tm="0">
                                          <p:val>
                                            <p:strVal val="ppt_x"/>
                                          </p:val>
                                        </p:tav>
                                        <p:tav tm="100000">
                                          <p:val>
                                            <p:strVal val="ppt_x"/>
                                          </p:val>
                                        </p:tav>
                                      </p:tavLst>
                                    </p:anim>
                                    <p:anim calcmode="lin" valueType="num">
                                      <p:cBhvr additive="base">
                                        <p:cTn id="76" dur="1000"/>
                                        <p:tgtEl>
                                          <p:spTgt spid="7183"/>
                                        </p:tgtEl>
                                        <p:attrNameLst>
                                          <p:attrName>ppt_y</p:attrName>
                                        </p:attrNameLst>
                                      </p:cBhvr>
                                      <p:tavLst>
                                        <p:tav tm="0">
                                          <p:val>
                                            <p:strVal val="ppt_y"/>
                                          </p:val>
                                        </p:tav>
                                        <p:tav tm="100000">
                                          <p:val>
                                            <p:strVal val="0-ppt_h/2"/>
                                          </p:val>
                                        </p:tav>
                                      </p:tavLst>
                                    </p:anim>
                                    <p:set>
                                      <p:cBhvr>
                                        <p:cTn id="77" dur="1" fill="hold">
                                          <p:stCondLst>
                                            <p:cond delay="999"/>
                                          </p:stCondLst>
                                        </p:cTn>
                                        <p:tgtEl>
                                          <p:spTgt spid="71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355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smtClean="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1860562" y="85339"/>
              <a:ext cx="2840633"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zh-CN" altLang="en-US" dirty="0"/>
              <a:t>过渡页</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lnSpc>
                <a:spcPct val="120000"/>
              </a:lnSpc>
              <a:spcBef>
                <a:spcPct val="50000"/>
              </a:spcBef>
              <a:buFontTx/>
              <a:buNone/>
              <a:defRPr/>
            </a:pPr>
            <a:r>
              <a:rPr lang="zh-CN" altLang="en-US" sz="2800" dirty="0" smtClean="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rPr>
              <a:t>单击此处添加标题</a:t>
            </a:r>
          </a:p>
        </p:txBody>
      </p:sp>
      <p:grpSp>
        <p:nvGrpSpPr>
          <p:cNvPr id="9219" name="Group 3"/>
          <p:cNvGrpSpPr>
            <a:grpSpLocks/>
          </p:cNvGrpSpPr>
          <p:nvPr/>
        </p:nvGrpSpPr>
        <p:grpSpPr bwMode="auto">
          <a:xfrm>
            <a:off x="1020126" y="1129311"/>
            <a:ext cx="1036637" cy="1036637"/>
            <a:chOff x="0" y="0"/>
            <a:chExt cx="1036800" cy="1036800"/>
          </a:xfrm>
          <a:effectLst>
            <a:glow rad="88900">
              <a:schemeClr val="accent1">
                <a:satMod val="175000"/>
                <a:alpha val="30000"/>
              </a:schemeClr>
            </a:glow>
          </a:effectLst>
        </p:grpSpPr>
        <p:sp>
          <p:nvSpPr>
            <p:cNvPr id="7215" name="空心弧 43"/>
            <p:cNvSpPr>
              <a:spLocks noChangeAspect="1"/>
            </p:cNvSpPr>
            <p:nvPr/>
          </p:nvSpPr>
          <p:spPr bwMode="auto">
            <a:xfrm>
              <a:off x="0" y="0"/>
              <a:ext cx="1036800" cy="1036800"/>
            </a:xfrm>
            <a:custGeom>
              <a:avLst/>
              <a:gdLst>
                <a:gd name="T0" fmla="*/ 1036799 w 1036800"/>
                <a:gd name="T1" fmla="*/ 519147 h 1036800"/>
                <a:gd name="T2" fmla="*/ 1036799 w 1036800"/>
                <a:gd name="T3" fmla="*/ 519147 h 1036800"/>
                <a:gd name="T4" fmla="*/ 518400 w 1036800"/>
                <a:gd name="T5" fmla="*/ 1036800 h 1036800"/>
                <a:gd name="T6" fmla="*/ 0 w 1036800"/>
                <a:gd name="T7" fmla="*/ 518400 h 1036800"/>
                <a:gd name="T8" fmla="*/ 518206 w 1036800"/>
                <a:gd name="T9" fmla="*/ 0 h 1036800"/>
                <a:gd name="T10" fmla="*/ 518304 w 1036800"/>
                <a:gd name="T11" fmla="*/ 261066 h 1036800"/>
                <a:gd name="T12" fmla="*/ 518304 w 1036800"/>
                <a:gd name="T13" fmla="*/ 261066 h 1036800"/>
                <a:gd name="T14" fmla="*/ 261066 w 1036800"/>
                <a:gd name="T15" fmla="*/ 518399 h 1036800"/>
                <a:gd name="T16" fmla="*/ 518400 w 1036800"/>
                <a:gd name="T17" fmla="*/ 775734 h 1036800"/>
                <a:gd name="T18" fmla="*/ 775733 w 1036800"/>
                <a:gd name="T19" fmla="*/ 518770 h 1036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800"/>
                <a:gd name="T31" fmla="*/ 0 h 1036800"/>
                <a:gd name="T32" fmla="*/ 1036799 w 1036800"/>
                <a:gd name="T33" fmla="*/ 1036800 h 10368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800" h="1036800">
                  <a:moveTo>
                    <a:pt x="1036799" y="519147"/>
                  </a:moveTo>
                  <a:lnTo>
                    <a:pt x="1036799" y="519147"/>
                  </a:lnTo>
                  <a:cubicBezTo>
                    <a:pt x="1036387" y="805159"/>
                    <a:pt x="804412" y="1036799"/>
                    <a:pt x="518400" y="1036800"/>
                  </a:cubicBezTo>
                  <a:cubicBezTo>
                    <a:pt x="232095" y="1036800"/>
                    <a:pt x="0" y="804704"/>
                    <a:pt x="0" y="518400"/>
                  </a:cubicBezTo>
                  <a:cubicBezTo>
                    <a:pt x="-1" y="232171"/>
                    <a:pt x="231977" y="107"/>
                    <a:pt x="518206" y="0"/>
                  </a:cubicBezTo>
                  <a:lnTo>
                    <a:pt x="518304" y="261066"/>
                  </a:lnTo>
                  <a:cubicBezTo>
                    <a:pt x="376219" y="261119"/>
                    <a:pt x="261066" y="376315"/>
                    <a:pt x="261066" y="518399"/>
                  </a:cubicBezTo>
                  <a:cubicBezTo>
                    <a:pt x="261066" y="660521"/>
                    <a:pt x="376278" y="775734"/>
                    <a:pt x="518400" y="775734"/>
                  </a:cubicBezTo>
                  <a:cubicBezTo>
                    <a:pt x="660376" y="775734"/>
                    <a:pt x="775529" y="660747"/>
                    <a:pt x="775733" y="518770"/>
                  </a:cubicBezTo>
                  <a:lnTo>
                    <a:pt x="1036799" y="519147"/>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6" name="空心弧 44"/>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1036799 w 1036800"/>
                <a:gd name="T7" fmla="*/ 518400 h 1036800"/>
                <a:gd name="T8" fmla="*/ 777600 w 1036800"/>
                <a:gd name="T9" fmla="*/ 518400 h 1036800"/>
                <a:gd name="T10" fmla="*/ 777600 w 1036800"/>
                <a:gd name="T11" fmla="*/ 518400 h 1036800"/>
                <a:gd name="T12" fmla="*/ 519017 w 1036800"/>
                <a:gd name="T13" fmla="*/ 259200 h 1036800"/>
                <a:gd name="T14" fmla="*/ 0 60000 65536"/>
                <a:gd name="T15" fmla="*/ 0 60000 65536"/>
                <a:gd name="T16" fmla="*/ 0 60000 65536"/>
                <a:gd name="T17" fmla="*/ 0 60000 65536"/>
                <a:gd name="T18" fmla="*/ 0 60000 65536"/>
                <a:gd name="T19" fmla="*/ 0 60000 65536"/>
                <a:gd name="T20" fmla="*/ 0 60000 65536"/>
                <a:gd name="T21" fmla="*/ 519018 w 1036800"/>
                <a:gd name="T22" fmla="*/ 1 h 1036800"/>
                <a:gd name="T23" fmla="*/ 1036800 w 1036800"/>
                <a:gd name="T24" fmla="*/ 518400 h 1036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800" h="1036800">
                  <a:moveTo>
                    <a:pt x="519636" y="1"/>
                  </a:moveTo>
                  <a:lnTo>
                    <a:pt x="519635" y="1"/>
                  </a:lnTo>
                  <a:cubicBezTo>
                    <a:pt x="805457" y="682"/>
                    <a:pt x="1036800" y="232578"/>
                    <a:pt x="1036800" y="518400"/>
                  </a:cubicBezTo>
                  <a:cubicBezTo>
                    <a:pt x="1036800" y="518400"/>
                    <a:pt x="1036799" y="518400"/>
                    <a:pt x="1036799" y="518400"/>
                  </a:cubicBezTo>
                  <a:lnTo>
                    <a:pt x="777600" y="518400"/>
                  </a:lnTo>
                  <a:cubicBezTo>
                    <a:pt x="777600" y="375488"/>
                    <a:pt x="661927" y="259540"/>
                    <a:pt x="519017" y="259200"/>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7" name="Rectangle 13"/>
            <p:cNvSpPr>
              <a:spLocks noChangeArrowheads="1"/>
            </p:cNvSpPr>
            <p:nvPr/>
          </p:nvSpPr>
          <p:spPr bwMode="auto">
            <a:xfrm>
              <a:off x="231811" y="350892"/>
              <a:ext cx="643038" cy="400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smtClean="0">
                  <a:solidFill>
                    <a:schemeClr val="bg1"/>
                  </a:solidFill>
                  <a:latin typeface="方正兰亭黑_GBK" panose="02000000000000000000" pitchFamily="2" charset="-122"/>
                  <a:ea typeface="方正兰亭黑_GBK" panose="02000000000000000000" pitchFamily="2" charset="-122"/>
                </a:rPr>
                <a:t>1.</a:t>
              </a:r>
              <a:endParaRPr lang="zh-CN" altLang="en-US" sz="2000" dirty="0" smtClean="0">
                <a:solidFill>
                  <a:schemeClr val="bg1"/>
                </a:solidFill>
                <a:latin typeface="方正兰亭黑_GBK" panose="02000000000000000000" pitchFamily="2" charset="-122"/>
                <a:ea typeface="方正兰亭黑_GBK" panose="02000000000000000000" pitchFamily="2" charset="-122"/>
              </a:endParaRPr>
            </a:p>
          </p:txBody>
        </p:sp>
      </p:grpSp>
      <p:grpSp>
        <p:nvGrpSpPr>
          <p:cNvPr id="9223" name="Group 7"/>
          <p:cNvGrpSpPr>
            <a:grpSpLocks/>
          </p:cNvGrpSpPr>
          <p:nvPr/>
        </p:nvGrpSpPr>
        <p:grpSpPr bwMode="auto">
          <a:xfrm>
            <a:off x="3023055" y="1129311"/>
            <a:ext cx="1036637" cy="1036637"/>
            <a:chOff x="0" y="0"/>
            <a:chExt cx="1036800" cy="1036800"/>
          </a:xfrm>
          <a:effectLst>
            <a:glow rad="88900">
              <a:schemeClr val="accent1">
                <a:satMod val="175000"/>
                <a:alpha val="30000"/>
              </a:schemeClr>
            </a:glow>
          </a:effectLst>
        </p:grpSpPr>
        <p:sp>
          <p:nvSpPr>
            <p:cNvPr id="7212" name="空心弧 45"/>
            <p:cNvSpPr>
              <a:spLocks noChangeAspect="1"/>
            </p:cNvSpPr>
            <p:nvPr/>
          </p:nvSpPr>
          <p:spPr bwMode="auto">
            <a:xfrm>
              <a:off x="0" y="0"/>
              <a:ext cx="1036800" cy="1036800"/>
            </a:xfrm>
            <a:custGeom>
              <a:avLst/>
              <a:gdLst>
                <a:gd name="T0" fmla="*/ 517906 w 1036800"/>
                <a:gd name="T1" fmla="*/ 1036800 h 1036800"/>
                <a:gd name="T2" fmla="*/ 517906 w 1036800"/>
                <a:gd name="T3" fmla="*/ 10367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518155 w 1036800"/>
                <a:gd name="T15" fmla="*/ 775733 h 1036800"/>
                <a:gd name="T16" fmla="*/ 0 60000 65536"/>
                <a:gd name="T17" fmla="*/ 0 60000 65536"/>
                <a:gd name="T18" fmla="*/ 0 60000 65536"/>
                <a:gd name="T19" fmla="*/ 0 60000 65536"/>
                <a:gd name="T20" fmla="*/ 0 60000 65536"/>
                <a:gd name="T21" fmla="*/ 0 60000 65536"/>
                <a:gd name="T22" fmla="*/ 0 60000 65536"/>
                <a:gd name="T23" fmla="*/ 0 60000 65536"/>
                <a:gd name="T24" fmla="*/ 0 w 1036800"/>
                <a:gd name="T25" fmla="*/ 0 h 1036800"/>
                <a:gd name="T26" fmla="*/ 518304 w 1036800"/>
                <a:gd name="T27" fmla="*/ 1036800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517906" y="1036800"/>
                  </a:moveTo>
                  <a:lnTo>
                    <a:pt x="517906" y="1036799"/>
                  </a:lnTo>
                  <a:cubicBezTo>
                    <a:pt x="231794" y="1036527"/>
                    <a:pt x="0" y="804511"/>
                    <a:pt x="0" y="518400"/>
                  </a:cubicBezTo>
                  <a:cubicBezTo>
                    <a:pt x="-1" y="232171"/>
                    <a:pt x="231977" y="107"/>
                    <a:pt x="518206" y="0"/>
                  </a:cubicBezTo>
                  <a:lnTo>
                    <a:pt x="518304" y="261066"/>
                  </a:lnTo>
                  <a:cubicBezTo>
                    <a:pt x="376219" y="261119"/>
                    <a:pt x="261066" y="376315"/>
                    <a:pt x="261066" y="518399"/>
                  </a:cubicBezTo>
                  <a:cubicBezTo>
                    <a:pt x="261065" y="660425"/>
                    <a:pt x="376129" y="775598"/>
                    <a:pt x="518155" y="775733"/>
                  </a:cubicBezTo>
                  <a:lnTo>
                    <a:pt x="517906" y="1036800"/>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3" name="空心弧 46"/>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20185 w 1036800"/>
                <a:gd name="T7" fmla="*/ 1036796 h 1036800"/>
                <a:gd name="T8" fmla="*/ 519282 w 1036800"/>
                <a:gd name="T9" fmla="*/ 774436 h 1036800"/>
                <a:gd name="T10" fmla="*/ 519282 w 1036800"/>
                <a:gd name="T11" fmla="*/ 774436 h 1036800"/>
                <a:gd name="T12" fmla="*/ 774438 w 1036800"/>
                <a:gd name="T13" fmla="*/ 518400 h 1036800"/>
                <a:gd name="T14" fmla="*/ 519009 w 1036800"/>
                <a:gd name="T15" fmla="*/ 262362 h 1036800"/>
                <a:gd name="T16" fmla="*/ 0 60000 65536"/>
                <a:gd name="T17" fmla="*/ 0 60000 65536"/>
                <a:gd name="T18" fmla="*/ 0 60000 65536"/>
                <a:gd name="T19" fmla="*/ 0 60000 65536"/>
                <a:gd name="T20" fmla="*/ 0 60000 65536"/>
                <a:gd name="T21" fmla="*/ 0 60000 65536"/>
                <a:gd name="T22" fmla="*/ 0 60000 65536"/>
                <a:gd name="T23" fmla="*/ 0 60000 65536"/>
                <a:gd name="T24" fmla="*/ 519010 w 1036800"/>
                <a:gd name="T25" fmla="*/ 1 h 1036800"/>
                <a:gd name="T26" fmla="*/ 1036800 w 1036800"/>
                <a:gd name="T27" fmla="*/ 1036797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519636" y="1"/>
                  </a:moveTo>
                  <a:lnTo>
                    <a:pt x="519635" y="1"/>
                  </a:lnTo>
                  <a:cubicBezTo>
                    <a:pt x="805457" y="682"/>
                    <a:pt x="1036800" y="232578"/>
                    <a:pt x="1036800" y="518400"/>
                  </a:cubicBezTo>
                  <a:cubicBezTo>
                    <a:pt x="1036800" y="804007"/>
                    <a:pt x="805790" y="1035813"/>
                    <a:pt x="520185" y="1036796"/>
                  </a:cubicBezTo>
                  <a:lnTo>
                    <a:pt x="519282" y="774436"/>
                  </a:lnTo>
                  <a:cubicBezTo>
                    <a:pt x="660342" y="773950"/>
                    <a:pt x="774438" y="659461"/>
                    <a:pt x="774438" y="518400"/>
                  </a:cubicBezTo>
                  <a:cubicBezTo>
                    <a:pt x="774438" y="377232"/>
                    <a:pt x="660177" y="262699"/>
                    <a:pt x="519009" y="262362"/>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4"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smtClean="0">
                  <a:solidFill>
                    <a:schemeClr val="bg1"/>
                  </a:solidFill>
                  <a:latin typeface="方正兰亭黑_GBK" panose="02000000000000000000" pitchFamily="2" charset="-122"/>
                  <a:ea typeface="方正兰亭黑_GBK" panose="02000000000000000000" pitchFamily="2" charset="-122"/>
                </a:rPr>
                <a:t>2.</a:t>
              </a:r>
              <a:endParaRPr lang="zh-CN" altLang="en-US" sz="2000" dirty="0" smtClean="0">
                <a:solidFill>
                  <a:schemeClr val="bg1"/>
                </a:solidFill>
                <a:latin typeface="方正兰亭黑_GBK" panose="02000000000000000000" pitchFamily="2" charset="-122"/>
                <a:ea typeface="方正兰亭黑_GBK" panose="02000000000000000000" pitchFamily="2" charset="-122"/>
              </a:endParaRPr>
            </a:p>
          </p:txBody>
        </p:sp>
      </p:grpSp>
      <p:grpSp>
        <p:nvGrpSpPr>
          <p:cNvPr id="9227" name="Group 11"/>
          <p:cNvGrpSpPr>
            <a:grpSpLocks/>
          </p:cNvGrpSpPr>
          <p:nvPr/>
        </p:nvGrpSpPr>
        <p:grpSpPr bwMode="auto">
          <a:xfrm>
            <a:off x="5037708" y="1129311"/>
            <a:ext cx="1036638" cy="1036637"/>
            <a:chOff x="0" y="0"/>
            <a:chExt cx="1036800" cy="1036800"/>
          </a:xfrm>
          <a:effectLst>
            <a:glow rad="88900">
              <a:schemeClr val="accent1">
                <a:satMod val="175000"/>
                <a:alpha val="30000"/>
              </a:schemeClr>
            </a:glow>
          </a:effectLst>
        </p:grpSpPr>
        <p:sp>
          <p:nvSpPr>
            <p:cNvPr id="7209" name="空心弧 47"/>
            <p:cNvSpPr>
              <a:spLocks noChangeAspect="1"/>
            </p:cNvSpPr>
            <p:nvPr/>
          </p:nvSpPr>
          <p:spPr bwMode="auto">
            <a:xfrm>
              <a:off x="0" y="0"/>
              <a:ext cx="1036800" cy="1036800"/>
            </a:xfrm>
            <a:custGeom>
              <a:avLst/>
              <a:gdLst>
                <a:gd name="T0" fmla="*/ 1 w 1036800"/>
                <a:gd name="T1" fmla="*/ 519500 h 1036800"/>
                <a:gd name="T2" fmla="*/ 1 w 1036800"/>
                <a:gd name="T3" fmla="*/ 5194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261066 w 1036800"/>
                <a:gd name="T15" fmla="*/ 518946 h 1036800"/>
                <a:gd name="T16" fmla="*/ 0 60000 65536"/>
                <a:gd name="T17" fmla="*/ 0 60000 65536"/>
                <a:gd name="T18" fmla="*/ 0 60000 65536"/>
                <a:gd name="T19" fmla="*/ 0 60000 65536"/>
                <a:gd name="T20" fmla="*/ 0 60000 65536"/>
                <a:gd name="T21" fmla="*/ 0 60000 65536"/>
                <a:gd name="T22" fmla="*/ 0 60000 65536"/>
                <a:gd name="T23" fmla="*/ 0 60000 65536"/>
                <a:gd name="T24" fmla="*/ 0 w 1036800"/>
                <a:gd name="T25" fmla="*/ 0 h 1036800"/>
                <a:gd name="T26" fmla="*/ 518304 w 1036800"/>
                <a:gd name="T27" fmla="*/ 519500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1" y="519500"/>
                  </a:moveTo>
                  <a:lnTo>
                    <a:pt x="1" y="519499"/>
                  </a:lnTo>
                  <a:cubicBezTo>
                    <a:pt x="0" y="519133"/>
                    <a:pt x="0" y="518766"/>
                    <a:pt x="0" y="518400"/>
                  </a:cubicBezTo>
                  <a:cubicBezTo>
                    <a:pt x="-1" y="232171"/>
                    <a:pt x="231977" y="107"/>
                    <a:pt x="518206" y="0"/>
                  </a:cubicBezTo>
                  <a:lnTo>
                    <a:pt x="518304" y="261066"/>
                  </a:lnTo>
                  <a:cubicBezTo>
                    <a:pt x="376219" y="261119"/>
                    <a:pt x="261066" y="376315"/>
                    <a:pt x="261066" y="518399"/>
                  </a:cubicBezTo>
                  <a:cubicBezTo>
                    <a:pt x="261065" y="518582"/>
                    <a:pt x="261066" y="518764"/>
                    <a:pt x="261066" y="518946"/>
                  </a:cubicBezTo>
                  <a:lnTo>
                    <a:pt x="1" y="519500"/>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0" name="空心弧 48"/>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18400 w 1036800"/>
                <a:gd name="T7" fmla="*/ 1036800 h 1036800"/>
                <a:gd name="T8" fmla="*/ 0 w 1036800"/>
                <a:gd name="T9" fmla="*/ 518400 h 1036800"/>
                <a:gd name="T10" fmla="*/ 0 w 1036800"/>
                <a:gd name="T11" fmla="*/ 518398 h 1036800"/>
                <a:gd name="T12" fmla="*/ 260963 w 1036800"/>
                <a:gd name="T13" fmla="*/ 518400 h 1036800"/>
                <a:gd name="T14" fmla="*/ 260963 w 1036800"/>
                <a:gd name="T15" fmla="*/ 518400 h 1036800"/>
                <a:gd name="T16" fmla="*/ 518399 w 1036800"/>
                <a:gd name="T17" fmla="*/ 775837 h 1036800"/>
                <a:gd name="T18" fmla="*/ 775837 w 1036800"/>
                <a:gd name="T19" fmla="*/ 518400 h 1036800"/>
                <a:gd name="T20" fmla="*/ 519013 w 1036800"/>
                <a:gd name="T21" fmla="*/ 260963 h 1036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6800"/>
                <a:gd name="T34" fmla="*/ 1 h 1036800"/>
                <a:gd name="T35" fmla="*/ 1036800 w 1036800"/>
                <a:gd name="T36" fmla="*/ 1036800 h 1036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6800" h="1036800">
                  <a:moveTo>
                    <a:pt x="519636" y="1"/>
                  </a:moveTo>
                  <a:lnTo>
                    <a:pt x="519635" y="1"/>
                  </a:lnTo>
                  <a:cubicBezTo>
                    <a:pt x="805457" y="682"/>
                    <a:pt x="1036800" y="232578"/>
                    <a:pt x="1036800" y="518400"/>
                  </a:cubicBezTo>
                  <a:cubicBezTo>
                    <a:pt x="1036800" y="804704"/>
                    <a:pt x="804704" y="1036800"/>
                    <a:pt x="518400" y="1036800"/>
                  </a:cubicBezTo>
                  <a:cubicBezTo>
                    <a:pt x="232095" y="1036800"/>
                    <a:pt x="0" y="804704"/>
                    <a:pt x="0" y="518400"/>
                  </a:cubicBezTo>
                  <a:cubicBezTo>
                    <a:pt x="-1" y="518399"/>
                    <a:pt x="0" y="518398"/>
                    <a:pt x="0" y="518398"/>
                  </a:cubicBezTo>
                  <a:lnTo>
                    <a:pt x="260963" y="518400"/>
                  </a:lnTo>
                  <a:cubicBezTo>
                    <a:pt x="260963" y="660578"/>
                    <a:pt x="376221" y="775836"/>
                    <a:pt x="518399" y="775837"/>
                  </a:cubicBezTo>
                  <a:cubicBezTo>
                    <a:pt x="660578" y="775837"/>
                    <a:pt x="775837" y="660578"/>
                    <a:pt x="775837" y="518400"/>
                  </a:cubicBezTo>
                  <a:cubicBezTo>
                    <a:pt x="775837" y="376460"/>
                    <a:pt x="660951" y="261301"/>
                    <a:pt x="519013" y="260963"/>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1"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smtClean="0">
                  <a:solidFill>
                    <a:schemeClr val="bg1"/>
                  </a:solidFill>
                  <a:latin typeface="方正兰亭黑_GBK" panose="02000000000000000000" pitchFamily="2" charset="-122"/>
                  <a:ea typeface="方正兰亭黑_GBK" panose="02000000000000000000" pitchFamily="2" charset="-122"/>
                </a:rPr>
                <a:t>3.</a:t>
              </a:r>
              <a:endParaRPr lang="zh-CN" altLang="en-US" sz="2000" dirty="0" smtClean="0">
                <a:solidFill>
                  <a:schemeClr val="bg1"/>
                </a:solidFill>
                <a:latin typeface="方正兰亭黑_GBK" panose="02000000000000000000" pitchFamily="2" charset="-122"/>
                <a:ea typeface="方正兰亭黑_GBK" panose="02000000000000000000" pitchFamily="2" charset="-122"/>
              </a:endParaRPr>
            </a:p>
          </p:txBody>
        </p:sp>
      </p:grpSp>
      <p:grpSp>
        <p:nvGrpSpPr>
          <p:cNvPr id="9231" name="Group 15"/>
          <p:cNvGrpSpPr>
            <a:grpSpLocks/>
          </p:cNvGrpSpPr>
          <p:nvPr/>
        </p:nvGrpSpPr>
        <p:grpSpPr bwMode="auto">
          <a:xfrm>
            <a:off x="7040636" y="1129311"/>
            <a:ext cx="1036638" cy="1036637"/>
            <a:chOff x="0" y="0"/>
            <a:chExt cx="1036800" cy="1036800"/>
          </a:xfrm>
          <a:effectLst>
            <a:glow rad="88900">
              <a:schemeClr val="accent1">
                <a:satMod val="175000"/>
                <a:alpha val="30000"/>
              </a:schemeClr>
            </a:glow>
          </a:effectLst>
        </p:grpSpPr>
        <p:sp>
          <p:nvSpPr>
            <p:cNvPr id="7207" name="同心圆 49"/>
            <p:cNvSpPr>
              <a:spLocks noChangeAspect="1"/>
            </p:cNvSpPr>
            <p:nvPr/>
          </p:nvSpPr>
          <p:spPr bwMode="auto">
            <a:xfrm>
              <a:off x="0" y="0"/>
              <a:ext cx="1036800" cy="1036800"/>
            </a:xfrm>
            <a:custGeom>
              <a:avLst/>
              <a:gdLst>
                <a:gd name="T0" fmla="*/ 0 w 1036800"/>
                <a:gd name="T1" fmla="*/ 518400 h 1036800"/>
                <a:gd name="T2" fmla="*/ 0 w 1036800"/>
                <a:gd name="T3" fmla="*/ 518400 h 1036800"/>
                <a:gd name="T4" fmla="*/ 518400 w 1036800"/>
                <a:gd name="T5" fmla="*/ 1 h 1036800"/>
                <a:gd name="T6" fmla="*/ 518400 w 1036800"/>
                <a:gd name="T7" fmla="*/ 1 h 1036800"/>
                <a:gd name="T8" fmla="*/ 518400 w 1036800"/>
                <a:gd name="T9" fmla="*/ 1 h 1036800"/>
                <a:gd name="T10" fmla="*/ 1036800 w 1036800"/>
                <a:gd name="T11" fmla="*/ 518401 h 1036800"/>
                <a:gd name="T12" fmla="*/ 1036799 w 1036800"/>
                <a:gd name="T13" fmla="*/ 518401 h 1036800"/>
                <a:gd name="T14" fmla="*/ 1036800 w 1036800"/>
                <a:gd name="T15" fmla="*/ 518402 h 1036800"/>
                <a:gd name="T16" fmla="*/ 518400 w 1036800"/>
                <a:gd name="T17" fmla="*/ 1036802 h 1036800"/>
                <a:gd name="T18" fmla="*/ 518400 w 1036800"/>
                <a:gd name="T19" fmla="*/ 1036802 h 1036800"/>
                <a:gd name="T20" fmla="*/ 0 w 1036800"/>
                <a:gd name="T21" fmla="*/ 518402 h 1036800"/>
                <a:gd name="T22" fmla="*/ 0 w 1036800"/>
                <a:gd name="T23" fmla="*/ 518401 h 1036800"/>
                <a:gd name="T24" fmla="*/ 259200 w 1036800"/>
                <a:gd name="T25" fmla="*/ 518400 h 1036800"/>
                <a:gd name="T26" fmla="*/ 259200 w 1036800"/>
                <a:gd name="T27" fmla="*/ 518400 h 1036800"/>
                <a:gd name="T28" fmla="*/ 518399 w 1036800"/>
                <a:gd name="T29" fmla="*/ 777600 h 1036800"/>
                <a:gd name="T30" fmla="*/ 518400 w 1036800"/>
                <a:gd name="T31" fmla="*/ 777600 h 1036800"/>
                <a:gd name="T32" fmla="*/ 777600 w 1036800"/>
                <a:gd name="T33" fmla="*/ 518400 h 1036800"/>
                <a:gd name="T34" fmla="*/ 777600 w 1036800"/>
                <a:gd name="T35" fmla="*/ 518400 h 1036800"/>
                <a:gd name="T36" fmla="*/ 518400 w 1036800"/>
                <a:gd name="T37" fmla="*/ 259200 h 1036800"/>
                <a:gd name="T38" fmla="*/ 518399 w 1036800"/>
                <a:gd name="T39" fmla="*/ 259200 h 1036800"/>
                <a:gd name="T40" fmla="*/ 259200 w 1036800"/>
                <a:gd name="T41" fmla="*/ 518399 h 1036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151836 w 1036800"/>
                <a:gd name="T64" fmla="*/ 151836 h 1036800"/>
                <a:gd name="T65" fmla="*/ 884964 w 1036800"/>
                <a:gd name="T66" fmla="*/ 884964 h 10368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6800" h="1036800">
                  <a:moveTo>
                    <a:pt x="0" y="518400"/>
                  </a:moveTo>
                  <a:lnTo>
                    <a:pt x="0" y="518400"/>
                  </a:lnTo>
                  <a:cubicBezTo>
                    <a:pt x="0" y="232095"/>
                    <a:pt x="232095" y="0"/>
                    <a:pt x="518400" y="1"/>
                  </a:cubicBezTo>
                  <a:cubicBezTo>
                    <a:pt x="518400" y="1"/>
                    <a:pt x="518400" y="1"/>
                    <a:pt x="518400" y="1"/>
                  </a:cubicBezTo>
                  <a:cubicBezTo>
                    <a:pt x="804705" y="1"/>
                    <a:pt x="1036800" y="232096"/>
                    <a:pt x="1036800" y="518401"/>
                  </a:cubicBezTo>
                  <a:cubicBezTo>
                    <a:pt x="1036800" y="518401"/>
                    <a:pt x="1036799" y="518401"/>
                    <a:pt x="1036799" y="518401"/>
                  </a:cubicBezTo>
                  <a:lnTo>
                    <a:pt x="1036800" y="518402"/>
                  </a:lnTo>
                  <a:cubicBezTo>
                    <a:pt x="1036800" y="804706"/>
                    <a:pt x="804704" y="1036801"/>
                    <a:pt x="518400" y="1036802"/>
                  </a:cubicBezTo>
                  <a:cubicBezTo>
                    <a:pt x="232095" y="1036802"/>
                    <a:pt x="0" y="804706"/>
                    <a:pt x="0" y="518402"/>
                  </a:cubicBezTo>
                  <a:cubicBezTo>
                    <a:pt x="-1" y="518401"/>
                    <a:pt x="0" y="518401"/>
                    <a:pt x="0" y="518401"/>
                  </a:cubicBezTo>
                  <a:lnTo>
                    <a:pt x="0" y="518400"/>
                  </a:lnTo>
                  <a:close/>
                  <a:moveTo>
                    <a:pt x="259200" y="518400"/>
                  </a:moveTo>
                  <a:lnTo>
                    <a:pt x="259200" y="518400"/>
                  </a:lnTo>
                  <a:cubicBezTo>
                    <a:pt x="259200" y="661552"/>
                    <a:pt x="375247" y="777599"/>
                    <a:pt x="518399" y="777600"/>
                  </a:cubicBezTo>
                  <a:lnTo>
                    <a:pt x="518400" y="777600"/>
                  </a:lnTo>
                  <a:cubicBezTo>
                    <a:pt x="661552" y="777599"/>
                    <a:pt x="777600" y="661552"/>
                    <a:pt x="777600" y="518400"/>
                  </a:cubicBezTo>
                  <a:cubicBezTo>
                    <a:pt x="777600" y="375247"/>
                    <a:pt x="661552" y="259200"/>
                    <a:pt x="518400" y="259200"/>
                  </a:cubicBezTo>
                  <a:lnTo>
                    <a:pt x="518399" y="259200"/>
                  </a:lnTo>
                  <a:cubicBezTo>
                    <a:pt x="375247" y="259200"/>
                    <a:pt x="259200" y="375247"/>
                    <a:pt x="259200" y="518399"/>
                  </a:cubicBezTo>
                  <a:lnTo>
                    <a:pt x="259200" y="518400"/>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08"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smtClean="0">
                  <a:solidFill>
                    <a:schemeClr val="bg1"/>
                  </a:solidFill>
                  <a:latin typeface="方正兰亭黑_GBK" panose="02000000000000000000" pitchFamily="2" charset="-122"/>
                  <a:ea typeface="方正兰亭黑_GBK" panose="02000000000000000000" pitchFamily="2" charset="-122"/>
                </a:rPr>
                <a:t>4.</a:t>
              </a:r>
              <a:endParaRPr lang="zh-CN" altLang="en-US" sz="2000" dirty="0" smtClean="0">
                <a:solidFill>
                  <a:schemeClr val="bg1"/>
                </a:solidFill>
                <a:latin typeface="方正兰亭黑_GBK" panose="02000000000000000000" pitchFamily="2" charset="-122"/>
                <a:ea typeface="方正兰亭黑_GBK" panose="02000000000000000000" pitchFamily="2" charset="-122"/>
              </a:endParaRPr>
            </a:p>
          </p:txBody>
        </p:sp>
      </p:grpSp>
      <p:grpSp>
        <p:nvGrpSpPr>
          <p:cNvPr id="9234" name="Group 18"/>
          <p:cNvGrpSpPr>
            <a:grpSpLocks noChangeAspect="1"/>
          </p:cNvGrpSpPr>
          <p:nvPr/>
        </p:nvGrpSpPr>
        <p:grpSpPr bwMode="auto">
          <a:xfrm>
            <a:off x="1349445" y="2291559"/>
            <a:ext cx="377998" cy="252000"/>
            <a:chOff x="0" y="0"/>
            <a:chExt cx="576000" cy="385071"/>
          </a:xfrm>
          <a:effectLst>
            <a:glow rad="88900">
              <a:schemeClr val="accent1">
                <a:satMod val="175000"/>
                <a:alpha val="30000"/>
              </a:schemeClr>
            </a:glow>
          </a:effectLst>
        </p:grpSpPr>
        <p:sp>
          <p:nvSpPr>
            <p:cNvPr id="7205" name="燕尾形 55"/>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p>
          </p:txBody>
        </p:sp>
        <p:sp>
          <p:nvSpPr>
            <p:cNvPr id="7206" name="燕尾形 56"/>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p>
          </p:txBody>
        </p:sp>
      </p:grpSp>
      <p:grpSp>
        <p:nvGrpSpPr>
          <p:cNvPr id="9237" name="Group 21"/>
          <p:cNvGrpSpPr>
            <a:grpSpLocks noChangeAspect="1"/>
          </p:cNvGrpSpPr>
          <p:nvPr/>
        </p:nvGrpSpPr>
        <p:grpSpPr bwMode="auto">
          <a:xfrm>
            <a:off x="3352952" y="2291559"/>
            <a:ext cx="376843" cy="252000"/>
            <a:chOff x="0" y="0"/>
            <a:chExt cx="576000" cy="385071"/>
          </a:xfrm>
          <a:effectLst>
            <a:glow rad="88900">
              <a:schemeClr val="accent1">
                <a:satMod val="175000"/>
                <a:alpha val="30000"/>
              </a:schemeClr>
            </a:glow>
          </a:effectLst>
        </p:grpSpPr>
        <p:sp>
          <p:nvSpPr>
            <p:cNvPr id="7203" name="燕尾形 59"/>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itchFamily="34" charset="0"/>
              </a:endParaRPr>
            </a:p>
          </p:txBody>
        </p:sp>
        <p:sp>
          <p:nvSpPr>
            <p:cNvPr id="7204" name="燕尾形 60"/>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itchFamily="34" charset="0"/>
              </a:endParaRPr>
            </a:p>
          </p:txBody>
        </p:sp>
      </p:grpSp>
      <p:grpSp>
        <p:nvGrpSpPr>
          <p:cNvPr id="9240" name="Group 24"/>
          <p:cNvGrpSpPr>
            <a:grpSpLocks noChangeAspect="1"/>
          </p:cNvGrpSpPr>
          <p:nvPr/>
        </p:nvGrpSpPr>
        <p:grpSpPr bwMode="auto">
          <a:xfrm>
            <a:off x="5367606" y="2291559"/>
            <a:ext cx="376843" cy="252000"/>
            <a:chOff x="0" y="0"/>
            <a:chExt cx="576000" cy="385071"/>
          </a:xfrm>
          <a:effectLst>
            <a:glow rad="88900">
              <a:schemeClr val="accent1">
                <a:satMod val="175000"/>
                <a:alpha val="30000"/>
              </a:schemeClr>
            </a:glow>
          </a:effectLst>
        </p:grpSpPr>
        <p:sp>
          <p:nvSpPr>
            <p:cNvPr id="7201" name="燕尾形 63"/>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p>
          </p:txBody>
        </p:sp>
        <p:sp>
          <p:nvSpPr>
            <p:cNvPr id="7202" name="燕尾形 64"/>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p>
          </p:txBody>
        </p:sp>
      </p:grpSp>
      <p:grpSp>
        <p:nvGrpSpPr>
          <p:cNvPr id="9243" name="Group 27"/>
          <p:cNvGrpSpPr>
            <a:grpSpLocks noChangeAspect="1"/>
          </p:cNvGrpSpPr>
          <p:nvPr/>
        </p:nvGrpSpPr>
        <p:grpSpPr bwMode="auto">
          <a:xfrm>
            <a:off x="7369956" y="2291559"/>
            <a:ext cx="377998" cy="252000"/>
            <a:chOff x="0" y="0"/>
            <a:chExt cx="576000" cy="385071"/>
          </a:xfrm>
          <a:effectLst>
            <a:glow rad="88900">
              <a:schemeClr val="accent1">
                <a:satMod val="175000"/>
                <a:alpha val="30000"/>
              </a:schemeClr>
            </a:glow>
          </a:effectLst>
        </p:grpSpPr>
        <p:sp>
          <p:nvSpPr>
            <p:cNvPr id="7199" name="燕尾形 67"/>
            <p:cNvSpPr>
              <a:spLocks noChangeArrowheads="1"/>
            </p:cNvSpPr>
            <p:nvPr/>
          </p:nvSpPr>
          <p:spPr bwMode="auto">
            <a:xfrm rot="5400000">
              <a:off x="180250" y="-180250"/>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p>
          </p:txBody>
        </p:sp>
        <p:sp>
          <p:nvSpPr>
            <p:cNvPr id="7200" name="燕尾形 68"/>
            <p:cNvSpPr>
              <a:spLocks noChangeArrowheads="1"/>
            </p:cNvSpPr>
            <p:nvPr/>
          </p:nvSpPr>
          <p:spPr bwMode="auto">
            <a:xfrm rot="5400000">
              <a:off x="180250"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p>
          </p:txBody>
        </p:sp>
      </p:grpSp>
      <p:sp>
        <p:nvSpPr>
          <p:cNvPr id="7195" name="矩形 42"/>
          <p:cNvSpPr>
            <a:spLocks noChangeArrowheads="1"/>
          </p:cNvSpPr>
          <p:nvPr/>
        </p:nvSpPr>
        <p:spPr bwMode="auto">
          <a:xfrm>
            <a:off x="696276" y="2731297"/>
            <a:ext cx="1684337"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2" name="组合 1"/>
          <p:cNvGrpSpPr>
            <a:grpSpLocks/>
          </p:cNvGrpSpPr>
          <p:nvPr/>
        </p:nvGrpSpPr>
        <p:grpSpPr bwMode="auto">
          <a:xfrm>
            <a:off x="723263" y="2857503"/>
            <a:ext cx="1630362" cy="998571"/>
            <a:chOff x="718493" y="2786285"/>
            <a:chExt cx="1630362" cy="997955"/>
          </a:xfrm>
        </p:grpSpPr>
        <p:sp>
          <p:nvSpPr>
            <p:cNvPr id="6" name="TextBox 146"/>
            <p:cNvSpPr txBox="1">
              <a:spLocks noChangeArrowheads="1"/>
            </p:cNvSpPr>
            <p:nvPr/>
          </p:nvSpPr>
          <p:spPr bwMode="auto">
            <a:xfrm>
              <a:off x="718493" y="3322860"/>
              <a:ext cx="1620837"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7" name="直接连接符 73"/>
            <p:cNvCxnSpPr>
              <a:cxnSpLocks noChangeShapeType="1"/>
            </p:cNvCxnSpPr>
            <p:nvPr/>
          </p:nvCxnSpPr>
          <p:spPr bwMode="auto">
            <a:xfrm>
              <a:off x="761355" y="3194273"/>
              <a:ext cx="1554163"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8" name="TextBox 146"/>
            <p:cNvSpPr txBox="1">
              <a:spLocks noChangeArrowheads="1"/>
            </p:cNvSpPr>
            <p:nvPr/>
          </p:nvSpPr>
          <p:spPr bwMode="auto">
            <a:xfrm>
              <a:off x="728018" y="2786285"/>
              <a:ext cx="1620837"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
        <p:nvSpPr>
          <p:cNvPr id="7191" name="矩形 57"/>
          <p:cNvSpPr>
            <a:spLocks noChangeArrowheads="1"/>
          </p:cNvSpPr>
          <p:nvPr/>
        </p:nvSpPr>
        <p:spPr bwMode="auto">
          <a:xfrm>
            <a:off x="2699205" y="2731297"/>
            <a:ext cx="1684337"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 name="组合 2"/>
          <p:cNvGrpSpPr>
            <a:grpSpLocks/>
          </p:cNvGrpSpPr>
          <p:nvPr/>
        </p:nvGrpSpPr>
        <p:grpSpPr bwMode="auto">
          <a:xfrm>
            <a:off x="2726192" y="2857503"/>
            <a:ext cx="1630363" cy="998571"/>
            <a:chOff x="2721422" y="2786285"/>
            <a:chExt cx="1630362" cy="997955"/>
          </a:xfrm>
        </p:grpSpPr>
        <p:sp>
          <p:nvSpPr>
            <p:cNvPr id="9" name="TextBox 146"/>
            <p:cNvSpPr txBox="1">
              <a:spLocks noChangeArrowheads="1"/>
            </p:cNvSpPr>
            <p:nvPr/>
          </p:nvSpPr>
          <p:spPr bwMode="auto">
            <a:xfrm>
              <a:off x="2721422" y="3322860"/>
              <a:ext cx="1620837"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10" name="直接连接符 75"/>
            <p:cNvCxnSpPr>
              <a:cxnSpLocks noChangeShapeType="1"/>
            </p:cNvCxnSpPr>
            <p:nvPr/>
          </p:nvCxnSpPr>
          <p:spPr bwMode="auto">
            <a:xfrm>
              <a:off x="2764284" y="3194273"/>
              <a:ext cx="1554163"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11" name="TextBox 146"/>
            <p:cNvSpPr txBox="1">
              <a:spLocks noChangeArrowheads="1"/>
            </p:cNvSpPr>
            <p:nvPr/>
          </p:nvSpPr>
          <p:spPr bwMode="auto">
            <a:xfrm>
              <a:off x="2730947" y="2786285"/>
              <a:ext cx="1620837"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
        <p:nvSpPr>
          <p:cNvPr id="7187" name="矩形 61"/>
          <p:cNvSpPr>
            <a:spLocks noChangeArrowheads="1"/>
          </p:cNvSpPr>
          <p:nvPr/>
        </p:nvSpPr>
        <p:spPr bwMode="auto">
          <a:xfrm>
            <a:off x="4713858" y="2731297"/>
            <a:ext cx="1684338"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4" name="组合 3"/>
          <p:cNvGrpSpPr>
            <a:grpSpLocks/>
          </p:cNvGrpSpPr>
          <p:nvPr/>
        </p:nvGrpSpPr>
        <p:grpSpPr bwMode="auto">
          <a:xfrm>
            <a:off x="4740846" y="2857503"/>
            <a:ext cx="1630362" cy="998571"/>
            <a:chOff x="4736083" y="2786285"/>
            <a:chExt cx="1630363" cy="997955"/>
          </a:xfrm>
        </p:grpSpPr>
        <p:sp>
          <p:nvSpPr>
            <p:cNvPr id="7198" name="TextBox 146"/>
            <p:cNvSpPr txBox="1">
              <a:spLocks noChangeArrowheads="1"/>
            </p:cNvSpPr>
            <p:nvPr/>
          </p:nvSpPr>
          <p:spPr bwMode="auto">
            <a:xfrm>
              <a:off x="4736083" y="3322860"/>
              <a:ext cx="1620838"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12" name="直接连接符 77"/>
            <p:cNvCxnSpPr>
              <a:cxnSpLocks noChangeShapeType="1"/>
            </p:cNvCxnSpPr>
            <p:nvPr/>
          </p:nvCxnSpPr>
          <p:spPr bwMode="auto">
            <a:xfrm>
              <a:off x="4778946" y="3194273"/>
              <a:ext cx="1554162"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13" name="TextBox 146"/>
            <p:cNvSpPr txBox="1">
              <a:spLocks noChangeArrowheads="1"/>
            </p:cNvSpPr>
            <p:nvPr/>
          </p:nvSpPr>
          <p:spPr bwMode="auto">
            <a:xfrm>
              <a:off x="4745608" y="2786285"/>
              <a:ext cx="1620838"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
        <p:nvSpPr>
          <p:cNvPr id="7183" name="矩形 65"/>
          <p:cNvSpPr>
            <a:spLocks noChangeArrowheads="1"/>
          </p:cNvSpPr>
          <p:nvPr/>
        </p:nvSpPr>
        <p:spPr bwMode="auto">
          <a:xfrm>
            <a:off x="6716786" y="2731297"/>
            <a:ext cx="1684338"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5" name="组合 4"/>
          <p:cNvGrpSpPr>
            <a:grpSpLocks/>
          </p:cNvGrpSpPr>
          <p:nvPr/>
        </p:nvGrpSpPr>
        <p:grpSpPr bwMode="auto">
          <a:xfrm>
            <a:off x="6743774" y="2857503"/>
            <a:ext cx="1630362" cy="998571"/>
            <a:chOff x="6739011" y="2786285"/>
            <a:chExt cx="1630363" cy="997955"/>
          </a:xfrm>
        </p:grpSpPr>
        <p:sp>
          <p:nvSpPr>
            <p:cNvPr id="14" name="TextBox 146"/>
            <p:cNvSpPr txBox="1">
              <a:spLocks noChangeArrowheads="1"/>
            </p:cNvSpPr>
            <p:nvPr/>
          </p:nvSpPr>
          <p:spPr bwMode="auto">
            <a:xfrm>
              <a:off x="6739011" y="3322860"/>
              <a:ext cx="1620838"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7196" name="直接连接符 79"/>
            <p:cNvCxnSpPr>
              <a:cxnSpLocks noChangeShapeType="1"/>
            </p:cNvCxnSpPr>
            <p:nvPr/>
          </p:nvCxnSpPr>
          <p:spPr bwMode="auto">
            <a:xfrm>
              <a:off x="6781874" y="3194273"/>
              <a:ext cx="1554162"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7197" name="TextBox 146"/>
            <p:cNvSpPr txBox="1">
              <a:spLocks noChangeArrowheads="1"/>
            </p:cNvSpPr>
            <p:nvPr/>
          </p:nvSpPr>
          <p:spPr bwMode="auto">
            <a:xfrm>
              <a:off x="6748536" y="2786285"/>
              <a:ext cx="1620838"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slide(fromLeft)">
                                      <p:cBhvr>
                                        <p:cTn id="7" dur="500"/>
                                        <p:tgtEl>
                                          <p:spTgt spid="9218"/>
                                        </p:tgtEl>
                                      </p:cBhvr>
                                    </p:animEffect>
                                  </p:childTnLst>
                                </p:cTn>
                              </p:par>
                            </p:childTnLst>
                          </p:cTn>
                        </p:par>
                        <p:par>
                          <p:cTn id="8" fill="hold" nodeType="afterGroup">
                            <p:stCondLst>
                              <p:cond delay="500"/>
                            </p:stCondLst>
                            <p:childTnLst>
                              <p:par>
                                <p:cTn id="9" presetID="23" presetClass="entr" presetSubtype="528"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p:cTn id="11" dur="1000" fill="hold"/>
                                        <p:tgtEl>
                                          <p:spTgt spid="9219"/>
                                        </p:tgtEl>
                                        <p:attrNameLst>
                                          <p:attrName>ppt_w</p:attrName>
                                        </p:attrNameLst>
                                      </p:cBhvr>
                                      <p:tavLst>
                                        <p:tav tm="0">
                                          <p:val>
                                            <p:fltVal val="0"/>
                                          </p:val>
                                        </p:tav>
                                        <p:tav tm="100000">
                                          <p:val>
                                            <p:strVal val="#ppt_w"/>
                                          </p:val>
                                        </p:tav>
                                      </p:tavLst>
                                    </p:anim>
                                    <p:anim calcmode="lin" valueType="num">
                                      <p:cBhvr>
                                        <p:cTn id="12" dur="1000" fill="hold"/>
                                        <p:tgtEl>
                                          <p:spTgt spid="9219"/>
                                        </p:tgtEl>
                                        <p:attrNameLst>
                                          <p:attrName>ppt_h</p:attrName>
                                        </p:attrNameLst>
                                      </p:cBhvr>
                                      <p:tavLst>
                                        <p:tav tm="0">
                                          <p:val>
                                            <p:fltVal val="0"/>
                                          </p:val>
                                        </p:tav>
                                        <p:tav tm="100000">
                                          <p:val>
                                            <p:strVal val="#ppt_h"/>
                                          </p:val>
                                        </p:tav>
                                      </p:tavLst>
                                    </p:anim>
                                    <p:anim calcmode="lin" valueType="num">
                                      <p:cBhvr>
                                        <p:cTn id="13" dur="1000" fill="hold"/>
                                        <p:tgtEl>
                                          <p:spTgt spid="9219"/>
                                        </p:tgtEl>
                                        <p:attrNameLst>
                                          <p:attrName>ppt_x</p:attrName>
                                        </p:attrNameLst>
                                      </p:cBhvr>
                                      <p:tavLst>
                                        <p:tav tm="0">
                                          <p:val>
                                            <p:fltVal val="0.5"/>
                                          </p:val>
                                        </p:tav>
                                        <p:tav tm="100000">
                                          <p:val>
                                            <p:strVal val="#ppt_x"/>
                                          </p:val>
                                        </p:tav>
                                      </p:tavLst>
                                    </p:anim>
                                    <p:anim calcmode="lin" valueType="num">
                                      <p:cBhvr>
                                        <p:cTn id="14" dur="1000" fill="hold"/>
                                        <p:tgtEl>
                                          <p:spTgt spid="9219"/>
                                        </p:tgtEl>
                                        <p:attrNameLst>
                                          <p:attrName>ppt_y</p:attrName>
                                        </p:attrNameLst>
                                      </p:cBhvr>
                                      <p:tavLst>
                                        <p:tav tm="0">
                                          <p:val>
                                            <p:fltVal val="0.5"/>
                                          </p:val>
                                        </p:tav>
                                        <p:tav tm="100000">
                                          <p:val>
                                            <p:strVal val="#ppt_y"/>
                                          </p:val>
                                        </p:tav>
                                      </p:tavLst>
                                    </p:anim>
                                  </p:childTnLst>
                                </p:cTn>
                              </p:par>
                              <p:par>
                                <p:cTn id="15" presetID="8" presetClass="emph" presetSubtype="0" repeatCount="2000" fill="hold" nodeType="withEffect">
                                  <p:stCondLst>
                                    <p:cond delay="0"/>
                                  </p:stCondLst>
                                  <p:childTnLst>
                                    <p:animRot by="21600000">
                                      <p:cBhvr>
                                        <p:cTn id="16" dur="500" fill="hold"/>
                                        <p:tgtEl>
                                          <p:spTgt spid="9219"/>
                                        </p:tgtEl>
                                        <p:attrNameLst>
                                          <p:attrName>r</p:attrName>
                                        </p:attrNameLst>
                                      </p:cBhvr>
                                    </p:animRot>
                                  </p:childTnLst>
                                </p:cTn>
                              </p:par>
                              <p:par>
                                <p:cTn id="17" presetID="23" presetClass="entr" presetSubtype="528" fill="hold" nodeType="withEffect">
                                  <p:stCondLst>
                                    <p:cond delay="200"/>
                                  </p:stCondLst>
                                  <p:childTnLst>
                                    <p:set>
                                      <p:cBhvr>
                                        <p:cTn id="18" dur="1" fill="hold">
                                          <p:stCondLst>
                                            <p:cond delay="0"/>
                                          </p:stCondLst>
                                        </p:cTn>
                                        <p:tgtEl>
                                          <p:spTgt spid="9223"/>
                                        </p:tgtEl>
                                        <p:attrNameLst>
                                          <p:attrName>style.visibility</p:attrName>
                                        </p:attrNameLst>
                                      </p:cBhvr>
                                      <p:to>
                                        <p:strVal val="visible"/>
                                      </p:to>
                                    </p:set>
                                    <p:anim calcmode="lin" valueType="num">
                                      <p:cBhvr>
                                        <p:cTn id="19" dur="1000" fill="hold"/>
                                        <p:tgtEl>
                                          <p:spTgt spid="9223"/>
                                        </p:tgtEl>
                                        <p:attrNameLst>
                                          <p:attrName>ppt_w</p:attrName>
                                        </p:attrNameLst>
                                      </p:cBhvr>
                                      <p:tavLst>
                                        <p:tav tm="0">
                                          <p:val>
                                            <p:fltVal val="0"/>
                                          </p:val>
                                        </p:tav>
                                        <p:tav tm="100000">
                                          <p:val>
                                            <p:strVal val="#ppt_w"/>
                                          </p:val>
                                        </p:tav>
                                      </p:tavLst>
                                    </p:anim>
                                    <p:anim calcmode="lin" valueType="num">
                                      <p:cBhvr>
                                        <p:cTn id="20" dur="1000" fill="hold"/>
                                        <p:tgtEl>
                                          <p:spTgt spid="9223"/>
                                        </p:tgtEl>
                                        <p:attrNameLst>
                                          <p:attrName>ppt_h</p:attrName>
                                        </p:attrNameLst>
                                      </p:cBhvr>
                                      <p:tavLst>
                                        <p:tav tm="0">
                                          <p:val>
                                            <p:fltVal val="0"/>
                                          </p:val>
                                        </p:tav>
                                        <p:tav tm="100000">
                                          <p:val>
                                            <p:strVal val="#ppt_h"/>
                                          </p:val>
                                        </p:tav>
                                      </p:tavLst>
                                    </p:anim>
                                    <p:anim calcmode="lin" valueType="num">
                                      <p:cBhvr>
                                        <p:cTn id="21" dur="1000" fill="hold"/>
                                        <p:tgtEl>
                                          <p:spTgt spid="9223"/>
                                        </p:tgtEl>
                                        <p:attrNameLst>
                                          <p:attrName>ppt_x</p:attrName>
                                        </p:attrNameLst>
                                      </p:cBhvr>
                                      <p:tavLst>
                                        <p:tav tm="0">
                                          <p:val>
                                            <p:fltVal val="0.5"/>
                                          </p:val>
                                        </p:tav>
                                        <p:tav tm="100000">
                                          <p:val>
                                            <p:strVal val="#ppt_x"/>
                                          </p:val>
                                        </p:tav>
                                      </p:tavLst>
                                    </p:anim>
                                    <p:anim calcmode="lin" valueType="num">
                                      <p:cBhvr>
                                        <p:cTn id="22" dur="1000" fill="hold"/>
                                        <p:tgtEl>
                                          <p:spTgt spid="9223"/>
                                        </p:tgtEl>
                                        <p:attrNameLst>
                                          <p:attrName>ppt_y</p:attrName>
                                        </p:attrNameLst>
                                      </p:cBhvr>
                                      <p:tavLst>
                                        <p:tav tm="0">
                                          <p:val>
                                            <p:fltVal val="0.5"/>
                                          </p:val>
                                        </p:tav>
                                        <p:tav tm="100000">
                                          <p:val>
                                            <p:strVal val="#ppt_y"/>
                                          </p:val>
                                        </p:tav>
                                      </p:tavLst>
                                    </p:anim>
                                  </p:childTnLst>
                                </p:cTn>
                              </p:par>
                              <p:par>
                                <p:cTn id="23" presetID="8" presetClass="emph" presetSubtype="0" repeatCount="2000" fill="hold" nodeType="withEffect">
                                  <p:stCondLst>
                                    <p:cond delay="200"/>
                                  </p:stCondLst>
                                  <p:childTnLst>
                                    <p:animRot by="21600000">
                                      <p:cBhvr>
                                        <p:cTn id="24" dur="500" fill="hold"/>
                                        <p:tgtEl>
                                          <p:spTgt spid="9223"/>
                                        </p:tgtEl>
                                        <p:attrNameLst>
                                          <p:attrName>r</p:attrName>
                                        </p:attrNameLst>
                                      </p:cBhvr>
                                    </p:animRot>
                                  </p:childTnLst>
                                </p:cTn>
                              </p:par>
                              <p:par>
                                <p:cTn id="25" presetID="23" presetClass="entr" presetSubtype="528" fill="hold" nodeType="withEffect">
                                  <p:stCondLst>
                                    <p:cond delay="400"/>
                                  </p:stCondLst>
                                  <p:childTnLst>
                                    <p:set>
                                      <p:cBhvr>
                                        <p:cTn id="26" dur="1" fill="hold">
                                          <p:stCondLst>
                                            <p:cond delay="0"/>
                                          </p:stCondLst>
                                        </p:cTn>
                                        <p:tgtEl>
                                          <p:spTgt spid="9227"/>
                                        </p:tgtEl>
                                        <p:attrNameLst>
                                          <p:attrName>style.visibility</p:attrName>
                                        </p:attrNameLst>
                                      </p:cBhvr>
                                      <p:to>
                                        <p:strVal val="visible"/>
                                      </p:to>
                                    </p:set>
                                    <p:anim calcmode="lin" valueType="num">
                                      <p:cBhvr>
                                        <p:cTn id="27" dur="1000" fill="hold"/>
                                        <p:tgtEl>
                                          <p:spTgt spid="9227"/>
                                        </p:tgtEl>
                                        <p:attrNameLst>
                                          <p:attrName>ppt_w</p:attrName>
                                        </p:attrNameLst>
                                      </p:cBhvr>
                                      <p:tavLst>
                                        <p:tav tm="0">
                                          <p:val>
                                            <p:fltVal val="0"/>
                                          </p:val>
                                        </p:tav>
                                        <p:tav tm="100000">
                                          <p:val>
                                            <p:strVal val="#ppt_w"/>
                                          </p:val>
                                        </p:tav>
                                      </p:tavLst>
                                    </p:anim>
                                    <p:anim calcmode="lin" valueType="num">
                                      <p:cBhvr>
                                        <p:cTn id="28" dur="1000" fill="hold"/>
                                        <p:tgtEl>
                                          <p:spTgt spid="9227"/>
                                        </p:tgtEl>
                                        <p:attrNameLst>
                                          <p:attrName>ppt_h</p:attrName>
                                        </p:attrNameLst>
                                      </p:cBhvr>
                                      <p:tavLst>
                                        <p:tav tm="0">
                                          <p:val>
                                            <p:fltVal val="0"/>
                                          </p:val>
                                        </p:tav>
                                        <p:tav tm="100000">
                                          <p:val>
                                            <p:strVal val="#ppt_h"/>
                                          </p:val>
                                        </p:tav>
                                      </p:tavLst>
                                    </p:anim>
                                    <p:anim calcmode="lin" valueType="num">
                                      <p:cBhvr>
                                        <p:cTn id="29" dur="1000" fill="hold"/>
                                        <p:tgtEl>
                                          <p:spTgt spid="9227"/>
                                        </p:tgtEl>
                                        <p:attrNameLst>
                                          <p:attrName>ppt_x</p:attrName>
                                        </p:attrNameLst>
                                      </p:cBhvr>
                                      <p:tavLst>
                                        <p:tav tm="0">
                                          <p:val>
                                            <p:fltVal val="0.5"/>
                                          </p:val>
                                        </p:tav>
                                        <p:tav tm="100000">
                                          <p:val>
                                            <p:strVal val="#ppt_x"/>
                                          </p:val>
                                        </p:tav>
                                      </p:tavLst>
                                    </p:anim>
                                    <p:anim calcmode="lin" valueType="num">
                                      <p:cBhvr>
                                        <p:cTn id="30" dur="1000" fill="hold"/>
                                        <p:tgtEl>
                                          <p:spTgt spid="9227"/>
                                        </p:tgtEl>
                                        <p:attrNameLst>
                                          <p:attrName>ppt_y</p:attrName>
                                        </p:attrNameLst>
                                      </p:cBhvr>
                                      <p:tavLst>
                                        <p:tav tm="0">
                                          <p:val>
                                            <p:fltVal val="0.5"/>
                                          </p:val>
                                        </p:tav>
                                        <p:tav tm="100000">
                                          <p:val>
                                            <p:strVal val="#ppt_y"/>
                                          </p:val>
                                        </p:tav>
                                      </p:tavLst>
                                    </p:anim>
                                  </p:childTnLst>
                                </p:cTn>
                              </p:par>
                              <p:par>
                                <p:cTn id="31" presetID="8" presetClass="emph" presetSubtype="0" repeatCount="2000" fill="hold" nodeType="withEffect">
                                  <p:stCondLst>
                                    <p:cond delay="400"/>
                                  </p:stCondLst>
                                  <p:childTnLst>
                                    <p:animRot by="21600000">
                                      <p:cBhvr>
                                        <p:cTn id="32" dur="500" fill="hold"/>
                                        <p:tgtEl>
                                          <p:spTgt spid="9227"/>
                                        </p:tgtEl>
                                        <p:attrNameLst>
                                          <p:attrName>r</p:attrName>
                                        </p:attrNameLst>
                                      </p:cBhvr>
                                    </p:animRot>
                                  </p:childTnLst>
                                </p:cTn>
                              </p:par>
                              <p:par>
                                <p:cTn id="33" presetID="23" presetClass="entr" presetSubtype="528" fill="hold" nodeType="withEffect">
                                  <p:stCondLst>
                                    <p:cond delay="600"/>
                                  </p:stCondLst>
                                  <p:childTnLst>
                                    <p:set>
                                      <p:cBhvr>
                                        <p:cTn id="34" dur="1" fill="hold">
                                          <p:stCondLst>
                                            <p:cond delay="0"/>
                                          </p:stCondLst>
                                        </p:cTn>
                                        <p:tgtEl>
                                          <p:spTgt spid="9231"/>
                                        </p:tgtEl>
                                        <p:attrNameLst>
                                          <p:attrName>style.visibility</p:attrName>
                                        </p:attrNameLst>
                                      </p:cBhvr>
                                      <p:to>
                                        <p:strVal val="visible"/>
                                      </p:to>
                                    </p:set>
                                    <p:anim calcmode="lin" valueType="num">
                                      <p:cBhvr>
                                        <p:cTn id="35" dur="1000" fill="hold"/>
                                        <p:tgtEl>
                                          <p:spTgt spid="9231"/>
                                        </p:tgtEl>
                                        <p:attrNameLst>
                                          <p:attrName>ppt_w</p:attrName>
                                        </p:attrNameLst>
                                      </p:cBhvr>
                                      <p:tavLst>
                                        <p:tav tm="0">
                                          <p:val>
                                            <p:fltVal val="0"/>
                                          </p:val>
                                        </p:tav>
                                        <p:tav tm="100000">
                                          <p:val>
                                            <p:strVal val="#ppt_w"/>
                                          </p:val>
                                        </p:tav>
                                      </p:tavLst>
                                    </p:anim>
                                    <p:anim calcmode="lin" valueType="num">
                                      <p:cBhvr>
                                        <p:cTn id="36" dur="1000" fill="hold"/>
                                        <p:tgtEl>
                                          <p:spTgt spid="9231"/>
                                        </p:tgtEl>
                                        <p:attrNameLst>
                                          <p:attrName>ppt_h</p:attrName>
                                        </p:attrNameLst>
                                      </p:cBhvr>
                                      <p:tavLst>
                                        <p:tav tm="0">
                                          <p:val>
                                            <p:fltVal val="0"/>
                                          </p:val>
                                        </p:tav>
                                        <p:tav tm="100000">
                                          <p:val>
                                            <p:strVal val="#ppt_h"/>
                                          </p:val>
                                        </p:tav>
                                      </p:tavLst>
                                    </p:anim>
                                    <p:anim calcmode="lin" valueType="num">
                                      <p:cBhvr>
                                        <p:cTn id="37" dur="1000" fill="hold"/>
                                        <p:tgtEl>
                                          <p:spTgt spid="9231"/>
                                        </p:tgtEl>
                                        <p:attrNameLst>
                                          <p:attrName>ppt_x</p:attrName>
                                        </p:attrNameLst>
                                      </p:cBhvr>
                                      <p:tavLst>
                                        <p:tav tm="0">
                                          <p:val>
                                            <p:fltVal val="0.5"/>
                                          </p:val>
                                        </p:tav>
                                        <p:tav tm="100000">
                                          <p:val>
                                            <p:strVal val="#ppt_x"/>
                                          </p:val>
                                        </p:tav>
                                      </p:tavLst>
                                    </p:anim>
                                    <p:anim calcmode="lin" valueType="num">
                                      <p:cBhvr>
                                        <p:cTn id="38" dur="1000" fill="hold"/>
                                        <p:tgtEl>
                                          <p:spTgt spid="9231"/>
                                        </p:tgtEl>
                                        <p:attrNameLst>
                                          <p:attrName>ppt_y</p:attrName>
                                        </p:attrNameLst>
                                      </p:cBhvr>
                                      <p:tavLst>
                                        <p:tav tm="0">
                                          <p:val>
                                            <p:fltVal val="0.5"/>
                                          </p:val>
                                        </p:tav>
                                        <p:tav tm="100000">
                                          <p:val>
                                            <p:strVal val="#ppt_y"/>
                                          </p:val>
                                        </p:tav>
                                      </p:tavLst>
                                    </p:anim>
                                  </p:childTnLst>
                                </p:cTn>
                              </p:par>
                              <p:par>
                                <p:cTn id="39" presetID="8" presetClass="emph" presetSubtype="0" repeatCount="2000" fill="hold" nodeType="withEffect">
                                  <p:stCondLst>
                                    <p:cond delay="600"/>
                                  </p:stCondLst>
                                  <p:childTnLst>
                                    <p:animRot by="21600000">
                                      <p:cBhvr>
                                        <p:cTn id="40" dur="500" fill="hold"/>
                                        <p:tgtEl>
                                          <p:spTgt spid="9231"/>
                                        </p:tgtEl>
                                        <p:attrNameLst>
                                          <p:attrName>r</p:attrName>
                                        </p:attrNameLst>
                                      </p:cBhvr>
                                    </p:animRot>
                                  </p:childTnLst>
                                </p:cTn>
                              </p:par>
                            </p:childTnLst>
                          </p:cTn>
                        </p:par>
                        <p:par>
                          <p:cTn id="41" fill="hold" nodeType="afterGroup">
                            <p:stCondLst>
                              <p:cond delay="2100"/>
                            </p:stCondLst>
                            <p:childTnLst>
                              <p:par>
                                <p:cTn id="42" presetID="12" presetClass="entr" presetSubtype="1" fill="hold" nodeType="afterEffect">
                                  <p:stCondLst>
                                    <p:cond delay="0"/>
                                  </p:stCondLst>
                                  <p:childTnLst>
                                    <p:set>
                                      <p:cBhvr>
                                        <p:cTn id="43" dur="1" fill="hold">
                                          <p:stCondLst>
                                            <p:cond delay="0"/>
                                          </p:stCondLst>
                                        </p:cTn>
                                        <p:tgtEl>
                                          <p:spTgt spid="9234"/>
                                        </p:tgtEl>
                                        <p:attrNameLst>
                                          <p:attrName>style.visibility</p:attrName>
                                        </p:attrNameLst>
                                      </p:cBhvr>
                                      <p:to>
                                        <p:strVal val="visible"/>
                                      </p:to>
                                    </p:set>
                                    <p:animEffect transition="in" filter="slide(fromTop)">
                                      <p:cBhvr>
                                        <p:cTn id="44" dur="500"/>
                                        <p:tgtEl>
                                          <p:spTgt spid="9234"/>
                                        </p:tgtEl>
                                      </p:cBhvr>
                                    </p:animEffect>
                                  </p:childTnLst>
                                </p:cTn>
                              </p:par>
                              <p:par>
                                <p:cTn id="45" presetID="12" presetClass="entr" presetSubtype="1" fill="hold" nodeType="withEffect">
                                  <p:stCondLst>
                                    <p:cond delay="0"/>
                                  </p:stCondLst>
                                  <p:childTnLst>
                                    <p:set>
                                      <p:cBhvr>
                                        <p:cTn id="46" dur="1" fill="hold">
                                          <p:stCondLst>
                                            <p:cond delay="0"/>
                                          </p:stCondLst>
                                        </p:cTn>
                                        <p:tgtEl>
                                          <p:spTgt spid="9237"/>
                                        </p:tgtEl>
                                        <p:attrNameLst>
                                          <p:attrName>style.visibility</p:attrName>
                                        </p:attrNameLst>
                                      </p:cBhvr>
                                      <p:to>
                                        <p:strVal val="visible"/>
                                      </p:to>
                                    </p:set>
                                    <p:animEffect transition="in" filter="slide(fromTop)">
                                      <p:cBhvr>
                                        <p:cTn id="47" dur="500"/>
                                        <p:tgtEl>
                                          <p:spTgt spid="9237"/>
                                        </p:tgtEl>
                                      </p:cBhvr>
                                    </p:animEffect>
                                  </p:childTnLst>
                                </p:cTn>
                              </p:par>
                              <p:par>
                                <p:cTn id="48" presetID="12" presetClass="entr" presetSubtype="1" fill="hold" nodeType="withEffect">
                                  <p:stCondLst>
                                    <p:cond delay="0"/>
                                  </p:stCondLst>
                                  <p:childTnLst>
                                    <p:set>
                                      <p:cBhvr>
                                        <p:cTn id="49" dur="1" fill="hold">
                                          <p:stCondLst>
                                            <p:cond delay="0"/>
                                          </p:stCondLst>
                                        </p:cTn>
                                        <p:tgtEl>
                                          <p:spTgt spid="9240"/>
                                        </p:tgtEl>
                                        <p:attrNameLst>
                                          <p:attrName>style.visibility</p:attrName>
                                        </p:attrNameLst>
                                      </p:cBhvr>
                                      <p:to>
                                        <p:strVal val="visible"/>
                                      </p:to>
                                    </p:set>
                                    <p:animEffect transition="in" filter="slide(fromTop)">
                                      <p:cBhvr>
                                        <p:cTn id="50" dur="500"/>
                                        <p:tgtEl>
                                          <p:spTgt spid="9240"/>
                                        </p:tgtEl>
                                      </p:cBhvr>
                                    </p:animEffect>
                                  </p:childTnLst>
                                </p:cTn>
                              </p:par>
                              <p:par>
                                <p:cTn id="51" presetID="12" presetClass="entr" presetSubtype="1" fill="hold" nodeType="withEffect">
                                  <p:stCondLst>
                                    <p:cond delay="0"/>
                                  </p:stCondLst>
                                  <p:childTnLst>
                                    <p:set>
                                      <p:cBhvr>
                                        <p:cTn id="52" dur="1" fill="hold">
                                          <p:stCondLst>
                                            <p:cond delay="0"/>
                                          </p:stCondLst>
                                        </p:cTn>
                                        <p:tgtEl>
                                          <p:spTgt spid="9243"/>
                                        </p:tgtEl>
                                        <p:attrNameLst>
                                          <p:attrName>style.visibility</p:attrName>
                                        </p:attrNameLst>
                                      </p:cBhvr>
                                      <p:to>
                                        <p:strVal val="visible"/>
                                      </p:to>
                                    </p:set>
                                    <p:animEffect transition="in" filter="slide(fromTop)">
                                      <p:cBhvr>
                                        <p:cTn id="53" dur="500"/>
                                        <p:tgtEl>
                                          <p:spTgt spid="9243"/>
                                        </p:tgtEl>
                                      </p:cBhvr>
                                    </p:animEffect>
                                  </p:childTnLst>
                                </p:cTn>
                              </p:par>
                            </p:childTnLst>
                          </p:cTn>
                        </p:par>
                        <p:par>
                          <p:cTn id="54" fill="hold" nodeType="afterGroup">
                            <p:stCondLst>
                              <p:cond delay="2600"/>
                            </p:stCondLst>
                            <p:childTnLst>
                              <p:par>
                                <p:cTn id="55" presetID="21" presetClass="entr" presetSubtype="1" fill="hold" nodeType="afterEffect">
                                  <p:stCondLst>
                                    <p:cond delay="0"/>
                                  </p:stCondLst>
                                  <p:childTnLst>
                                    <p:set>
                                      <p:cBhvr>
                                        <p:cTn id="56" dur="1" fill="hold">
                                          <p:stCondLst>
                                            <p:cond delay="0"/>
                                          </p:stCondLst>
                                        </p:cTn>
                                        <p:tgtEl>
                                          <p:spTgt spid="7195"/>
                                        </p:tgtEl>
                                        <p:attrNameLst>
                                          <p:attrName>style.visibility</p:attrName>
                                        </p:attrNameLst>
                                      </p:cBhvr>
                                      <p:to>
                                        <p:strVal val="visible"/>
                                      </p:to>
                                    </p:set>
                                    <p:animEffect transition="in" filter="wheel(1)">
                                      <p:cBhvr>
                                        <p:cTn id="57" dur="2000"/>
                                        <p:tgtEl>
                                          <p:spTgt spid="7195"/>
                                        </p:tgtEl>
                                      </p:cBhvr>
                                    </p:animEffect>
                                  </p:childTnLst>
                                </p:cTn>
                              </p:par>
                              <p:par>
                                <p:cTn id="58" presetID="42" presetClass="entr" presetSubtype="0" fill="hold" nodeType="withEffect">
                                  <p:stCondLst>
                                    <p:cond delay="100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anim calcmode="lin" valueType="num">
                                      <p:cBhvr>
                                        <p:cTn id="61" dur="1000" fill="hold"/>
                                        <p:tgtEl>
                                          <p:spTgt spid="2"/>
                                        </p:tgtEl>
                                        <p:attrNameLst>
                                          <p:attrName>ppt_x</p:attrName>
                                        </p:attrNameLst>
                                      </p:cBhvr>
                                      <p:tavLst>
                                        <p:tav tm="0">
                                          <p:val>
                                            <p:strVal val="#ppt_x"/>
                                          </p:val>
                                        </p:tav>
                                        <p:tav tm="100000">
                                          <p:val>
                                            <p:strVal val="#ppt_x"/>
                                          </p:val>
                                        </p:tav>
                                      </p:tavLst>
                                    </p:anim>
                                    <p:anim calcmode="lin" valueType="num">
                                      <p:cBhvr>
                                        <p:cTn id="62" dur="1000" fill="hold"/>
                                        <p:tgtEl>
                                          <p:spTgt spid="2"/>
                                        </p:tgtEl>
                                        <p:attrNameLst>
                                          <p:attrName>ppt_y</p:attrName>
                                        </p:attrNameLst>
                                      </p:cBhvr>
                                      <p:tavLst>
                                        <p:tav tm="0">
                                          <p:val>
                                            <p:strVal val="#ppt_y+.1"/>
                                          </p:val>
                                        </p:tav>
                                        <p:tav tm="100000">
                                          <p:val>
                                            <p:strVal val="#ppt_y"/>
                                          </p:val>
                                        </p:tav>
                                      </p:tavLst>
                                    </p:anim>
                                  </p:childTnLst>
                                </p:cTn>
                              </p:par>
                            </p:childTnLst>
                          </p:cTn>
                        </p:par>
                        <p:par>
                          <p:cTn id="63" fill="hold" nodeType="afterGroup">
                            <p:stCondLst>
                              <p:cond delay="4600"/>
                            </p:stCondLst>
                            <p:childTnLst>
                              <p:par>
                                <p:cTn id="64" presetID="21" presetClass="entr" presetSubtype="1" fill="hold" nodeType="afterEffect">
                                  <p:stCondLst>
                                    <p:cond delay="0"/>
                                  </p:stCondLst>
                                  <p:childTnLst>
                                    <p:set>
                                      <p:cBhvr>
                                        <p:cTn id="65" dur="1" fill="hold">
                                          <p:stCondLst>
                                            <p:cond delay="0"/>
                                          </p:stCondLst>
                                        </p:cTn>
                                        <p:tgtEl>
                                          <p:spTgt spid="7191"/>
                                        </p:tgtEl>
                                        <p:attrNameLst>
                                          <p:attrName>style.visibility</p:attrName>
                                        </p:attrNameLst>
                                      </p:cBhvr>
                                      <p:to>
                                        <p:strVal val="visible"/>
                                      </p:to>
                                    </p:set>
                                    <p:animEffect transition="in" filter="wheel(1)">
                                      <p:cBhvr>
                                        <p:cTn id="66" dur="2000"/>
                                        <p:tgtEl>
                                          <p:spTgt spid="7191"/>
                                        </p:tgtEl>
                                      </p:cBhvr>
                                    </p:animEffect>
                                  </p:childTnLst>
                                </p:cTn>
                              </p:par>
                              <p:par>
                                <p:cTn id="67" presetID="42" presetClass="entr" presetSubtype="0" fill="hold" nodeType="withEffect">
                                  <p:stCondLst>
                                    <p:cond delay="100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1000"/>
                                        <p:tgtEl>
                                          <p:spTgt spid="3"/>
                                        </p:tgtEl>
                                      </p:cBhvr>
                                    </p:animEffect>
                                    <p:anim calcmode="lin" valueType="num">
                                      <p:cBhvr>
                                        <p:cTn id="70" dur="1000" fill="hold"/>
                                        <p:tgtEl>
                                          <p:spTgt spid="3"/>
                                        </p:tgtEl>
                                        <p:attrNameLst>
                                          <p:attrName>ppt_x</p:attrName>
                                        </p:attrNameLst>
                                      </p:cBhvr>
                                      <p:tavLst>
                                        <p:tav tm="0">
                                          <p:val>
                                            <p:strVal val="#ppt_x"/>
                                          </p:val>
                                        </p:tav>
                                        <p:tav tm="100000">
                                          <p:val>
                                            <p:strVal val="#ppt_x"/>
                                          </p:val>
                                        </p:tav>
                                      </p:tavLst>
                                    </p:anim>
                                    <p:anim calcmode="lin" valueType="num">
                                      <p:cBhvr>
                                        <p:cTn id="71" dur="1000" fill="hold"/>
                                        <p:tgtEl>
                                          <p:spTgt spid="3"/>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6600"/>
                            </p:stCondLst>
                            <p:childTnLst>
                              <p:par>
                                <p:cTn id="73" presetID="21" presetClass="entr" presetSubtype="1" fill="hold" nodeType="afterEffect">
                                  <p:stCondLst>
                                    <p:cond delay="0"/>
                                  </p:stCondLst>
                                  <p:childTnLst>
                                    <p:set>
                                      <p:cBhvr>
                                        <p:cTn id="74" dur="1" fill="hold">
                                          <p:stCondLst>
                                            <p:cond delay="0"/>
                                          </p:stCondLst>
                                        </p:cTn>
                                        <p:tgtEl>
                                          <p:spTgt spid="7187"/>
                                        </p:tgtEl>
                                        <p:attrNameLst>
                                          <p:attrName>style.visibility</p:attrName>
                                        </p:attrNameLst>
                                      </p:cBhvr>
                                      <p:to>
                                        <p:strVal val="visible"/>
                                      </p:to>
                                    </p:set>
                                    <p:animEffect transition="in" filter="wheel(1)">
                                      <p:cBhvr>
                                        <p:cTn id="75" dur="2000"/>
                                        <p:tgtEl>
                                          <p:spTgt spid="7187"/>
                                        </p:tgtEl>
                                      </p:cBhvr>
                                    </p:animEffect>
                                  </p:childTnLst>
                                </p:cTn>
                              </p:par>
                              <p:par>
                                <p:cTn id="76" presetID="42" presetClass="entr" presetSubtype="0" fill="hold" nodeType="withEffect">
                                  <p:stCondLst>
                                    <p:cond delay="100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1000"/>
                                        <p:tgtEl>
                                          <p:spTgt spid="4"/>
                                        </p:tgtEl>
                                      </p:cBhvr>
                                    </p:animEffect>
                                    <p:anim calcmode="lin" valueType="num">
                                      <p:cBhvr>
                                        <p:cTn id="79" dur="1000" fill="hold"/>
                                        <p:tgtEl>
                                          <p:spTgt spid="4"/>
                                        </p:tgtEl>
                                        <p:attrNameLst>
                                          <p:attrName>ppt_x</p:attrName>
                                        </p:attrNameLst>
                                      </p:cBhvr>
                                      <p:tavLst>
                                        <p:tav tm="0">
                                          <p:val>
                                            <p:strVal val="#ppt_x"/>
                                          </p:val>
                                        </p:tav>
                                        <p:tav tm="100000">
                                          <p:val>
                                            <p:strVal val="#ppt_x"/>
                                          </p:val>
                                        </p:tav>
                                      </p:tavLst>
                                    </p:anim>
                                    <p:anim calcmode="lin" valueType="num">
                                      <p:cBhvr>
                                        <p:cTn id="80" dur="1000" fill="hold"/>
                                        <p:tgtEl>
                                          <p:spTgt spid="4"/>
                                        </p:tgtEl>
                                        <p:attrNameLst>
                                          <p:attrName>ppt_y</p:attrName>
                                        </p:attrNameLst>
                                      </p:cBhvr>
                                      <p:tavLst>
                                        <p:tav tm="0">
                                          <p:val>
                                            <p:strVal val="#ppt_y+.1"/>
                                          </p:val>
                                        </p:tav>
                                        <p:tav tm="100000">
                                          <p:val>
                                            <p:strVal val="#ppt_y"/>
                                          </p:val>
                                        </p:tav>
                                      </p:tavLst>
                                    </p:anim>
                                  </p:childTnLst>
                                </p:cTn>
                              </p:par>
                            </p:childTnLst>
                          </p:cTn>
                        </p:par>
                        <p:par>
                          <p:cTn id="81" fill="hold" nodeType="afterGroup">
                            <p:stCondLst>
                              <p:cond delay="8600"/>
                            </p:stCondLst>
                            <p:childTnLst>
                              <p:par>
                                <p:cTn id="82" presetID="21" presetClass="entr" presetSubtype="1" fill="hold" nodeType="afterEffect">
                                  <p:stCondLst>
                                    <p:cond delay="0"/>
                                  </p:stCondLst>
                                  <p:childTnLst>
                                    <p:set>
                                      <p:cBhvr>
                                        <p:cTn id="83" dur="1" fill="hold">
                                          <p:stCondLst>
                                            <p:cond delay="0"/>
                                          </p:stCondLst>
                                        </p:cTn>
                                        <p:tgtEl>
                                          <p:spTgt spid="7183"/>
                                        </p:tgtEl>
                                        <p:attrNameLst>
                                          <p:attrName>style.visibility</p:attrName>
                                        </p:attrNameLst>
                                      </p:cBhvr>
                                      <p:to>
                                        <p:strVal val="visible"/>
                                      </p:to>
                                    </p:set>
                                    <p:animEffect transition="in" filter="wheel(1)">
                                      <p:cBhvr>
                                        <p:cTn id="84" dur="2000"/>
                                        <p:tgtEl>
                                          <p:spTgt spid="7183"/>
                                        </p:tgtEl>
                                      </p:cBhvr>
                                    </p:animEffect>
                                  </p:childTnLst>
                                </p:cTn>
                              </p:par>
                              <p:par>
                                <p:cTn id="85" presetID="42" presetClass="entr" presetSubtype="0" fill="hold" nodeType="withEffect">
                                  <p:stCondLst>
                                    <p:cond delay="100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1000"/>
                                        <p:tgtEl>
                                          <p:spTgt spid="5"/>
                                        </p:tgtEl>
                                      </p:cBhvr>
                                    </p:animEffect>
                                    <p:anim calcmode="lin" valueType="num">
                                      <p:cBhvr>
                                        <p:cTn id="88" dur="1000" fill="hold"/>
                                        <p:tgtEl>
                                          <p:spTgt spid="5"/>
                                        </p:tgtEl>
                                        <p:attrNameLst>
                                          <p:attrName>ppt_x</p:attrName>
                                        </p:attrNameLst>
                                      </p:cBhvr>
                                      <p:tavLst>
                                        <p:tav tm="0">
                                          <p:val>
                                            <p:strVal val="#ppt_x"/>
                                          </p:val>
                                        </p:tav>
                                        <p:tav tm="100000">
                                          <p:val>
                                            <p:strVal val="#ppt_x"/>
                                          </p:val>
                                        </p:tav>
                                      </p:tavLst>
                                    </p:anim>
                                    <p:anim calcmode="lin" valueType="num">
                                      <p:cBhvr>
                                        <p:cTn id="89" dur="1000" fill="hold"/>
                                        <p:tgtEl>
                                          <p:spTgt spid="5"/>
                                        </p:tgtEl>
                                        <p:attrNameLst>
                                          <p:attrName>ppt_y</p:attrName>
                                        </p:attrNameLst>
                                      </p:cBhvr>
                                      <p:tavLst>
                                        <p:tav tm="0">
                                          <p:val>
                                            <p:strVal val="#ppt_y+.1"/>
                                          </p:val>
                                        </p:tav>
                                        <p:tav tm="100000">
                                          <p:val>
                                            <p:strVal val="#ppt_y"/>
                                          </p:val>
                                        </p:tav>
                                      </p:tavLst>
                                    </p:anim>
                                  </p:childTnLst>
                                </p:cTn>
                              </p:par>
                            </p:childTnLst>
                          </p:cTn>
                        </p:par>
                        <p:par>
                          <p:cTn id="90" fill="hold" nodeType="afterGroup">
                            <p:stCondLst>
                              <p:cond delay="10600"/>
                            </p:stCondLst>
                            <p:childTnLst>
                              <p:par>
                                <p:cTn id="91" presetID="10" presetClass="entr" presetSubtype="0" repeatCount="2000" fill="hold" nodeType="afterEffect">
                                  <p:stCondLst>
                                    <p:cond delay="0"/>
                                  </p:stCondLst>
                                  <p:childTnLst>
                                    <p:set>
                                      <p:cBhvr>
                                        <p:cTn id="92" dur="1" fill="hold">
                                          <p:stCondLst>
                                            <p:cond delay="0"/>
                                          </p:stCondLst>
                                        </p:cTn>
                                        <p:tgtEl>
                                          <p:spTgt spid="7195"/>
                                        </p:tgtEl>
                                        <p:attrNameLst>
                                          <p:attrName>style.visibility</p:attrName>
                                        </p:attrNameLst>
                                      </p:cBhvr>
                                      <p:to>
                                        <p:strVal val="visible"/>
                                      </p:to>
                                    </p:set>
                                    <p:animEffect transition="in" filter="fade">
                                      <p:cBhvr>
                                        <p:cTn id="93" dur="500"/>
                                        <p:tgtEl>
                                          <p:spTgt spid="7195"/>
                                        </p:tgtEl>
                                      </p:cBhvr>
                                    </p:animEffect>
                                  </p:childTnLst>
                                </p:cTn>
                              </p:par>
                              <p:par>
                                <p:cTn id="94" presetID="10" presetClass="entr" presetSubtype="0" repeatCount="2000" fill="hold" nodeType="withEffect">
                                  <p:stCondLst>
                                    <p:cond delay="0"/>
                                  </p:stCondLst>
                                  <p:childTnLst>
                                    <p:set>
                                      <p:cBhvr>
                                        <p:cTn id="95" dur="1" fill="hold">
                                          <p:stCondLst>
                                            <p:cond delay="0"/>
                                          </p:stCondLst>
                                        </p:cTn>
                                        <p:tgtEl>
                                          <p:spTgt spid="7191"/>
                                        </p:tgtEl>
                                        <p:attrNameLst>
                                          <p:attrName>style.visibility</p:attrName>
                                        </p:attrNameLst>
                                      </p:cBhvr>
                                      <p:to>
                                        <p:strVal val="visible"/>
                                      </p:to>
                                    </p:set>
                                    <p:animEffect transition="in" filter="fade">
                                      <p:cBhvr>
                                        <p:cTn id="96" dur="500"/>
                                        <p:tgtEl>
                                          <p:spTgt spid="7191"/>
                                        </p:tgtEl>
                                      </p:cBhvr>
                                    </p:animEffect>
                                  </p:childTnLst>
                                </p:cTn>
                              </p:par>
                              <p:par>
                                <p:cTn id="97" presetID="10" presetClass="entr" presetSubtype="0" repeatCount="2000" fill="hold" nodeType="withEffect">
                                  <p:stCondLst>
                                    <p:cond delay="0"/>
                                  </p:stCondLst>
                                  <p:childTnLst>
                                    <p:set>
                                      <p:cBhvr>
                                        <p:cTn id="98" dur="1" fill="hold">
                                          <p:stCondLst>
                                            <p:cond delay="0"/>
                                          </p:stCondLst>
                                        </p:cTn>
                                        <p:tgtEl>
                                          <p:spTgt spid="7187"/>
                                        </p:tgtEl>
                                        <p:attrNameLst>
                                          <p:attrName>style.visibility</p:attrName>
                                        </p:attrNameLst>
                                      </p:cBhvr>
                                      <p:to>
                                        <p:strVal val="visible"/>
                                      </p:to>
                                    </p:set>
                                    <p:animEffect transition="in" filter="fade">
                                      <p:cBhvr>
                                        <p:cTn id="99" dur="500"/>
                                        <p:tgtEl>
                                          <p:spTgt spid="7187"/>
                                        </p:tgtEl>
                                      </p:cBhvr>
                                    </p:animEffect>
                                  </p:childTnLst>
                                </p:cTn>
                              </p:par>
                              <p:par>
                                <p:cTn id="100" presetID="10" presetClass="entr" presetSubtype="0" repeatCount="2000" fill="hold" nodeType="withEffect">
                                  <p:stCondLst>
                                    <p:cond delay="0"/>
                                  </p:stCondLst>
                                  <p:childTnLst>
                                    <p:set>
                                      <p:cBhvr>
                                        <p:cTn id="101" dur="1" fill="hold">
                                          <p:stCondLst>
                                            <p:cond delay="0"/>
                                          </p:stCondLst>
                                        </p:cTn>
                                        <p:tgtEl>
                                          <p:spTgt spid="7183"/>
                                        </p:tgtEl>
                                        <p:attrNameLst>
                                          <p:attrName>style.visibility</p:attrName>
                                        </p:attrNameLst>
                                      </p:cBhvr>
                                      <p:to>
                                        <p:strVal val="visible"/>
                                      </p:to>
                                    </p:set>
                                    <p:animEffect transition="in" filter="fade">
                                      <p:cBhvr>
                                        <p:cTn id="102"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222376" y="1546228"/>
            <a:ext cx="2754313" cy="2754313"/>
            <a:chOff x="0" y="0"/>
            <a:chExt cx="2754000" cy="2754000"/>
          </a:xfrm>
        </p:grpSpPr>
        <p:grpSp>
          <p:nvGrpSpPr>
            <p:cNvPr id="8229" name="Group 3"/>
            <p:cNvGrpSpPr>
              <a:grpSpLocks noChangeAspect="1"/>
            </p:cNvGrpSpPr>
            <p:nvPr/>
          </p:nvGrpSpPr>
          <p:grpSpPr bwMode="auto">
            <a:xfrm>
              <a:off x="0" y="0"/>
              <a:ext cx="2754000" cy="2754000"/>
              <a:chOff x="0" y="0"/>
              <a:chExt cx="3060000" cy="3060000"/>
            </a:xfrm>
          </p:grpSpPr>
          <p:sp>
            <p:nvSpPr>
              <p:cNvPr id="8225" name="椭圆 29"/>
              <p:cNvSpPr>
                <a:spLocks noChangeAspect="1"/>
              </p:cNvSpPr>
              <p:nvPr/>
            </p:nvSpPr>
            <p:spPr bwMode="auto">
              <a:xfrm>
                <a:off x="0" y="0"/>
                <a:ext cx="3060000" cy="3060000"/>
              </a:xfrm>
              <a:prstGeom prst="ellipse">
                <a:avLst/>
              </a:prstGeom>
              <a:noFill/>
              <a:ln w="57150">
                <a:solidFill>
                  <a:srgbClr val="30B8D8"/>
                </a:solidFill>
                <a:round/>
                <a:headEnd/>
                <a:tailEnd/>
              </a:ln>
              <a:effectLst>
                <a:glow rad="88900">
                  <a:schemeClr val="accent1">
                    <a:satMod val="175000"/>
                    <a:alpha val="30000"/>
                  </a:schemeClr>
                </a:glo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solidFill>
                    <a:srgbClr val="FFFFFF"/>
                  </a:solidFill>
                </a:endParaRPr>
              </a:p>
            </p:txBody>
          </p:sp>
          <p:sp>
            <p:nvSpPr>
              <p:cNvPr id="8226" name="椭圆 30"/>
              <p:cNvSpPr>
                <a:spLocks noChangeAspect="1"/>
              </p:cNvSpPr>
              <p:nvPr/>
            </p:nvSpPr>
            <p:spPr bwMode="auto">
              <a:xfrm>
                <a:off x="234571" y="234570"/>
                <a:ext cx="2590856" cy="2590859"/>
              </a:xfrm>
              <a:prstGeom prst="ellipse">
                <a:avLst/>
              </a:prstGeom>
              <a:solidFill>
                <a:srgbClr val="30B8D8">
                  <a:alpha val="25098"/>
                </a:srgbClr>
              </a:solidFill>
              <a:ln w="76200">
                <a:noFill/>
                <a:round/>
                <a:headEnd/>
                <a:tailEnd/>
              </a:ln>
              <a:effectLst>
                <a:glow rad="88900">
                  <a:schemeClr val="accent1">
                    <a:satMod val="175000"/>
                    <a:alpha val="30000"/>
                  </a:schemeClr>
                </a:glow>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smtClean="0">
                  <a:solidFill>
                    <a:srgbClr val="FFFFFF"/>
                  </a:solidFill>
                </a:endParaRPr>
              </a:p>
            </p:txBody>
          </p:sp>
        </p:grpSp>
        <p:sp>
          <p:nvSpPr>
            <p:cNvPr id="8230" name="Rectangle 13"/>
            <p:cNvSpPr>
              <a:spLocks noChangeArrowheads="1"/>
            </p:cNvSpPr>
            <p:nvPr/>
          </p:nvSpPr>
          <p:spPr bwMode="auto">
            <a:xfrm>
              <a:off x="690485" y="1023821"/>
              <a:ext cx="1373031" cy="70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sp>
        <p:nvSpPr>
          <p:cNvPr id="10247"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grpSp>
        <p:nvGrpSpPr>
          <p:cNvPr id="10248" name="Group 8"/>
          <p:cNvGrpSpPr>
            <a:grpSpLocks/>
          </p:cNvGrpSpPr>
          <p:nvPr/>
        </p:nvGrpSpPr>
        <p:grpSpPr bwMode="auto">
          <a:xfrm>
            <a:off x="2922594" y="1563692"/>
            <a:ext cx="4999037" cy="723204"/>
            <a:chOff x="-626650" y="0"/>
            <a:chExt cx="4998655" cy="723106"/>
          </a:xfrm>
        </p:grpSpPr>
        <p:sp>
          <p:nvSpPr>
            <p:cNvPr id="8220" name="矩形 33"/>
            <p:cNvSpPr>
              <a:spLocks/>
            </p:cNvSpPr>
            <p:nvPr/>
          </p:nvSpPr>
          <p:spPr bwMode="auto">
            <a:xfrm>
              <a:off x="-626650" y="0"/>
              <a:ext cx="4998655" cy="38880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Clr>
                  <a:srgbClr val="FF0000"/>
                </a:buClr>
                <a:buSzPct val="70000"/>
                <a:buFontTx/>
                <a:buNone/>
                <a:defRPr/>
              </a:pPr>
              <a:endParaRPr lang="zh-CN" altLang="en-US" sz="2000" dirty="0" smtClean="0">
                <a:solidFill>
                  <a:schemeClr val="tx2"/>
                </a:solidFill>
                <a:latin typeface="Arial" charset="0"/>
                <a:ea typeface="方正兰亭黑_GBK" panose="02000000000000000000" pitchFamily="2" charset="-122"/>
              </a:endParaRPr>
            </a:p>
          </p:txBody>
        </p:sp>
        <p:sp>
          <p:nvSpPr>
            <p:cNvPr id="8227" name="TextBox 146"/>
            <p:cNvSpPr txBox="1">
              <a:spLocks noChangeArrowheads="1"/>
            </p:cNvSpPr>
            <p:nvPr/>
          </p:nvSpPr>
          <p:spPr bwMode="auto">
            <a:xfrm>
              <a:off x="192882" y="55901"/>
              <a:ext cx="1911600" cy="30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sp>
          <p:nvSpPr>
            <p:cNvPr id="8228" name="TextBox 146"/>
            <p:cNvSpPr txBox="1">
              <a:spLocks noChangeArrowheads="1"/>
            </p:cNvSpPr>
            <p:nvPr/>
          </p:nvSpPr>
          <p:spPr bwMode="auto">
            <a:xfrm>
              <a:off x="339727" y="446144"/>
              <a:ext cx="4032278" cy="27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单击添加文本 </a:t>
              </a:r>
              <a:r>
                <a:rPr lang="en-US" altLang="zh-CN" sz="1200" dirty="0">
                  <a:solidFill>
                    <a:srgbClr val="BCE8F2"/>
                  </a:solidFill>
                  <a:latin typeface="方正正纤黑简体" pitchFamily="2" charset="-122"/>
                  <a:ea typeface="方正正纤黑简体" pitchFamily="2" charset="-122"/>
                </a:rPr>
                <a:t>… …</a:t>
              </a:r>
            </a:p>
          </p:txBody>
        </p:sp>
      </p:grpSp>
      <p:grpSp>
        <p:nvGrpSpPr>
          <p:cNvPr id="10252" name="Group 12"/>
          <p:cNvGrpSpPr>
            <a:grpSpLocks/>
          </p:cNvGrpSpPr>
          <p:nvPr/>
        </p:nvGrpSpPr>
        <p:grpSpPr bwMode="auto">
          <a:xfrm>
            <a:off x="3630613" y="2728917"/>
            <a:ext cx="4291012" cy="718441"/>
            <a:chOff x="-561978" y="0"/>
            <a:chExt cx="4291042" cy="718236"/>
          </a:xfrm>
        </p:grpSpPr>
        <p:sp>
          <p:nvSpPr>
            <p:cNvPr id="2" name="矩形 32"/>
            <p:cNvSpPr>
              <a:spLocks/>
            </p:cNvSpPr>
            <p:nvPr/>
          </p:nvSpPr>
          <p:spPr bwMode="auto">
            <a:xfrm>
              <a:off x="-561978" y="0"/>
              <a:ext cx="4291042" cy="38893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2000" dirty="0" smtClean="0">
                <a:solidFill>
                  <a:schemeClr val="tx2"/>
                </a:solidFill>
                <a:ea typeface="方正兰亭黑_GBK" panose="02000000000000000000" pitchFamily="2" charset="-122"/>
              </a:endParaRPr>
            </a:p>
          </p:txBody>
        </p:sp>
        <p:sp>
          <p:nvSpPr>
            <p:cNvPr id="8222" name="TextBox 146"/>
            <p:cNvSpPr txBox="1">
              <a:spLocks noChangeArrowheads="1"/>
            </p:cNvSpPr>
            <p:nvPr/>
          </p:nvSpPr>
          <p:spPr bwMode="auto">
            <a:xfrm>
              <a:off x="255719" y="55900"/>
              <a:ext cx="1911600" cy="30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sp>
          <p:nvSpPr>
            <p:cNvPr id="8223" name="TextBox 146"/>
            <p:cNvSpPr txBox="1">
              <a:spLocks noChangeArrowheads="1"/>
            </p:cNvSpPr>
            <p:nvPr/>
          </p:nvSpPr>
          <p:spPr bwMode="auto">
            <a:xfrm>
              <a:off x="63500" y="441316"/>
              <a:ext cx="3665563" cy="27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单击添加文本 </a:t>
              </a:r>
              <a:r>
                <a:rPr lang="en-US" altLang="zh-CN" sz="1200" dirty="0">
                  <a:solidFill>
                    <a:srgbClr val="BCE8F2"/>
                  </a:solidFill>
                  <a:latin typeface="方正正纤黑简体" pitchFamily="2" charset="-122"/>
                  <a:ea typeface="方正正纤黑简体" pitchFamily="2" charset="-122"/>
                </a:rPr>
                <a:t>… …</a:t>
              </a:r>
            </a:p>
          </p:txBody>
        </p:sp>
      </p:grpSp>
      <p:grpSp>
        <p:nvGrpSpPr>
          <p:cNvPr id="10256" name="Group 16"/>
          <p:cNvGrpSpPr>
            <a:grpSpLocks/>
          </p:cNvGrpSpPr>
          <p:nvPr/>
        </p:nvGrpSpPr>
        <p:grpSpPr bwMode="auto">
          <a:xfrm>
            <a:off x="2922594" y="3903665"/>
            <a:ext cx="4999037" cy="723204"/>
            <a:chOff x="-626650" y="0"/>
            <a:chExt cx="4998655" cy="721992"/>
          </a:xfrm>
        </p:grpSpPr>
        <p:sp>
          <p:nvSpPr>
            <p:cNvPr id="8214" name="矩形 31"/>
            <p:cNvSpPr>
              <a:spLocks/>
            </p:cNvSpPr>
            <p:nvPr/>
          </p:nvSpPr>
          <p:spPr bwMode="auto">
            <a:xfrm>
              <a:off x="-626650" y="0"/>
              <a:ext cx="4998655" cy="388388"/>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2000" dirty="0" smtClean="0">
                <a:solidFill>
                  <a:schemeClr val="tx2"/>
                </a:solidFill>
                <a:ea typeface="方正兰亭黑_GBK" panose="02000000000000000000" pitchFamily="2" charset="-122"/>
              </a:endParaRPr>
            </a:p>
          </p:txBody>
        </p:sp>
        <p:sp>
          <p:nvSpPr>
            <p:cNvPr id="8217" name="TextBox 146"/>
            <p:cNvSpPr txBox="1">
              <a:spLocks noChangeArrowheads="1"/>
            </p:cNvSpPr>
            <p:nvPr/>
          </p:nvSpPr>
          <p:spPr bwMode="auto">
            <a:xfrm>
              <a:off x="192882" y="55900"/>
              <a:ext cx="1911600" cy="30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sp>
          <p:nvSpPr>
            <p:cNvPr id="8218" name="TextBox 146"/>
            <p:cNvSpPr txBox="1">
              <a:spLocks noChangeArrowheads="1"/>
            </p:cNvSpPr>
            <p:nvPr/>
          </p:nvSpPr>
          <p:spPr bwMode="auto">
            <a:xfrm>
              <a:off x="192089" y="445457"/>
              <a:ext cx="4032278" cy="27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单击添加文本 </a:t>
              </a:r>
              <a:r>
                <a:rPr lang="en-US" altLang="zh-CN" sz="1200" dirty="0">
                  <a:solidFill>
                    <a:srgbClr val="BCE8F2"/>
                  </a:solidFill>
                  <a:latin typeface="方正正纤黑简体" pitchFamily="2" charset="-122"/>
                  <a:ea typeface="方正正纤黑简体" pitchFamily="2" charset="-122"/>
                </a:rPr>
                <a:t>… …</a:t>
              </a:r>
            </a:p>
          </p:txBody>
        </p:sp>
      </p:grpSp>
      <p:grpSp>
        <p:nvGrpSpPr>
          <p:cNvPr id="10260" name="Group 20"/>
          <p:cNvGrpSpPr>
            <a:grpSpLocks/>
          </p:cNvGrpSpPr>
          <p:nvPr/>
        </p:nvGrpSpPr>
        <p:grpSpPr bwMode="auto">
          <a:xfrm>
            <a:off x="2873383" y="1387478"/>
            <a:ext cx="747713" cy="741363"/>
            <a:chOff x="0" y="0"/>
            <a:chExt cx="747186" cy="740914"/>
          </a:xfrm>
        </p:grpSpPr>
        <p:grpSp>
          <p:nvGrpSpPr>
            <p:cNvPr id="8210" name="Group 21"/>
            <p:cNvGrpSpPr>
              <a:grpSpLocks noChangeAspect="1"/>
            </p:cNvGrpSpPr>
            <p:nvPr/>
          </p:nvGrpSpPr>
          <p:grpSpPr bwMode="auto">
            <a:xfrm>
              <a:off x="3136" y="0"/>
              <a:ext cx="740914" cy="740914"/>
              <a:chOff x="0" y="0"/>
              <a:chExt cx="823237" cy="823237"/>
            </a:xfrm>
          </p:grpSpPr>
          <p:sp>
            <p:nvSpPr>
              <p:cNvPr id="8212" name="椭圆 38"/>
              <p:cNvSpPr>
                <a:spLocks noChangeAspect="1" noChangeArrowheads="1"/>
              </p:cNvSpPr>
              <p:nvPr/>
            </p:nvSpPr>
            <p:spPr bwMode="auto">
              <a:xfrm>
                <a:off x="0" y="0"/>
                <a:ext cx="823237" cy="823237"/>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13" name="椭圆 39"/>
              <p:cNvSpPr>
                <a:spLocks noChangeAspect="1"/>
              </p:cNvSpPr>
              <p:nvPr/>
            </p:nvSpPr>
            <p:spPr bwMode="auto">
              <a:xfrm>
                <a:off x="51620" y="51621"/>
                <a:ext cx="720000" cy="720000"/>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grpSp>
        <p:sp>
          <p:nvSpPr>
            <p:cNvPr id="8211" name="Rectangle 13"/>
            <p:cNvSpPr>
              <a:spLocks noChangeArrowheads="1"/>
            </p:cNvSpPr>
            <p:nvPr/>
          </p:nvSpPr>
          <p:spPr bwMode="auto">
            <a:xfrm>
              <a:off x="0" y="170402"/>
              <a:ext cx="747186" cy="39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1</a:t>
              </a:r>
              <a:endParaRPr lang="zh-CN" altLang="en-US" sz="2000" b="1">
                <a:solidFill>
                  <a:srgbClr val="BCE8F2"/>
                </a:solidFill>
                <a:latin typeface="方正兰亭黑_GBK" pitchFamily="2" charset="-122"/>
                <a:ea typeface="方正兰亭黑_GBK" pitchFamily="2" charset="-122"/>
              </a:endParaRPr>
            </a:p>
          </p:txBody>
        </p:sp>
      </p:grpSp>
      <p:grpSp>
        <p:nvGrpSpPr>
          <p:cNvPr id="10265" name="Group 25"/>
          <p:cNvGrpSpPr>
            <a:grpSpLocks/>
          </p:cNvGrpSpPr>
          <p:nvPr/>
        </p:nvGrpSpPr>
        <p:grpSpPr bwMode="auto">
          <a:xfrm>
            <a:off x="3581408" y="2554289"/>
            <a:ext cx="747713" cy="739776"/>
            <a:chOff x="0" y="0"/>
            <a:chExt cx="747186" cy="739990"/>
          </a:xfrm>
        </p:grpSpPr>
        <p:grpSp>
          <p:nvGrpSpPr>
            <p:cNvPr id="8206" name="Group 26"/>
            <p:cNvGrpSpPr>
              <a:grpSpLocks noChangeAspect="1"/>
            </p:cNvGrpSpPr>
            <p:nvPr/>
          </p:nvGrpSpPr>
          <p:grpSpPr bwMode="auto">
            <a:xfrm>
              <a:off x="3598" y="0"/>
              <a:ext cx="739991" cy="739990"/>
              <a:chOff x="0" y="0"/>
              <a:chExt cx="822212" cy="822211"/>
            </a:xfrm>
          </p:grpSpPr>
          <p:sp>
            <p:nvSpPr>
              <p:cNvPr id="8208" name="椭圆 35"/>
              <p:cNvSpPr>
                <a:spLocks noChangeAspect="1" noChangeArrowheads="1"/>
              </p:cNvSpPr>
              <p:nvPr/>
            </p:nvSpPr>
            <p:spPr bwMode="auto">
              <a:xfrm>
                <a:off x="0" y="0"/>
                <a:ext cx="822212" cy="822211"/>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09" name="椭圆 36"/>
              <p:cNvSpPr>
                <a:spLocks noChangeAspect="1"/>
              </p:cNvSpPr>
              <p:nvPr/>
            </p:nvSpPr>
            <p:spPr bwMode="auto">
              <a:xfrm>
                <a:off x="50644" y="51168"/>
                <a:ext cx="720922" cy="719876"/>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grpSp>
        <p:sp>
          <p:nvSpPr>
            <p:cNvPr id="8207" name="Rectangle 13"/>
            <p:cNvSpPr>
              <a:spLocks noChangeArrowheads="1"/>
            </p:cNvSpPr>
            <p:nvPr/>
          </p:nvSpPr>
          <p:spPr bwMode="auto">
            <a:xfrm>
              <a:off x="0" y="169940"/>
              <a:ext cx="747186"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2</a:t>
              </a:r>
              <a:endParaRPr lang="zh-CN" altLang="en-US" sz="2000" b="1">
                <a:solidFill>
                  <a:srgbClr val="BCE8F2"/>
                </a:solidFill>
                <a:latin typeface="方正兰亭黑_GBK" pitchFamily="2" charset="-122"/>
                <a:ea typeface="方正兰亭黑_GBK" pitchFamily="2" charset="-122"/>
              </a:endParaRPr>
            </a:p>
          </p:txBody>
        </p:sp>
      </p:grpSp>
      <p:grpSp>
        <p:nvGrpSpPr>
          <p:cNvPr id="10270" name="Group 30"/>
          <p:cNvGrpSpPr>
            <a:grpSpLocks/>
          </p:cNvGrpSpPr>
          <p:nvPr/>
        </p:nvGrpSpPr>
        <p:grpSpPr bwMode="auto">
          <a:xfrm>
            <a:off x="2873383" y="3729039"/>
            <a:ext cx="747713" cy="739776"/>
            <a:chOff x="0" y="0"/>
            <a:chExt cx="747186" cy="740120"/>
          </a:xfrm>
        </p:grpSpPr>
        <p:grpSp>
          <p:nvGrpSpPr>
            <p:cNvPr id="8202" name="Group 31"/>
            <p:cNvGrpSpPr>
              <a:grpSpLocks noChangeAspect="1"/>
            </p:cNvGrpSpPr>
            <p:nvPr/>
          </p:nvGrpSpPr>
          <p:grpSpPr bwMode="auto">
            <a:xfrm>
              <a:off x="3533" y="0"/>
              <a:ext cx="740120" cy="740120"/>
              <a:chOff x="0" y="0"/>
              <a:chExt cx="822355" cy="822355"/>
            </a:xfrm>
          </p:grpSpPr>
          <p:sp>
            <p:nvSpPr>
              <p:cNvPr id="8204" name="椭圆 41"/>
              <p:cNvSpPr>
                <a:spLocks noChangeAspect="1" noChangeArrowheads="1"/>
              </p:cNvSpPr>
              <p:nvPr/>
            </p:nvSpPr>
            <p:spPr bwMode="auto">
              <a:xfrm>
                <a:off x="0" y="0"/>
                <a:ext cx="822355" cy="822355"/>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05" name="椭圆 42"/>
              <p:cNvSpPr>
                <a:spLocks noChangeAspect="1"/>
              </p:cNvSpPr>
              <p:nvPr/>
            </p:nvSpPr>
            <p:spPr bwMode="auto">
              <a:xfrm>
                <a:off x="50718" y="51177"/>
                <a:ext cx="720921" cy="720002"/>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grpSp>
        <p:sp>
          <p:nvSpPr>
            <p:cNvPr id="8203" name="Rectangle 13"/>
            <p:cNvSpPr>
              <a:spLocks noChangeArrowheads="1"/>
            </p:cNvSpPr>
            <p:nvPr/>
          </p:nvSpPr>
          <p:spPr bwMode="auto">
            <a:xfrm>
              <a:off x="0" y="170005"/>
              <a:ext cx="747186" cy="40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3</a:t>
              </a:r>
              <a:endParaRPr lang="zh-CN" altLang="en-US" sz="2000" b="1">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slide(fromLeft)">
                                      <p:cBhvr>
                                        <p:cTn id="7" dur="500"/>
                                        <p:tgtEl>
                                          <p:spTgt spid="10247"/>
                                        </p:tgtEl>
                                      </p:cBhvr>
                                    </p:animEffect>
                                  </p:childTnLst>
                                </p:cTn>
                              </p:par>
                            </p:childTnLst>
                          </p:cTn>
                        </p:par>
                        <p:par>
                          <p:cTn id="8" fill="hold" nodeType="afterGroup">
                            <p:stCondLst>
                              <p:cond delay="500"/>
                            </p:stCondLst>
                            <p:childTnLst>
                              <p:par>
                                <p:cTn id="9" presetID="48" presetClass="entr" presetSubtype="0" accel="50000"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10242"/>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10242"/>
                                        </p:tgtEl>
                                        <p:attrNameLst>
                                          <p:attrName>ppt_y</p:attrName>
                                        </p:attrNameLst>
                                      </p:cBhvr>
                                      <p:tavLst>
                                        <p:tav tm="0">
                                          <p:val>
                                            <p:strVal val="#ppt_y"/>
                                          </p:val>
                                        </p:tav>
                                        <p:tav tm="100000">
                                          <p:val>
                                            <p:strVal val="#ppt_y"/>
                                          </p:val>
                                        </p:tav>
                                      </p:tavLst>
                                    </p:anim>
                                    <p:animEffect transition="in" filter="fade">
                                      <p:cBhvr>
                                        <p:cTn id="14" dur="1000"/>
                                        <p:tgtEl>
                                          <p:spTgt spid="10242"/>
                                        </p:tgtEl>
                                      </p:cBhvr>
                                    </p:animEffect>
                                  </p:childTnLst>
                                </p:cTn>
                              </p:par>
                            </p:childTnLst>
                          </p:cTn>
                        </p:par>
                        <p:par>
                          <p:cTn id="15" fill="hold" nodeType="afterGroup">
                            <p:stCondLst>
                              <p:cond delay="1500"/>
                            </p:stCondLst>
                            <p:childTnLst>
                              <p:par>
                                <p:cTn id="16" presetID="23" presetClass="entr" presetSubtype="16" fill="hold" nodeType="afterEffect">
                                  <p:stCondLst>
                                    <p:cond delay="0"/>
                                  </p:stCondLst>
                                  <p:childTnLst>
                                    <p:set>
                                      <p:cBhvr>
                                        <p:cTn id="17" dur="1" fill="hold">
                                          <p:stCondLst>
                                            <p:cond delay="0"/>
                                          </p:stCondLst>
                                        </p:cTn>
                                        <p:tgtEl>
                                          <p:spTgt spid="10260"/>
                                        </p:tgtEl>
                                        <p:attrNameLst>
                                          <p:attrName>style.visibility</p:attrName>
                                        </p:attrNameLst>
                                      </p:cBhvr>
                                      <p:to>
                                        <p:strVal val="visible"/>
                                      </p:to>
                                    </p:set>
                                    <p:anim calcmode="lin" valueType="num">
                                      <p:cBhvr>
                                        <p:cTn id="18" dur="500" fill="hold"/>
                                        <p:tgtEl>
                                          <p:spTgt spid="10260"/>
                                        </p:tgtEl>
                                        <p:attrNameLst>
                                          <p:attrName>ppt_w</p:attrName>
                                        </p:attrNameLst>
                                      </p:cBhvr>
                                      <p:tavLst>
                                        <p:tav tm="0">
                                          <p:val>
                                            <p:fltVal val="0"/>
                                          </p:val>
                                        </p:tav>
                                        <p:tav tm="100000">
                                          <p:val>
                                            <p:strVal val="#ppt_w"/>
                                          </p:val>
                                        </p:tav>
                                      </p:tavLst>
                                    </p:anim>
                                    <p:anim calcmode="lin" valueType="num">
                                      <p:cBhvr>
                                        <p:cTn id="19" dur="500" fill="hold"/>
                                        <p:tgtEl>
                                          <p:spTgt spid="10260"/>
                                        </p:tgtEl>
                                        <p:attrNameLst>
                                          <p:attrName>ppt_h</p:attrName>
                                        </p:attrNameLst>
                                      </p:cBhvr>
                                      <p:tavLst>
                                        <p:tav tm="0">
                                          <p:val>
                                            <p:fltVal val="0"/>
                                          </p:val>
                                        </p:tav>
                                        <p:tav tm="100000">
                                          <p:val>
                                            <p:strVal val="#ppt_h"/>
                                          </p:val>
                                        </p:tav>
                                      </p:tavLst>
                                    </p:anim>
                                  </p:childTnLst>
                                </p:cTn>
                              </p:par>
                              <p:par>
                                <p:cTn id="20" presetID="12" presetClass="entr" presetSubtype="8" fill="hold" nodeType="withEffect">
                                  <p:stCondLst>
                                    <p:cond delay="200"/>
                                  </p:stCondLst>
                                  <p:childTnLst>
                                    <p:set>
                                      <p:cBhvr>
                                        <p:cTn id="21" dur="1" fill="hold">
                                          <p:stCondLst>
                                            <p:cond delay="0"/>
                                          </p:stCondLst>
                                        </p:cTn>
                                        <p:tgtEl>
                                          <p:spTgt spid="10248"/>
                                        </p:tgtEl>
                                        <p:attrNameLst>
                                          <p:attrName>style.visibility</p:attrName>
                                        </p:attrNameLst>
                                      </p:cBhvr>
                                      <p:to>
                                        <p:strVal val="visible"/>
                                      </p:to>
                                    </p:set>
                                    <p:animEffect transition="in" filter="slide(fromLeft)">
                                      <p:cBhvr>
                                        <p:cTn id="22" dur="500"/>
                                        <p:tgtEl>
                                          <p:spTgt spid="10248"/>
                                        </p:tgtEl>
                                      </p:cBhvr>
                                    </p:animEffect>
                                  </p:childTnLst>
                                </p:cTn>
                              </p:par>
                              <p:par>
                                <p:cTn id="23" presetID="23" presetClass="entr" presetSubtype="16" fill="hold" nodeType="withEffect">
                                  <p:stCondLst>
                                    <p:cond delay="400"/>
                                  </p:stCondLst>
                                  <p:childTnLst>
                                    <p:set>
                                      <p:cBhvr>
                                        <p:cTn id="24" dur="1" fill="hold">
                                          <p:stCondLst>
                                            <p:cond delay="0"/>
                                          </p:stCondLst>
                                        </p:cTn>
                                        <p:tgtEl>
                                          <p:spTgt spid="10265"/>
                                        </p:tgtEl>
                                        <p:attrNameLst>
                                          <p:attrName>style.visibility</p:attrName>
                                        </p:attrNameLst>
                                      </p:cBhvr>
                                      <p:to>
                                        <p:strVal val="visible"/>
                                      </p:to>
                                    </p:set>
                                    <p:anim calcmode="lin" valueType="num">
                                      <p:cBhvr>
                                        <p:cTn id="25" dur="500" fill="hold"/>
                                        <p:tgtEl>
                                          <p:spTgt spid="10265"/>
                                        </p:tgtEl>
                                        <p:attrNameLst>
                                          <p:attrName>ppt_w</p:attrName>
                                        </p:attrNameLst>
                                      </p:cBhvr>
                                      <p:tavLst>
                                        <p:tav tm="0">
                                          <p:val>
                                            <p:fltVal val="0"/>
                                          </p:val>
                                        </p:tav>
                                        <p:tav tm="100000">
                                          <p:val>
                                            <p:strVal val="#ppt_w"/>
                                          </p:val>
                                        </p:tav>
                                      </p:tavLst>
                                    </p:anim>
                                    <p:anim calcmode="lin" valueType="num">
                                      <p:cBhvr>
                                        <p:cTn id="26" dur="500" fill="hold"/>
                                        <p:tgtEl>
                                          <p:spTgt spid="10265"/>
                                        </p:tgtEl>
                                        <p:attrNameLst>
                                          <p:attrName>ppt_h</p:attrName>
                                        </p:attrNameLst>
                                      </p:cBhvr>
                                      <p:tavLst>
                                        <p:tav tm="0">
                                          <p:val>
                                            <p:fltVal val="0"/>
                                          </p:val>
                                        </p:tav>
                                        <p:tav tm="100000">
                                          <p:val>
                                            <p:strVal val="#ppt_h"/>
                                          </p:val>
                                        </p:tav>
                                      </p:tavLst>
                                    </p:anim>
                                  </p:childTnLst>
                                </p:cTn>
                              </p:par>
                              <p:par>
                                <p:cTn id="27" presetID="12" presetClass="entr" presetSubtype="8" fill="hold" nodeType="withEffect">
                                  <p:stCondLst>
                                    <p:cond delay="600"/>
                                  </p:stCondLst>
                                  <p:childTnLst>
                                    <p:set>
                                      <p:cBhvr>
                                        <p:cTn id="28" dur="1" fill="hold">
                                          <p:stCondLst>
                                            <p:cond delay="0"/>
                                          </p:stCondLst>
                                        </p:cTn>
                                        <p:tgtEl>
                                          <p:spTgt spid="10252"/>
                                        </p:tgtEl>
                                        <p:attrNameLst>
                                          <p:attrName>style.visibility</p:attrName>
                                        </p:attrNameLst>
                                      </p:cBhvr>
                                      <p:to>
                                        <p:strVal val="visible"/>
                                      </p:to>
                                    </p:set>
                                    <p:animEffect transition="in" filter="slide(fromLeft)">
                                      <p:cBhvr>
                                        <p:cTn id="29" dur="500"/>
                                        <p:tgtEl>
                                          <p:spTgt spid="10252"/>
                                        </p:tgtEl>
                                      </p:cBhvr>
                                    </p:animEffect>
                                  </p:childTnLst>
                                </p:cTn>
                              </p:par>
                              <p:par>
                                <p:cTn id="30" presetID="23" presetClass="entr" presetSubtype="16" fill="hold" nodeType="withEffect">
                                  <p:stCondLst>
                                    <p:cond delay="800"/>
                                  </p:stCondLst>
                                  <p:childTnLst>
                                    <p:set>
                                      <p:cBhvr>
                                        <p:cTn id="31" dur="1" fill="hold">
                                          <p:stCondLst>
                                            <p:cond delay="0"/>
                                          </p:stCondLst>
                                        </p:cTn>
                                        <p:tgtEl>
                                          <p:spTgt spid="10270"/>
                                        </p:tgtEl>
                                        <p:attrNameLst>
                                          <p:attrName>style.visibility</p:attrName>
                                        </p:attrNameLst>
                                      </p:cBhvr>
                                      <p:to>
                                        <p:strVal val="visible"/>
                                      </p:to>
                                    </p:set>
                                    <p:anim calcmode="lin" valueType="num">
                                      <p:cBhvr>
                                        <p:cTn id="32" dur="500" fill="hold"/>
                                        <p:tgtEl>
                                          <p:spTgt spid="10270"/>
                                        </p:tgtEl>
                                        <p:attrNameLst>
                                          <p:attrName>ppt_w</p:attrName>
                                        </p:attrNameLst>
                                      </p:cBhvr>
                                      <p:tavLst>
                                        <p:tav tm="0">
                                          <p:val>
                                            <p:fltVal val="0"/>
                                          </p:val>
                                        </p:tav>
                                        <p:tav tm="100000">
                                          <p:val>
                                            <p:strVal val="#ppt_w"/>
                                          </p:val>
                                        </p:tav>
                                      </p:tavLst>
                                    </p:anim>
                                    <p:anim calcmode="lin" valueType="num">
                                      <p:cBhvr>
                                        <p:cTn id="33" dur="500" fill="hold"/>
                                        <p:tgtEl>
                                          <p:spTgt spid="10270"/>
                                        </p:tgtEl>
                                        <p:attrNameLst>
                                          <p:attrName>ppt_h</p:attrName>
                                        </p:attrNameLst>
                                      </p:cBhvr>
                                      <p:tavLst>
                                        <p:tav tm="0">
                                          <p:val>
                                            <p:fltVal val="0"/>
                                          </p:val>
                                        </p:tav>
                                        <p:tav tm="100000">
                                          <p:val>
                                            <p:strVal val="#ppt_h"/>
                                          </p:val>
                                        </p:tav>
                                      </p:tavLst>
                                    </p:anim>
                                  </p:childTnLst>
                                </p:cTn>
                              </p:par>
                              <p:par>
                                <p:cTn id="34" presetID="12" presetClass="entr" presetSubtype="8" fill="hold" nodeType="withEffect">
                                  <p:stCondLst>
                                    <p:cond delay="1000"/>
                                  </p:stCondLst>
                                  <p:childTnLst>
                                    <p:set>
                                      <p:cBhvr>
                                        <p:cTn id="35" dur="1" fill="hold">
                                          <p:stCondLst>
                                            <p:cond delay="0"/>
                                          </p:stCondLst>
                                        </p:cTn>
                                        <p:tgtEl>
                                          <p:spTgt spid="10256"/>
                                        </p:tgtEl>
                                        <p:attrNameLst>
                                          <p:attrName>style.visibility</p:attrName>
                                        </p:attrNameLst>
                                      </p:cBhvr>
                                      <p:to>
                                        <p:strVal val="visible"/>
                                      </p:to>
                                    </p:set>
                                    <p:animEffect transition="in" filter="slide(fromLeft)">
                                      <p:cBhvr>
                                        <p:cTn id="36" dur="500"/>
                                        <p:tgtEl>
                                          <p:spTgt spid="10256"/>
                                        </p:tgtEl>
                                      </p:cBhvr>
                                    </p:animEffect>
                                  </p:childTnLst>
                                </p:cTn>
                              </p:par>
                            </p:childTnLst>
                          </p:cTn>
                        </p:par>
                        <p:par>
                          <p:cTn id="37" fill="hold" nodeType="afterGroup">
                            <p:stCondLst>
                              <p:cond delay="3000"/>
                            </p:stCondLst>
                            <p:childTnLst>
                              <p:par>
                                <p:cTn id="38" presetID="26" presetClass="emph" presetSubtype="0" fill="hold" nodeType="afterEffect">
                                  <p:stCondLst>
                                    <p:cond delay="0"/>
                                  </p:stCondLst>
                                  <p:childTnLst>
                                    <p:animEffect transition="out" filter="fade">
                                      <p:cBhvr>
                                        <p:cTn id="39" dur="500" tmFilter="0, 0; .2, .5; .8, .5; 1, 0"/>
                                        <p:tgtEl>
                                          <p:spTgt spid="10242"/>
                                        </p:tgtEl>
                                      </p:cBhvr>
                                    </p:animEffect>
                                    <p:animScale>
                                      <p:cBhvr>
                                        <p:cTn id="40" dur="250" autoRev="1" fill="hold"/>
                                        <p:tgtEl>
                                          <p:spTgt spid="102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
        <p:nvSpPr>
          <p:cNvPr id="11267" name="矩形 69"/>
          <p:cNvSpPr>
            <a:spLocks noChangeArrowheads="1"/>
          </p:cNvSpPr>
          <p:nvPr/>
        </p:nvSpPr>
        <p:spPr bwMode="auto">
          <a:xfrm>
            <a:off x="701675" y="1273178"/>
            <a:ext cx="7740650" cy="3598863"/>
          </a:xfrm>
          <a:prstGeom prst="roundRect">
            <a:avLst>
              <a:gd name="adj" fmla="val 5375"/>
            </a:avLst>
          </a:pr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220" name="Group 5"/>
          <p:cNvGrpSpPr>
            <a:grpSpLocks/>
          </p:cNvGrpSpPr>
          <p:nvPr/>
        </p:nvGrpSpPr>
        <p:grpSpPr bwMode="auto">
          <a:xfrm>
            <a:off x="1376089" y="2677067"/>
            <a:ext cx="6609901" cy="307777"/>
            <a:chOff x="-278" y="537"/>
            <a:chExt cx="6610178" cy="307581"/>
          </a:xfrm>
        </p:grpSpPr>
        <p:sp>
          <p:nvSpPr>
            <p:cNvPr id="9281" name="Rectangle 12"/>
            <p:cNvSpPr>
              <a:spLocks noChangeArrowheads="1"/>
            </p:cNvSpPr>
            <p:nvPr/>
          </p:nvSpPr>
          <p:spPr bwMode="auto">
            <a:xfrm>
              <a:off x="1661791" y="537"/>
              <a:ext cx="792142"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2005</a:t>
              </a:r>
            </a:p>
          </p:txBody>
        </p:sp>
        <p:sp>
          <p:nvSpPr>
            <p:cNvPr id="9282" name="Rectangle 12"/>
            <p:cNvSpPr>
              <a:spLocks noChangeArrowheads="1"/>
            </p:cNvSpPr>
            <p:nvPr/>
          </p:nvSpPr>
          <p:spPr bwMode="auto">
            <a:xfrm>
              <a:off x="2493619" y="537"/>
              <a:ext cx="792142"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2006</a:t>
              </a:r>
            </a:p>
          </p:txBody>
        </p:sp>
        <p:sp>
          <p:nvSpPr>
            <p:cNvPr id="9283" name="Rectangle 12"/>
            <p:cNvSpPr>
              <a:spLocks noChangeArrowheads="1"/>
            </p:cNvSpPr>
            <p:nvPr/>
          </p:nvSpPr>
          <p:spPr bwMode="auto">
            <a:xfrm>
              <a:off x="3323861" y="537"/>
              <a:ext cx="792141"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2007</a:t>
              </a:r>
            </a:p>
          </p:txBody>
        </p:sp>
        <p:sp>
          <p:nvSpPr>
            <p:cNvPr id="9284" name="Rectangle 12"/>
            <p:cNvSpPr>
              <a:spLocks noChangeArrowheads="1"/>
            </p:cNvSpPr>
            <p:nvPr/>
          </p:nvSpPr>
          <p:spPr bwMode="auto">
            <a:xfrm>
              <a:off x="4155689" y="537"/>
              <a:ext cx="792141"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2008</a:t>
              </a:r>
            </a:p>
          </p:txBody>
        </p:sp>
        <p:sp>
          <p:nvSpPr>
            <p:cNvPr id="9285" name="Rectangle 12"/>
            <p:cNvSpPr>
              <a:spLocks noChangeArrowheads="1"/>
            </p:cNvSpPr>
            <p:nvPr/>
          </p:nvSpPr>
          <p:spPr bwMode="auto">
            <a:xfrm>
              <a:off x="4987517" y="537"/>
              <a:ext cx="790554"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2009</a:t>
              </a:r>
            </a:p>
          </p:txBody>
        </p:sp>
        <p:sp>
          <p:nvSpPr>
            <p:cNvPr id="9286" name="Rectangle 12"/>
            <p:cNvSpPr>
              <a:spLocks noChangeArrowheads="1"/>
            </p:cNvSpPr>
            <p:nvPr/>
          </p:nvSpPr>
          <p:spPr bwMode="auto">
            <a:xfrm>
              <a:off x="5817758" y="537"/>
              <a:ext cx="792142"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2010</a:t>
              </a:r>
            </a:p>
          </p:txBody>
        </p:sp>
        <p:sp>
          <p:nvSpPr>
            <p:cNvPr id="9287" name="Rectangle 12"/>
            <p:cNvSpPr>
              <a:spLocks noChangeArrowheads="1"/>
            </p:cNvSpPr>
            <p:nvPr/>
          </p:nvSpPr>
          <p:spPr bwMode="auto">
            <a:xfrm>
              <a:off x="-278" y="537"/>
              <a:ext cx="792141"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2003</a:t>
              </a:r>
            </a:p>
          </p:txBody>
        </p:sp>
        <p:sp>
          <p:nvSpPr>
            <p:cNvPr id="9288" name="Rectangle 12"/>
            <p:cNvSpPr>
              <a:spLocks noChangeArrowheads="1"/>
            </p:cNvSpPr>
            <p:nvPr/>
          </p:nvSpPr>
          <p:spPr bwMode="auto">
            <a:xfrm>
              <a:off x="831550" y="537"/>
              <a:ext cx="790554"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2004</a:t>
              </a:r>
            </a:p>
          </p:txBody>
        </p:sp>
      </p:grpSp>
      <p:sp>
        <p:nvSpPr>
          <p:cNvPr id="9267" name="Rectangle 12"/>
          <p:cNvSpPr>
            <a:spLocks noChangeArrowheads="1"/>
          </p:cNvSpPr>
          <p:nvPr/>
        </p:nvSpPr>
        <p:spPr bwMode="auto">
          <a:xfrm>
            <a:off x="835025" y="2009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2</a:t>
            </a:r>
          </a:p>
        </p:txBody>
      </p:sp>
      <p:sp>
        <p:nvSpPr>
          <p:cNvPr id="9268" name="Rectangle 12"/>
          <p:cNvSpPr>
            <a:spLocks noChangeArrowheads="1"/>
          </p:cNvSpPr>
          <p:nvPr/>
        </p:nvSpPr>
        <p:spPr bwMode="auto">
          <a:xfrm>
            <a:off x="835025" y="2263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1</a:t>
            </a:r>
          </a:p>
        </p:txBody>
      </p:sp>
      <p:sp>
        <p:nvSpPr>
          <p:cNvPr id="9269" name="Rectangle 12"/>
          <p:cNvSpPr>
            <a:spLocks noChangeArrowheads="1"/>
          </p:cNvSpPr>
          <p:nvPr/>
        </p:nvSpPr>
        <p:spPr bwMode="auto">
          <a:xfrm>
            <a:off x="835025" y="2517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0</a:t>
            </a:r>
          </a:p>
        </p:txBody>
      </p:sp>
      <p:sp>
        <p:nvSpPr>
          <p:cNvPr id="9270" name="Rectangle 12"/>
          <p:cNvSpPr>
            <a:spLocks noChangeArrowheads="1"/>
          </p:cNvSpPr>
          <p:nvPr/>
        </p:nvSpPr>
        <p:spPr bwMode="auto">
          <a:xfrm>
            <a:off x="835025" y="1755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3</a:t>
            </a:r>
          </a:p>
        </p:txBody>
      </p:sp>
      <p:sp>
        <p:nvSpPr>
          <p:cNvPr id="9271" name="Rectangle 12"/>
          <p:cNvSpPr>
            <a:spLocks noChangeArrowheads="1"/>
          </p:cNvSpPr>
          <p:nvPr/>
        </p:nvSpPr>
        <p:spPr bwMode="auto">
          <a:xfrm>
            <a:off x="835025" y="1501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4</a:t>
            </a:r>
          </a:p>
        </p:txBody>
      </p:sp>
      <p:sp>
        <p:nvSpPr>
          <p:cNvPr id="9272" name="Rectangle 12"/>
          <p:cNvSpPr>
            <a:spLocks noChangeArrowheads="1"/>
          </p:cNvSpPr>
          <p:nvPr/>
        </p:nvSpPr>
        <p:spPr bwMode="auto">
          <a:xfrm>
            <a:off x="835025" y="2771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-1</a:t>
            </a:r>
          </a:p>
        </p:txBody>
      </p:sp>
      <p:sp>
        <p:nvSpPr>
          <p:cNvPr id="9273" name="Rectangle 12"/>
          <p:cNvSpPr>
            <a:spLocks noChangeArrowheads="1"/>
          </p:cNvSpPr>
          <p:nvPr/>
        </p:nvSpPr>
        <p:spPr bwMode="auto">
          <a:xfrm>
            <a:off x="835025" y="3025778"/>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2</a:t>
            </a:r>
          </a:p>
        </p:txBody>
      </p:sp>
      <p:sp>
        <p:nvSpPr>
          <p:cNvPr id="9274" name="Rectangle 12"/>
          <p:cNvSpPr>
            <a:spLocks noChangeArrowheads="1"/>
          </p:cNvSpPr>
          <p:nvPr/>
        </p:nvSpPr>
        <p:spPr bwMode="auto">
          <a:xfrm>
            <a:off x="835025" y="327819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3</a:t>
            </a:r>
          </a:p>
        </p:txBody>
      </p:sp>
      <p:sp>
        <p:nvSpPr>
          <p:cNvPr id="9275" name="Rectangle 12"/>
          <p:cNvSpPr>
            <a:spLocks noChangeArrowheads="1"/>
          </p:cNvSpPr>
          <p:nvPr/>
        </p:nvSpPr>
        <p:spPr bwMode="auto">
          <a:xfrm>
            <a:off x="835025" y="353219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4</a:t>
            </a:r>
          </a:p>
        </p:txBody>
      </p:sp>
      <p:sp>
        <p:nvSpPr>
          <p:cNvPr id="9276" name="Rectangle 12"/>
          <p:cNvSpPr>
            <a:spLocks noChangeArrowheads="1"/>
          </p:cNvSpPr>
          <p:nvPr/>
        </p:nvSpPr>
        <p:spPr bwMode="auto">
          <a:xfrm>
            <a:off x="835025" y="378619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5</a:t>
            </a:r>
          </a:p>
        </p:txBody>
      </p:sp>
      <p:sp>
        <p:nvSpPr>
          <p:cNvPr id="9277" name="Rectangle 12"/>
          <p:cNvSpPr>
            <a:spLocks noChangeArrowheads="1"/>
          </p:cNvSpPr>
          <p:nvPr/>
        </p:nvSpPr>
        <p:spPr bwMode="auto">
          <a:xfrm>
            <a:off x="835025" y="404019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6</a:t>
            </a:r>
          </a:p>
        </p:txBody>
      </p:sp>
      <p:sp>
        <p:nvSpPr>
          <p:cNvPr id="9278" name="Rectangle 12"/>
          <p:cNvSpPr>
            <a:spLocks noChangeArrowheads="1"/>
          </p:cNvSpPr>
          <p:nvPr/>
        </p:nvSpPr>
        <p:spPr bwMode="auto">
          <a:xfrm>
            <a:off x="835025" y="429419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7</a:t>
            </a:r>
          </a:p>
        </p:txBody>
      </p:sp>
      <p:sp>
        <p:nvSpPr>
          <p:cNvPr id="9279" name="Rectangle 12"/>
          <p:cNvSpPr>
            <a:spLocks noChangeArrowheads="1"/>
          </p:cNvSpPr>
          <p:nvPr/>
        </p:nvSpPr>
        <p:spPr bwMode="auto">
          <a:xfrm>
            <a:off x="835025" y="454819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8</a:t>
            </a:r>
          </a:p>
        </p:txBody>
      </p:sp>
      <p:grpSp>
        <p:nvGrpSpPr>
          <p:cNvPr id="2" name="组合 1"/>
          <p:cNvGrpSpPr>
            <a:grpSpLocks/>
          </p:cNvGrpSpPr>
          <p:nvPr/>
        </p:nvGrpSpPr>
        <p:grpSpPr bwMode="auto">
          <a:xfrm>
            <a:off x="1357313" y="1641476"/>
            <a:ext cx="107950" cy="3060700"/>
            <a:chOff x="1357313" y="1641475"/>
            <a:chExt cx="107950" cy="3060700"/>
          </a:xfrm>
        </p:grpSpPr>
        <p:cxnSp>
          <p:nvCxnSpPr>
            <p:cNvPr id="3" name="直接连接符 100"/>
            <p:cNvCxnSpPr>
              <a:cxnSpLocks noChangeShapeType="1"/>
            </p:cNvCxnSpPr>
            <p:nvPr/>
          </p:nvCxnSpPr>
          <p:spPr bwMode="auto">
            <a:xfrm rot="5400000" flipH="1" flipV="1">
              <a:off x="-173037" y="3171825"/>
              <a:ext cx="306070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4" name="直接连接符 101"/>
            <p:cNvCxnSpPr>
              <a:cxnSpLocks noChangeShapeType="1"/>
            </p:cNvCxnSpPr>
            <p:nvPr/>
          </p:nvCxnSpPr>
          <p:spPr bwMode="auto">
            <a:xfrm>
              <a:off x="1357313" y="189706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5" name="直接连接符 102"/>
            <p:cNvCxnSpPr>
              <a:cxnSpLocks noChangeShapeType="1"/>
            </p:cNvCxnSpPr>
            <p:nvPr/>
          </p:nvCxnSpPr>
          <p:spPr bwMode="auto">
            <a:xfrm>
              <a:off x="1357313" y="3171825"/>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6" name="直接连接符 103"/>
            <p:cNvCxnSpPr>
              <a:cxnSpLocks noChangeShapeType="1"/>
            </p:cNvCxnSpPr>
            <p:nvPr/>
          </p:nvCxnSpPr>
          <p:spPr bwMode="auto">
            <a:xfrm>
              <a:off x="1357313" y="4695825"/>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7" name="直接连接符 104"/>
            <p:cNvCxnSpPr>
              <a:cxnSpLocks noChangeShapeType="1"/>
            </p:cNvCxnSpPr>
            <p:nvPr/>
          </p:nvCxnSpPr>
          <p:spPr bwMode="auto">
            <a:xfrm>
              <a:off x="1357313" y="1647825"/>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8" name="直接连接符 105"/>
            <p:cNvCxnSpPr>
              <a:cxnSpLocks noChangeShapeType="1"/>
            </p:cNvCxnSpPr>
            <p:nvPr/>
          </p:nvCxnSpPr>
          <p:spPr bwMode="auto">
            <a:xfrm>
              <a:off x="1357313" y="2916238"/>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 name="直接连接符 106"/>
            <p:cNvCxnSpPr>
              <a:cxnSpLocks noChangeShapeType="1"/>
            </p:cNvCxnSpPr>
            <p:nvPr/>
          </p:nvCxnSpPr>
          <p:spPr bwMode="auto">
            <a:xfrm>
              <a:off x="1357313" y="215106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0" name="直接连接符 107"/>
            <p:cNvCxnSpPr>
              <a:cxnSpLocks noChangeShapeType="1"/>
            </p:cNvCxnSpPr>
            <p:nvPr/>
          </p:nvCxnSpPr>
          <p:spPr bwMode="auto">
            <a:xfrm>
              <a:off x="1357313" y="2406650"/>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1" name="直接连接符 108"/>
            <p:cNvCxnSpPr>
              <a:cxnSpLocks noChangeShapeType="1"/>
            </p:cNvCxnSpPr>
            <p:nvPr/>
          </p:nvCxnSpPr>
          <p:spPr bwMode="auto">
            <a:xfrm>
              <a:off x="1357313" y="36814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2" name="直接连接符 109"/>
            <p:cNvCxnSpPr>
              <a:cxnSpLocks noChangeShapeType="1"/>
            </p:cNvCxnSpPr>
            <p:nvPr/>
          </p:nvCxnSpPr>
          <p:spPr bwMode="auto">
            <a:xfrm>
              <a:off x="1357313" y="3427414"/>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3" name="直接连接符 110"/>
            <p:cNvCxnSpPr>
              <a:cxnSpLocks noChangeShapeType="1"/>
            </p:cNvCxnSpPr>
            <p:nvPr/>
          </p:nvCxnSpPr>
          <p:spPr bwMode="auto">
            <a:xfrm>
              <a:off x="1357313" y="4446588"/>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4" name="直接连接符 111"/>
            <p:cNvCxnSpPr>
              <a:cxnSpLocks noChangeShapeType="1"/>
            </p:cNvCxnSpPr>
            <p:nvPr/>
          </p:nvCxnSpPr>
          <p:spPr bwMode="auto">
            <a:xfrm>
              <a:off x="1357313" y="3937000"/>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80" name="直接连接符 112"/>
            <p:cNvCxnSpPr>
              <a:cxnSpLocks noChangeShapeType="1"/>
            </p:cNvCxnSpPr>
            <p:nvPr/>
          </p:nvCxnSpPr>
          <p:spPr bwMode="auto">
            <a:xfrm>
              <a:off x="1357313" y="4192589"/>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grpSp>
      <p:grpSp>
        <p:nvGrpSpPr>
          <p:cNvPr id="9223" name="组合 2"/>
          <p:cNvGrpSpPr>
            <a:grpSpLocks/>
          </p:cNvGrpSpPr>
          <p:nvPr/>
        </p:nvGrpSpPr>
        <p:grpSpPr bwMode="auto">
          <a:xfrm>
            <a:off x="1357313" y="2662238"/>
            <a:ext cx="6661150" cy="107950"/>
            <a:chOff x="1357313" y="2662238"/>
            <a:chExt cx="6661150" cy="107950"/>
          </a:xfrm>
        </p:grpSpPr>
        <p:cxnSp>
          <p:nvCxnSpPr>
            <p:cNvPr id="9259" name="直接连接符 94"/>
            <p:cNvCxnSpPr>
              <a:cxnSpLocks noChangeShapeType="1"/>
            </p:cNvCxnSpPr>
            <p:nvPr/>
          </p:nvCxnSpPr>
          <p:spPr bwMode="auto">
            <a:xfrm rot="5400000">
              <a:off x="6299200"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0" name="直接连接符 95"/>
            <p:cNvCxnSpPr>
              <a:cxnSpLocks noChangeShapeType="1"/>
            </p:cNvCxnSpPr>
            <p:nvPr/>
          </p:nvCxnSpPr>
          <p:spPr bwMode="auto">
            <a:xfrm rot="5400000" flipH="1" flipV="1">
              <a:off x="2968625"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1" name="直接连接符 96"/>
            <p:cNvCxnSpPr>
              <a:cxnSpLocks noChangeShapeType="1"/>
            </p:cNvCxnSpPr>
            <p:nvPr/>
          </p:nvCxnSpPr>
          <p:spPr bwMode="auto">
            <a:xfrm rot="5400000">
              <a:off x="3800475"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2" name="直接连接符 97"/>
            <p:cNvCxnSpPr>
              <a:cxnSpLocks noChangeShapeType="1"/>
            </p:cNvCxnSpPr>
            <p:nvPr/>
          </p:nvCxnSpPr>
          <p:spPr bwMode="auto">
            <a:xfrm rot="5400000">
              <a:off x="4633913"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3" name="直接连接符 98"/>
            <p:cNvCxnSpPr>
              <a:cxnSpLocks noChangeShapeType="1"/>
            </p:cNvCxnSpPr>
            <p:nvPr/>
          </p:nvCxnSpPr>
          <p:spPr bwMode="auto">
            <a:xfrm rot="5400000" flipH="1" flipV="1">
              <a:off x="2135188"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4" name="直接连接符 99"/>
            <p:cNvCxnSpPr>
              <a:cxnSpLocks noChangeShapeType="1"/>
            </p:cNvCxnSpPr>
            <p:nvPr/>
          </p:nvCxnSpPr>
          <p:spPr bwMode="auto">
            <a:xfrm>
              <a:off x="1357313" y="2662238"/>
              <a:ext cx="66611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5" name="直接连接符 113"/>
            <p:cNvCxnSpPr>
              <a:cxnSpLocks noChangeShapeType="1"/>
            </p:cNvCxnSpPr>
            <p:nvPr/>
          </p:nvCxnSpPr>
          <p:spPr bwMode="auto">
            <a:xfrm rot="5400000">
              <a:off x="7958138"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6" name="直接连接符 114"/>
            <p:cNvCxnSpPr>
              <a:cxnSpLocks noChangeShapeType="1"/>
            </p:cNvCxnSpPr>
            <p:nvPr/>
          </p:nvCxnSpPr>
          <p:spPr bwMode="auto">
            <a:xfrm rot="5400000">
              <a:off x="5465763"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5" name="直接连接符 115"/>
            <p:cNvCxnSpPr>
              <a:cxnSpLocks noChangeShapeType="1"/>
            </p:cNvCxnSpPr>
            <p:nvPr/>
          </p:nvCxnSpPr>
          <p:spPr bwMode="auto">
            <a:xfrm rot="5400000">
              <a:off x="7131050"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grpSp>
      <p:sp>
        <p:nvSpPr>
          <p:cNvPr id="11315" name="TextBox 146"/>
          <p:cNvSpPr txBox="1">
            <a:spLocks noChangeArrowheads="1"/>
          </p:cNvSpPr>
          <p:nvPr/>
        </p:nvSpPr>
        <p:spPr bwMode="auto">
          <a:xfrm>
            <a:off x="701682" y="841375"/>
            <a:ext cx="3249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2000">
                <a:solidFill>
                  <a:srgbClr val="BCE8F2"/>
                </a:solidFill>
                <a:latin typeface="方正兰亭黑_GBK" pitchFamily="2" charset="-122"/>
                <a:ea typeface="方正兰亭黑_GBK" pitchFamily="2" charset="-122"/>
              </a:rPr>
              <a:t>单击此处添加标题</a:t>
            </a:r>
            <a:endParaRPr lang="en-US" altLang="zh-CN" sz="2000">
              <a:solidFill>
                <a:srgbClr val="BCE8F2"/>
              </a:solidFill>
              <a:latin typeface="方正兰亭黑_GBK" pitchFamily="2" charset="-122"/>
              <a:ea typeface="方正兰亭黑_GBK" pitchFamily="2" charset="-122"/>
            </a:endParaRPr>
          </a:p>
        </p:txBody>
      </p:sp>
      <p:sp>
        <p:nvSpPr>
          <p:cNvPr id="11316" name="TextBox 146"/>
          <p:cNvSpPr txBox="1">
            <a:spLocks noChangeArrowheads="1"/>
          </p:cNvSpPr>
          <p:nvPr/>
        </p:nvSpPr>
        <p:spPr bwMode="auto">
          <a:xfrm>
            <a:off x="701683" y="4959355"/>
            <a:ext cx="7731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单击添加文本 单击添加文本</a:t>
            </a:r>
            <a:endParaRPr lang="en-US" altLang="zh-CN" sz="1400">
              <a:solidFill>
                <a:srgbClr val="BCE8F2"/>
              </a:solidFill>
              <a:latin typeface="方正兰亭黑_GBK" pitchFamily="2" charset="-122"/>
              <a:ea typeface="方正兰亭黑_GBK" pitchFamily="2" charset="-122"/>
            </a:endParaRPr>
          </a:p>
        </p:txBody>
      </p:sp>
      <p:grpSp>
        <p:nvGrpSpPr>
          <p:cNvPr id="11317" name="Group 53"/>
          <p:cNvGrpSpPr>
            <a:grpSpLocks/>
          </p:cNvGrpSpPr>
          <p:nvPr/>
        </p:nvGrpSpPr>
        <p:grpSpPr bwMode="auto">
          <a:xfrm>
            <a:off x="1463682" y="1327151"/>
            <a:ext cx="6448425" cy="3317674"/>
            <a:chOff x="0" y="0"/>
            <a:chExt cx="6448100" cy="3317478"/>
          </a:xfrm>
        </p:grpSpPr>
        <p:sp>
          <p:nvSpPr>
            <p:cNvPr id="9241" name="任意多边形 116"/>
            <p:cNvSpPr>
              <a:spLocks/>
            </p:cNvSpPr>
            <p:nvPr/>
          </p:nvSpPr>
          <p:spPr bwMode="auto">
            <a:xfrm>
              <a:off x="314309" y="341293"/>
              <a:ext cx="2717663" cy="992128"/>
            </a:xfrm>
            <a:custGeom>
              <a:avLst/>
              <a:gdLst>
                <a:gd name="T0" fmla="*/ 0 w 2717006"/>
                <a:gd name="T1" fmla="*/ 0 h 992982"/>
                <a:gd name="T2" fmla="*/ 834649 w 2717006"/>
                <a:gd name="T3" fmla="*/ 189520 h 992982"/>
                <a:gd name="T4" fmla="*/ 1666910 w 2717006"/>
                <a:gd name="T5" fmla="*/ 573296 h 992982"/>
                <a:gd name="T6" fmla="*/ 2508711 w 2717006"/>
                <a:gd name="T7" fmla="*/ 675162 h 992982"/>
                <a:gd name="T8" fmla="*/ 2720950 w 2717006"/>
                <a:gd name="T9" fmla="*/ 987869 h 9929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7006" h="992982">
                  <a:moveTo>
                    <a:pt x="0" y="0"/>
                  </a:moveTo>
                  <a:lnTo>
                    <a:pt x="833437" y="190501"/>
                  </a:lnTo>
                  <a:lnTo>
                    <a:pt x="1664493" y="576263"/>
                  </a:lnTo>
                  <a:lnTo>
                    <a:pt x="2505075" y="678657"/>
                  </a:lnTo>
                  <a:lnTo>
                    <a:pt x="2717006" y="992982"/>
                  </a:lnTo>
                </a:path>
              </a:pathLst>
            </a:custGeom>
            <a:noFill/>
            <a:ln w="38100" cap="flat" cmpd="sng">
              <a:solidFill>
                <a:srgbClr val="30B8D8"/>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9242" name="任意多边形 117"/>
            <p:cNvSpPr>
              <a:spLocks/>
            </p:cNvSpPr>
            <p:nvPr/>
          </p:nvSpPr>
          <p:spPr bwMode="auto">
            <a:xfrm>
              <a:off x="3031972" y="1333420"/>
              <a:ext cx="3114518" cy="1644552"/>
            </a:xfrm>
            <a:custGeom>
              <a:avLst/>
              <a:gdLst>
                <a:gd name="T0" fmla="*/ 0 w 3114675"/>
                <a:gd name="T1" fmla="*/ 0 h 1643063"/>
                <a:gd name="T2" fmla="*/ 611795 w 3114675"/>
                <a:gd name="T3" fmla="*/ 1058248 h 1643063"/>
                <a:gd name="T4" fmla="*/ 1444981 w 3114675"/>
                <a:gd name="T5" fmla="*/ 541096 h 1643063"/>
                <a:gd name="T6" fmla="*/ 2273404 w 3114675"/>
                <a:gd name="T7" fmla="*/ 785306 h 1643063"/>
                <a:gd name="T8" fmla="*/ 3113733 w 3114675"/>
                <a:gd name="T9" fmla="*/ 1652017 h 16430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4675" h="1643063">
                  <a:moveTo>
                    <a:pt x="0" y="0"/>
                  </a:moveTo>
                  <a:lnTo>
                    <a:pt x="611981" y="1052512"/>
                  </a:lnTo>
                  <a:lnTo>
                    <a:pt x="1445419" y="538163"/>
                  </a:lnTo>
                  <a:lnTo>
                    <a:pt x="2274094" y="781050"/>
                  </a:lnTo>
                  <a:lnTo>
                    <a:pt x="3114675" y="1643063"/>
                  </a:lnTo>
                </a:path>
              </a:pathLst>
            </a:custGeom>
            <a:noFill/>
            <a:ln w="38100" cap="flat" cmpd="sng">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9243" name="矩形 118"/>
            <p:cNvSpPr>
              <a:spLocks noChangeAspect="1"/>
            </p:cNvSpPr>
            <p:nvPr/>
          </p:nvSpPr>
          <p:spPr bwMode="auto">
            <a:xfrm>
              <a:off x="237726" y="266367"/>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4" name="矩形 119"/>
            <p:cNvSpPr>
              <a:spLocks noChangeAspect="1"/>
            </p:cNvSpPr>
            <p:nvPr/>
          </p:nvSpPr>
          <p:spPr bwMode="auto">
            <a:xfrm>
              <a:off x="4400328" y="1796943"/>
              <a:ext cx="144456" cy="144454"/>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45" name="矩形 120"/>
            <p:cNvSpPr>
              <a:spLocks noChangeAspect="1"/>
            </p:cNvSpPr>
            <p:nvPr/>
          </p:nvSpPr>
          <p:spPr bwMode="auto">
            <a:xfrm>
              <a:off x="1070296" y="457821"/>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6" name="矩形 121"/>
            <p:cNvSpPr>
              <a:spLocks noChangeAspect="1"/>
            </p:cNvSpPr>
            <p:nvPr/>
          </p:nvSpPr>
          <p:spPr bwMode="auto">
            <a:xfrm>
              <a:off x="1902866" y="838821"/>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7" name="矩形 122"/>
            <p:cNvSpPr>
              <a:spLocks noChangeAspect="1"/>
            </p:cNvSpPr>
            <p:nvPr/>
          </p:nvSpPr>
          <p:spPr bwMode="auto">
            <a:xfrm>
              <a:off x="2735436" y="945501"/>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8" name="矩形 123"/>
            <p:cNvSpPr>
              <a:spLocks noChangeAspect="1"/>
            </p:cNvSpPr>
            <p:nvPr/>
          </p:nvSpPr>
          <p:spPr bwMode="auto">
            <a:xfrm>
              <a:off x="3568520" y="2308087"/>
              <a:ext cx="142868" cy="142866"/>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49" name="矩形 124"/>
            <p:cNvSpPr>
              <a:spLocks noChangeAspect="1"/>
            </p:cNvSpPr>
            <p:nvPr/>
          </p:nvSpPr>
          <p:spPr bwMode="auto">
            <a:xfrm>
              <a:off x="5233724" y="2033467"/>
              <a:ext cx="142868" cy="144453"/>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50" name="矩形 125"/>
            <p:cNvSpPr>
              <a:spLocks noChangeAspect="1"/>
            </p:cNvSpPr>
            <p:nvPr/>
          </p:nvSpPr>
          <p:spPr bwMode="auto">
            <a:xfrm>
              <a:off x="6065532" y="2901777"/>
              <a:ext cx="144455" cy="144454"/>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51" name="TextBox 146"/>
            <p:cNvSpPr txBox="1">
              <a:spLocks noChangeArrowheads="1"/>
            </p:cNvSpPr>
            <p:nvPr/>
          </p:nvSpPr>
          <p:spPr bwMode="auto">
            <a:xfrm>
              <a:off x="3339932" y="2438254"/>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2" name="TextBox 146"/>
            <p:cNvSpPr txBox="1">
              <a:spLocks noChangeArrowheads="1"/>
            </p:cNvSpPr>
            <p:nvPr/>
          </p:nvSpPr>
          <p:spPr bwMode="auto">
            <a:xfrm>
              <a:off x="4165390" y="1917586"/>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3" name="TextBox 146"/>
            <p:cNvSpPr txBox="1">
              <a:spLocks noChangeArrowheads="1"/>
            </p:cNvSpPr>
            <p:nvPr/>
          </p:nvSpPr>
          <p:spPr bwMode="auto">
            <a:xfrm>
              <a:off x="5346431" y="1968383"/>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4" name="TextBox 146"/>
            <p:cNvSpPr txBox="1">
              <a:spLocks noChangeArrowheads="1"/>
            </p:cNvSpPr>
            <p:nvPr/>
          </p:nvSpPr>
          <p:spPr bwMode="auto">
            <a:xfrm>
              <a:off x="5829006" y="3009719"/>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5" name="TextBox 146"/>
            <p:cNvSpPr txBox="1">
              <a:spLocks noChangeArrowheads="1"/>
            </p:cNvSpPr>
            <p:nvPr/>
          </p:nvSpPr>
          <p:spPr bwMode="auto">
            <a:xfrm>
              <a:off x="2501900" y="673100"/>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6" name="TextBox 146"/>
            <p:cNvSpPr txBox="1">
              <a:spLocks noChangeArrowheads="1"/>
            </p:cNvSpPr>
            <p:nvPr/>
          </p:nvSpPr>
          <p:spPr bwMode="auto">
            <a:xfrm>
              <a:off x="1676400" y="573049"/>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7" name="TextBox 146"/>
            <p:cNvSpPr txBox="1">
              <a:spLocks noChangeArrowheads="1"/>
            </p:cNvSpPr>
            <p:nvPr/>
          </p:nvSpPr>
          <p:spPr bwMode="auto">
            <a:xfrm>
              <a:off x="838200" y="177801"/>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8" name="TextBox 146"/>
            <p:cNvSpPr txBox="1">
              <a:spLocks noChangeArrowheads="1"/>
            </p:cNvSpPr>
            <p:nvPr/>
          </p:nvSpPr>
          <p:spPr bwMode="auto">
            <a:xfrm>
              <a:off x="0" y="0"/>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1315"/>
                                        </p:tgtEl>
                                        <p:attrNameLst>
                                          <p:attrName>style.visibility</p:attrName>
                                        </p:attrNameLst>
                                      </p:cBhvr>
                                      <p:to>
                                        <p:strVal val="visible"/>
                                      </p:to>
                                    </p:set>
                                    <p:animEffect transition="in" filter="slide(fromBottom)">
                                      <p:cBhvr>
                                        <p:cTn id="13" dur="500"/>
                                        <p:tgtEl>
                                          <p:spTgt spid="11315"/>
                                        </p:tgtEl>
                                      </p:cBhvr>
                                    </p:animEffect>
                                  </p:childTnLst>
                                </p:cTn>
                              </p:par>
                            </p:childTnLst>
                          </p:cTn>
                        </p:par>
                        <p:par>
                          <p:cTn id="14" fill="hold" nodeType="afterGroup">
                            <p:stCondLst>
                              <p:cond delay="1500"/>
                            </p:stCondLst>
                            <p:childTnLst>
                              <p:par>
                                <p:cTn id="15" presetID="21" presetClass="entr" presetSubtype="1" fill="hold" nodeType="after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wheel(1)">
                                      <p:cBhvr>
                                        <p:cTn id="17" dur="1000"/>
                                        <p:tgtEl>
                                          <p:spTgt spid="11267"/>
                                        </p:tgtEl>
                                      </p:cBhvr>
                                    </p:animEffect>
                                  </p:childTnLst>
                                </p:cTn>
                              </p:par>
                            </p:childTnLst>
                          </p:cTn>
                        </p:par>
                        <p:par>
                          <p:cTn id="18" fill="hold" nodeType="afterGroup">
                            <p:stCondLst>
                              <p:cond delay="2500"/>
                            </p:stCondLst>
                            <p:childTnLst>
                              <p:par>
                                <p:cTn id="19" presetID="10" presetClass="entr" presetSubtype="0" repeatCount="2000" fill="hold" nodeType="afterEffect">
                                  <p:stCondLst>
                                    <p:cond delay="0"/>
                                  </p:stCondLst>
                                  <p:childTnLst>
                                    <p:set>
                                      <p:cBhvr>
                                        <p:cTn id="20" dur="1" fill="hold">
                                          <p:stCondLst>
                                            <p:cond delay="0"/>
                                          </p:stCondLst>
                                        </p:cTn>
                                        <p:tgtEl>
                                          <p:spTgt spid="11267"/>
                                        </p:tgtEl>
                                        <p:attrNameLst>
                                          <p:attrName>style.visibility</p:attrName>
                                        </p:attrNameLst>
                                      </p:cBhvr>
                                      <p:to>
                                        <p:strVal val="visible"/>
                                      </p:to>
                                    </p:set>
                                    <p:animEffect transition="in" filter="fade">
                                      <p:cBhvr>
                                        <p:cTn id="21" dur="300"/>
                                        <p:tgtEl>
                                          <p:spTgt spid="11267"/>
                                        </p:tgtEl>
                                      </p:cBhvr>
                                    </p:animEffect>
                                  </p:childTnLst>
                                </p:cTn>
                              </p:par>
                            </p:childTnLst>
                          </p:cTn>
                        </p:par>
                        <p:par>
                          <p:cTn id="22" fill="hold" nodeType="afterGroup">
                            <p:stCondLst>
                              <p:cond delay="31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nodeType="afterGroup">
                            <p:stCondLst>
                              <p:cond delay="3600"/>
                            </p:stCondLst>
                            <p:childTnLst>
                              <p:par>
                                <p:cTn id="27" presetID="2" presetClass="entr" presetSubtype="8" fill="hold" grpId="0" nodeType="afterEffect">
                                  <p:stCondLst>
                                    <p:cond delay="0"/>
                                  </p:stCondLst>
                                  <p:childTnLst>
                                    <p:set>
                                      <p:cBhvr>
                                        <p:cTn id="28" dur="1" fill="hold">
                                          <p:stCondLst>
                                            <p:cond delay="0"/>
                                          </p:stCondLst>
                                        </p:cTn>
                                        <p:tgtEl>
                                          <p:spTgt spid="9267"/>
                                        </p:tgtEl>
                                        <p:attrNameLst>
                                          <p:attrName>style.visibility</p:attrName>
                                        </p:attrNameLst>
                                      </p:cBhvr>
                                      <p:to>
                                        <p:strVal val="visible"/>
                                      </p:to>
                                    </p:set>
                                    <p:anim calcmode="lin" valueType="num">
                                      <p:cBhvr additive="base">
                                        <p:cTn id="29" dur="100" fill="hold"/>
                                        <p:tgtEl>
                                          <p:spTgt spid="9267"/>
                                        </p:tgtEl>
                                        <p:attrNameLst>
                                          <p:attrName>ppt_x</p:attrName>
                                        </p:attrNameLst>
                                      </p:cBhvr>
                                      <p:tavLst>
                                        <p:tav tm="0">
                                          <p:val>
                                            <p:strVal val="0-#ppt_w/2"/>
                                          </p:val>
                                        </p:tav>
                                        <p:tav tm="100000">
                                          <p:val>
                                            <p:strVal val="#ppt_x"/>
                                          </p:val>
                                        </p:tav>
                                      </p:tavLst>
                                    </p:anim>
                                    <p:anim calcmode="lin" valueType="num">
                                      <p:cBhvr additive="base">
                                        <p:cTn id="30" dur="100" fill="hold"/>
                                        <p:tgtEl>
                                          <p:spTgt spid="926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3700"/>
                            </p:stCondLst>
                            <p:childTnLst>
                              <p:par>
                                <p:cTn id="32" presetID="2" presetClass="entr" presetSubtype="8" fill="hold" grpId="0" nodeType="afterEffect">
                                  <p:stCondLst>
                                    <p:cond delay="0"/>
                                  </p:stCondLst>
                                  <p:childTnLst>
                                    <p:set>
                                      <p:cBhvr>
                                        <p:cTn id="33" dur="1" fill="hold">
                                          <p:stCondLst>
                                            <p:cond delay="0"/>
                                          </p:stCondLst>
                                        </p:cTn>
                                        <p:tgtEl>
                                          <p:spTgt spid="9268"/>
                                        </p:tgtEl>
                                        <p:attrNameLst>
                                          <p:attrName>style.visibility</p:attrName>
                                        </p:attrNameLst>
                                      </p:cBhvr>
                                      <p:to>
                                        <p:strVal val="visible"/>
                                      </p:to>
                                    </p:set>
                                    <p:anim calcmode="lin" valueType="num">
                                      <p:cBhvr additive="base">
                                        <p:cTn id="34" dur="100" fill="hold"/>
                                        <p:tgtEl>
                                          <p:spTgt spid="9268"/>
                                        </p:tgtEl>
                                        <p:attrNameLst>
                                          <p:attrName>ppt_x</p:attrName>
                                        </p:attrNameLst>
                                      </p:cBhvr>
                                      <p:tavLst>
                                        <p:tav tm="0">
                                          <p:val>
                                            <p:strVal val="0-#ppt_w/2"/>
                                          </p:val>
                                        </p:tav>
                                        <p:tav tm="100000">
                                          <p:val>
                                            <p:strVal val="#ppt_x"/>
                                          </p:val>
                                        </p:tav>
                                      </p:tavLst>
                                    </p:anim>
                                    <p:anim calcmode="lin" valueType="num">
                                      <p:cBhvr additive="base">
                                        <p:cTn id="35" dur="100" fill="hold"/>
                                        <p:tgtEl>
                                          <p:spTgt spid="9268"/>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3800"/>
                            </p:stCondLst>
                            <p:childTnLst>
                              <p:par>
                                <p:cTn id="37" presetID="2" presetClass="entr" presetSubtype="8" fill="hold" grpId="0" nodeType="afterEffect">
                                  <p:stCondLst>
                                    <p:cond delay="0"/>
                                  </p:stCondLst>
                                  <p:childTnLst>
                                    <p:set>
                                      <p:cBhvr>
                                        <p:cTn id="38" dur="1" fill="hold">
                                          <p:stCondLst>
                                            <p:cond delay="0"/>
                                          </p:stCondLst>
                                        </p:cTn>
                                        <p:tgtEl>
                                          <p:spTgt spid="9269"/>
                                        </p:tgtEl>
                                        <p:attrNameLst>
                                          <p:attrName>style.visibility</p:attrName>
                                        </p:attrNameLst>
                                      </p:cBhvr>
                                      <p:to>
                                        <p:strVal val="visible"/>
                                      </p:to>
                                    </p:set>
                                    <p:anim calcmode="lin" valueType="num">
                                      <p:cBhvr additive="base">
                                        <p:cTn id="39" dur="100" fill="hold"/>
                                        <p:tgtEl>
                                          <p:spTgt spid="9269"/>
                                        </p:tgtEl>
                                        <p:attrNameLst>
                                          <p:attrName>ppt_x</p:attrName>
                                        </p:attrNameLst>
                                      </p:cBhvr>
                                      <p:tavLst>
                                        <p:tav tm="0">
                                          <p:val>
                                            <p:strVal val="0-#ppt_w/2"/>
                                          </p:val>
                                        </p:tav>
                                        <p:tav tm="100000">
                                          <p:val>
                                            <p:strVal val="#ppt_x"/>
                                          </p:val>
                                        </p:tav>
                                      </p:tavLst>
                                    </p:anim>
                                    <p:anim calcmode="lin" valueType="num">
                                      <p:cBhvr additive="base">
                                        <p:cTn id="40" dur="100" fill="hold"/>
                                        <p:tgtEl>
                                          <p:spTgt spid="9269"/>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3900"/>
                            </p:stCondLst>
                            <p:childTnLst>
                              <p:par>
                                <p:cTn id="42" presetID="2" presetClass="entr" presetSubtype="8" fill="hold" grpId="0" nodeType="afterEffect">
                                  <p:stCondLst>
                                    <p:cond delay="0"/>
                                  </p:stCondLst>
                                  <p:childTnLst>
                                    <p:set>
                                      <p:cBhvr>
                                        <p:cTn id="43" dur="1" fill="hold">
                                          <p:stCondLst>
                                            <p:cond delay="0"/>
                                          </p:stCondLst>
                                        </p:cTn>
                                        <p:tgtEl>
                                          <p:spTgt spid="9270"/>
                                        </p:tgtEl>
                                        <p:attrNameLst>
                                          <p:attrName>style.visibility</p:attrName>
                                        </p:attrNameLst>
                                      </p:cBhvr>
                                      <p:to>
                                        <p:strVal val="visible"/>
                                      </p:to>
                                    </p:set>
                                    <p:anim calcmode="lin" valueType="num">
                                      <p:cBhvr additive="base">
                                        <p:cTn id="44" dur="100" fill="hold"/>
                                        <p:tgtEl>
                                          <p:spTgt spid="9270"/>
                                        </p:tgtEl>
                                        <p:attrNameLst>
                                          <p:attrName>ppt_x</p:attrName>
                                        </p:attrNameLst>
                                      </p:cBhvr>
                                      <p:tavLst>
                                        <p:tav tm="0">
                                          <p:val>
                                            <p:strVal val="0-#ppt_w/2"/>
                                          </p:val>
                                        </p:tav>
                                        <p:tav tm="100000">
                                          <p:val>
                                            <p:strVal val="#ppt_x"/>
                                          </p:val>
                                        </p:tav>
                                      </p:tavLst>
                                    </p:anim>
                                    <p:anim calcmode="lin" valueType="num">
                                      <p:cBhvr additive="base">
                                        <p:cTn id="45" dur="100" fill="hold"/>
                                        <p:tgtEl>
                                          <p:spTgt spid="927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9271"/>
                                        </p:tgtEl>
                                        <p:attrNameLst>
                                          <p:attrName>style.visibility</p:attrName>
                                        </p:attrNameLst>
                                      </p:cBhvr>
                                      <p:to>
                                        <p:strVal val="visible"/>
                                      </p:to>
                                    </p:set>
                                    <p:anim calcmode="lin" valueType="num">
                                      <p:cBhvr additive="base">
                                        <p:cTn id="49" dur="100" fill="hold"/>
                                        <p:tgtEl>
                                          <p:spTgt spid="9271"/>
                                        </p:tgtEl>
                                        <p:attrNameLst>
                                          <p:attrName>ppt_x</p:attrName>
                                        </p:attrNameLst>
                                      </p:cBhvr>
                                      <p:tavLst>
                                        <p:tav tm="0">
                                          <p:val>
                                            <p:strVal val="0-#ppt_w/2"/>
                                          </p:val>
                                        </p:tav>
                                        <p:tav tm="100000">
                                          <p:val>
                                            <p:strVal val="#ppt_x"/>
                                          </p:val>
                                        </p:tav>
                                      </p:tavLst>
                                    </p:anim>
                                    <p:anim calcmode="lin" valueType="num">
                                      <p:cBhvr additive="base">
                                        <p:cTn id="50" dur="100" fill="hold"/>
                                        <p:tgtEl>
                                          <p:spTgt spid="927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4100"/>
                            </p:stCondLst>
                            <p:childTnLst>
                              <p:par>
                                <p:cTn id="52" presetID="2" presetClass="entr" presetSubtype="8" fill="hold" grpId="0" nodeType="afterEffect">
                                  <p:stCondLst>
                                    <p:cond delay="0"/>
                                  </p:stCondLst>
                                  <p:childTnLst>
                                    <p:set>
                                      <p:cBhvr>
                                        <p:cTn id="53" dur="1" fill="hold">
                                          <p:stCondLst>
                                            <p:cond delay="0"/>
                                          </p:stCondLst>
                                        </p:cTn>
                                        <p:tgtEl>
                                          <p:spTgt spid="9272"/>
                                        </p:tgtEl>
                                        <p:attrNameLst>
                                          <p:attrName>style.visibility</p:attrName>
                                        </p:attrNameLst>
                                      </p:cBhvr>
                                      <p:to>
                                        <p:strVal val="visible"/>
                                      </p:to>
                                    </p:set>
                                    <p:anim calcmode="lin" valueType="num">
                                      <p:cBhvr additive="base">
                                        <p:cTn id="54" dur="100" fill="hold"/>
                                        <p:tgtEl>
                                          <p:spTgt spid="9272"/>
                                        </p:tgtEl>
                                        <p:attrNameLst>
                                          <p:attrName>ppt_x</p:attrName>
                                        </p:attrNameLst>
                                      </p:cBhvr>
                                      <p:tavLst>
                                        <p:tav tm="0">
                                          <p:val>
                                            <p:strVal val="0-#ppt_w/2"/>
                                          </p:val>
                                        </p:tav>
                                        <p:tav tm="100000">
                                          <p:val>
                                            <p:strVal val="#ppt_x"/>
                                          </p:val>
                                        </p:tav>
                                      </p:tavLst>
                                    </p:anim>
                                    <p:anim calcmode="lin" valueType="num">
                                      <p:cBhvr additive="base">
                                        <p:cTn id="55" dur="100" fill="hold"/>
                                        <p:tgtEl>
                                          <p:spTgt spid="9272"/>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4200"/>
                            </p:stCondLst>
                            <p:childTnLst>
                              <p:par>
                                <p:cTn id="57" presetID="2" presetClass="entr" presetSubtype="8" fill="hold" grpId="0" nodeType="afterEffect">
                                  <p:stCondLst>
                                    <p:cond delay="0"/>
                                  </p:stCondLst>
                                  <p:childTnLst>
                                    <p:set>
                                      <p:cBhvr>
                                        <p:cTn id="58" dur="1" fill="hold">
                                          <p:stCondLst>
                                            <p:cond delay="0"/>
                                          </p:stCondLst>
                                        </p:cTn>
                                        <p:tgtEl>
                                          <p:spTgt spid="9273"/>
                                        </p:tgtEl>
                                        <p:attrNameLst>
                                          <p:attrName>style.visibility</p:attrName>
                                        </p:attrNameLst>
                                      </p:cBhvr>
                                      <p:to>
                                        <p:strVal val="visible"/>
                                      </p:to>
                                    </p:set>
                                    <p:anim calcmode="lin" valueType="num">
                                      <p:cBhvr additive="base">
                                        <p:cTn id="59" dur="100" fill="hold"/>
                                        <p:tgtEl>
                                          <p:spTgt spid="9273"/>
                                        </p:tgtEl>
                                        <p:attrNameLst>
                                          <p:attrName>ppt_x</p:attrName>
                                        </p:attrNameLst>
                                      </p:cBhvr>
                                      <p:tavLst>
                                        <p:tav tm="0">
                                          <p:val>
                                            <p:strVal val="0-#ppt_w/2"/>
                                          </p:val>
                                        </p:tav>
                                        <p:tav tm="100000">
                                          <p:val>
                                            <p:strVal val="#ppt_x"/>
                                          </p:val>
                                        </p:tav>
                                      </p:tavLst>
                                    </p:anim>
                                    <p:anim calcmode="lin" valueType="num">
                                      <p:cBhvr additive="base">
                                        <p:cTn id="60" dur="100" fill="hold"/>
                                        <p:tgtEl>
                                          <p:spTgt spid="9273"/>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4300"/>
                            </p:stCondLst>
                            <p:childTnLst>
                              <p:par>
                                <p:cTn id="62" presetID="2" presetClass="entr" presetSubtype="8" fill="hold" grpId="0" nodeType="afterEffect">
                                  <p:stCondLst>
                                    <p:cond delay="0"/>
                                  </p:stCondLst>
                                  <p:childTnLst>
                                    <p:set>
                                      <p:cBhvr>
                                        <p:cTn id="63" dur="1" fill="hold">
                                          <p:stCondLst>
                                            <p:cond delay="0"/>
                                          </p:stCondLst>
                                        </p:cTn>
                                        <p:tgtEl>
                                          <p:spTgt spid="9274"/>
                                        </p:tgtEl>
                                        <p:attrNameLst>
                                          <p:attrName>style.visibility</p:attrName>
                                        </p:attrNameLst>
                                      </p:cBhvr>
                                      <p:to>
                                        <p:strVal val="visible"/>
                                      </p:to>
                                    </p:set>
                                    <p:anim calcmode="lin" valueType="num">
                                      <p:cBhvr additive="base">
                                        <p:cTn id="64" dur="100" fill="hold"/>
                                        <p:tgtEl>
                                          <p:spTgt spid="9274"/>
                                        </p:tgtEl>
                                        <p:attrNameLst>
                                          <p:attrName>ppt_x</p:attrName>
                                        </p:attrNameLst>
                                      </p:cBhvr>
                                      <p:tavLst>
                                        <p:tav tm="0">
                                          <p:val>
                                            <p:strVal val="0-#ppt_w/2"/>
                                          </p:val>
                                        </p:tav>
                                        <p:tav tm="100000">
                                          <p:val>
                                            <p:strVal val="#ppt_x"/>
                                          </p:val>
                                        </p:tav>
                                      </p:tavLst>
                                    </p:anim>
                                    <p:anim calcmode="lin" valueType="num">
                                      <p:cBhvr additive="base">
                                        <p:cTn id="65" dur="100" fill="hold"/>
                                        <p:tgtEl>
                                          <p:spTgt spid="9274"/>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4400"/>
                            </p:stCondLst>
                            <p:childTnLst>
                              <p:par>
                                <p:cTn id="67" presetID="2" presetClass="entr" presetSubtype="8" fill="hold" grpId="0" nodeType="afterEffect">
                                  <p:stCondLst>
                                    <p:cond delay="0"/>
                                  </p:stCondLst>
                                  <p:childTnLst>
                                    <p:set>
                                      <p:cBhvr>
                                        <p:cTn id="68" dur="1" fill="hold">
                                          <p:stCondLst>
                                            <p:cond delay="0"/>
                                          </p:stCondLst>
                                        </p:cTn>
                                        <p:tgtEl>
                                          <p:spTgt spid="9275"/>
                                        </p:tgtEl>
                                        <p:attrNameLst>
                                          <p:attrName>style.visibility</p:attrName>
                                        </p:attrNameLst>
                                      </p:cBhvr>
                                      <p:to>
                                        <p:strVal val="visible"/>
                                      </p:to>
                                    </p:set>
                                    <p:anim calcmode="lin" valueType="num">
                                      <p:cBhvr additive="base">
                                        <p:cTn id="69" dur="100" fill="hold"/>
                                        <p:tgtEl>
                                          <p:spTgt spid="9275"/>
                                        </p:tgtEl>
                                        <p:attrNameLst>
                                          <p:attrName>ppt_x</p:attrName>
                                        </p:attrNameLst>
                                      </p:cBhvr>
                                      <p:tavLst>
                                        <p:tav tm="0">
                                          <p:val>
                                            <p:strVal val="0-#ppt_w/2"/>
                                          </p:val>
                                        </p:tav>
                                        <p:tav tm="100000">
                                          <p:val>
                                            <p:strVal val="#ppt_x"/>
                                          </p:val>
                                        </p:tav>
                                      </p:tavLst>
                                    </p:anim>
                                    <p:anim calcmode="lin" valueType="num">
                                      <p:cBhvr additive="base">
                                        <p:cTn id="70" dur="100" fill="hold"/>
                                        <p:tgtEl>
                                          <p:spTgt spid="9275"/>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4500"/>
                            </p:stCondLst>
                            <p:childTnLst>
                              <p:par>
                                <p:cTn id="72" presetID="2" presetClass="entr" presetSubtype="8" fill="hold" grpId="0" nodeType="afterEffect">
                                  <p:stCondLst>
                                    <p:cond delay="0"/>
                                  </p:stCondLst>
                                  <p:childTnLst>
                                    <p:set>
                                      <p:cBhvr>
                                        <p:cTn id="73" dur="1" fill="hold">
                                          <p:stCondLst>
                                            <p:cond delay="0"/>
                                          </p:stCondLst>
                                        </p:cTn>
                                        <p:tgtEl>
                                          <p:spTgt spid="9276"/>
                                        </p:tgtEl>
                                        <p:attrNameLst>
                                          <p:attrName>style.visibility</p:attrName>
                                        </p:attrNameLst>
                                      </p:cBhvr>
                                      <p:to>
                                        <p:strVal val="visible"/>
                                      </p:to>
                                    </p:set>
                                    <p:anim calcmode="lin" valueType="num">
                                      <p:cBhvr additive="base">
                                        <p:cTn id="74" dur="100" fill="hold"/>
                                        <p:tgtEl>
                                          <p:spTgt spid="9276"/>
                                        </p:tgtEl>
                                        <p:attrNameLst>
                                          <p:attrName>ppt_x</p:attrName>
                                        </p:attrNameLst>
                                      </p:cBhvr>
                                      <p:tavLst>
                                        <p:tav tm="0">
                                          <p:val>
                                            <p:strVal val="0-#ppt_w/2"/>
                                          </p:val>
                                        </p:tav>
                                        <p:tav tm="100000">
                                          <p:val>
                                            <p:strVal val="#ppt_x"/>
                                          </p:val>
                                        </p:tav>
                                      </p:tavLst>
                                    </p:anim>
                                    <p:anim calcmode="lin" valueType="num">
                                      <p:cBhvr additive="base">
                                        <p:cTn id="75" dur="100" fill="hold"/>
                                        <p:tgtEl>
                                          <p:spTgt spid="9276"/>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600"/>
                            </p:stCondLst>
                            <p:childTnLst>
                              <p:par>
                                <p:cTn id="77" presetID="2" presetClass="entr" presetSubtype="8" fill="hold" grpId="0" nodeType="afterEffect">
                                  <p:stCondLst>
                                    <p:cond delay="0"/>
                                  </p:stCondLst>
                                  <p:childTnLst>
                                    <p:set>
                                      <p:cBhvr>
                                        <p:cTn id="78" dur="1" fill="hold">
                                          <p:stCondLst>
                                            <p:cond delay="0"/>
                                          </p:stCondLst>
                                        </p:cTn>
                                        <p:tgtEl>
                                          <p:spTgt spid="9277"/>
                                        </p:tgtEl>
                                        <p:attrNameLst>
                                          <p:attrName>style.visibility</p:attrName>
                                        </p:attrNameLst>
                                      </p:cBhvr>
                                      <p:to>
                                        <p:strVal val="visible"/>
                                      </p:to>
                                    </p:set>
                                    <p:anim calcmode="lin" valueType="num">
                                      <p:cBhvr additive="base">
                                        <p:cTn id="79" dur="100" fill="hold"/>
                                        <p:tgtEl>
                                          <p:spTgt spid="9277"/>
                                        </p:tgtEl>
                                        <p:attrNameLst>
                                          <p:attrName>ppt_x</p:attrName>
                                        </p:attrNameLst>
                                      </p:cBhvr>
                                      <p:tavLst>
                                        <p:tav tm="0">
                                          <p:val>
                                            <p:strVal val="0-#ppt_w/2"/>
                                          </p:val>
                                        </p:tav>
                                        <p:tav tm="100000">
                                          <p:val>
                                            <p:strVal val="#ppt_x"/>
                                          </p:val>
                                        </p:tav>
                                      </p:tavLst>
                                    </p:anim>
                                    <p:anim calcmode="lin" valueType="num">
                                      <p:cBhvr additive="base">
                                        <p:cTn id="80" dur="100" fill="hold"/>
                                        <p:tgtEl>
                                          <p:spTgt spid="9277"/>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4700"/>
                            </p:stCondLst>
                            <p:childTnLst>
                              <p:par>
                                <p:cTn id="82" presetID="2" presetClass="entr" presetSubtype="8" fill="hold" grpId="0" nodeType="afterEffect">
                                  <p:stCondLst>
                                    <p:cond delay="0"/>
                                  </p:stCondLst>
                                  <p:childTnLst>
                                    <p:set>
                                      <p:cBhvr>
                                        <p:cTn id="83" dur="1" fill="hold">
                                          <p:stCondLst>
                                            <p:cond delay="0"/>
                                          </p:stCondLst>
                                        </p:cTn>
                                        <p:tgtEl>
                                          <p:spTgt spid="9278"/>
                                        </p:tgtEl>
                                        <p:attrNameLst>
                                          <p:attrName>style.visibility</p:attrName>
                                        </p:attrNameLst>
                                      </p:cBhvr>
                                      <p:to>
                                        <p:strVal val="visible"/>
                                      </p:to>
                                    </p:set>
                                    <p:anim calcmode="lin" valueType="num">
                                      <p:cBhvr additive="base">
                                        <p:cTn id="84" dur="100" fill="hold"/>
                                        <p:tgtEl>
                                          <p:spTgt spid="9278"/>
                                        </p:tgtEl>
                                        <p:attrNameLst>
                                          <p:attrName>ppt_x</p:attrName>
                                        </p:attrNameLst>
                                      </p:cBhvr>
                                      <p:tavLst>
                                        <p:tav tm="0">
                                          <p:val>
                                            <p:strVal val="0-#ppt_w/2"/>
                                          </p:val>
                                        </p:tav>
                                        <p:tav tm="100000">
                                          <p:val>
                                            <p:strVal val="#ppt_x"/>
                                          </p:val>
                                        </p:tav>
                                      </p:tavLst>
                                    </p:anim>
                                    <p:anim calcmode="lin" valueType="num">
                                      <p:cBhvr additive="base">
                                        <p:cTn id="85" dur="100" fill="hold"/>
                                        <p:tgtEl>
                                          <p:spTgt spid="9278"/>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4800"/>
                            </p:stCondLst>
                            <p:childTnLst>
                              <p:par>
                                <p:cTn id="87" presetID="2" presetClass="entr" presetSubtype="8" fill="hold" grpId="0" nodeType="afterEffect">
                                  <p:stCondLst>
                                    <p:cond delay="0"/>
                                  </p:stCondLst>
                                  <p:childTnLst>
                                    <p:set>
                                      <p:cBhvr>
                                        <p:cTn id="88" dur="1" fill="hold">
                                          <p:stCondLst>
                                            <p:cond delay="0"/>
                                          </p:stCondLst>
                                        </p:cTn>
                                        <p:tgtEl>
                                          <p:spTgt spid="9279"/>
                                        </p:tgtEl>
                                        <p:attrNameLst>
                                          <p:attrName>style.visibility</p:attrName>
                                        </p:attrNameLst>
                                      </p:cBhvr>
                                      <p:to>
                                        <p:strVal val="visible"/>
                                      </p:to>
                                    </p:set>
                                    <p:anim calcmode="lin" valueType="num">
                                      <p:cBhvr additive="base">
                                        <p:cTn id="89" dur="100" fill="hold"/>
                                        <p:tgtEl>
                                          <p:spTgt spid="9279"/>
                                        </p:tgtEl>
                                        <p:attrNameLst>
                                          <p:attrName>ppt_x</p:attrName>
                                        </p:attrNameLst>
                                      </p:cBhvr>
                                      <p:tavLst>
                                        <p:tav tm="0">
                                          <p:val>
                                            <p:strVal val="0-#ppt_w/2"/>
                                          </p:val>
                                        </p:tav>
                                        <p:tav tm="100000">
                                          <p:val>
                                            <p:strVal val="#ppt_x"/>
                                          </p:val>
                                        </p:tav>
                                      </p:tavLst>
                                    </p:anim>
                                    <p:anim calcmode="lin" valueType="num">
                                      <p:cBhvr additive="base">
                                        <p:cTn id="90" dur="100" fill="hold"/>
                                        <p:tgtEl>
                                          <p:spTgt spid="9279"/>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4900"/>
                            </p:stCondLst>
                            <p:childTnLst>
                              <p:par>
                                <p:cTn id="92" presetID="22" presetClass="entr" presetSubtype="8" fill="hold" nodeType="afterEffect">
                                  <p:stCondLst>
                                    <p:cond delay="0"/>
                                  </p:stCondLst>
                                  <p:childTnLst>
                                    <p:set>
                                      <p:cBhvr>
                                        <p:cTn id="93" dur="1" fill="hold">
                                          <p:stCondLst>
                                            <p:cond delay="0"/>
                                          </p:stCondLst>
                                        </p:cTn>
                                        <p:tgtEl>
                                          <p:spTgt spid="9223"/>
                                        </p:tgtEl>
                                        <p:attrNameLst>
                                          <p:attrName>style.visibility</p:attrName>
                                        </p:attrNameLst>
                                      </p:cBhvr>
                                      <p:to>
                                        <p:strVal val="visible"/>
                                      </p:to>
                                    </p:set>
                                    <p:animEffect transition="in" filter="wipe(left)">
                                      <p:cBhvr>
                                        <p:cTn id="94" dur="500"/>
                                        <p:tgtEl>
                                          <p:spTgt spid="9223"/>
                                        </p:tgtEl>
                                      </p:cBhvr>
                                    </p:animEffect>
                                  </p:childTnLst>
                                </p:cTn>
                              </p:par>
                            </p:childTnLst>
                          </p:cTn>
                        </p:par>
                        <p:par>
                          <p:cTn id="95" fill="hold" nodeType="afterGroup">
                            <p:stCondLst>
                              <p:cond delay="5400"/>
                            </p:stCondLst>
                            <p:childTnLst>
                              <p:par>
                                <p:cTn id="96" presetID="42" presetClass="entr" presetSubtype="0" fill="hold" nodeType="afterEffect">
                                  <p:stCondLst>
                                    <p:cond delay="0"/>
                                  </p:stCondLst>
                                  <p:childTnLst>
                                    <p:set>
                                      <p:cBhvr>
                                        <p:cTn id="97" dur="1" fill="hold">
                                          <p:stCondLst>
                                            <p:cond delay="0"/>
                                          </p:stCondLst>
                                        </p:cTn>
                                        <p:tgtEl>
                                          <p:spTgt spid="9220"/>
                                        </p:tgtEl>
                                        <p:attrNameLst>
                                          <p:attrName>style.visibility</p:attrName>
                                        </p:attrNameLst>
                                      </p:cBhvr>
                                      <p:to>
                                        <p:strVal val="visible"/>
                                      </p:to>
                                    </p:set>
                                    <p:animEffect transition="in" filter="fade">
                                      <p:cBhvr>
                                        <p:cTn id="98" dur="1000"/>
                                        <p:tgtEl>
                                          <p:spTgt spid="9220"/>
                                        </p:tgtEl>
                                      </p:cBhvr>
                                    </p:animEffect>
                                    <p:anim calcmode="lin" valueType="num">
                                      <p:cBhvr>
                                        <p:cTn id="99" dur="1000" fill="hold"/>
                                        <p:tgtEl>
                                          <p:spTgt spid="9220"/>
                                        </p:tgtEl>
                                        <p:attrNameLst>
                                          <p:attrName>ppt_x</p:attrName>
                                        </p:attrNameLst>
                                      </p:cBhvr>
                                      <p:tavLst>
                                        <p:tav tm="0">
                                          <p:val>
                                            <p:strVal val="#ppt_x"/>
                                          </p:val>
                                        </p:tav>
                                        <p:tav tm="100000">
                                          <p:val>
                                            <p:strVal val="#ppt_x"/>
                                          </p:val>
                                        </p:tav>
                                      </p:tavLst>
                                    </p:anim>
                                    <p:anim calcmode="lin" valueType="num">
                                      <p:cBhvr>
                                        <p:cTn id="100" dur="1000" fill="hold"/>
                                        <p:tgtEl>
                                          <p:spTgt spid="9220"/>
                                        </p:tgtEl>
                                        <p:attrNameLst>
                                          <p:attrName>ppt_y</p:attrName>
                                        </p:attrNameLst>
                                      </p:cBhvr>
                                      <p:tavLst>
                                        <p:tav tm="0">
                                          <p:val>
                                            <p:strVal val="#ppt_y+.1"/>
                                          </p:val>
                                        </p:tav>
                                        <p:tav tm="100000">
                                          <p:val>
                                            <p:strVal val="#ppt_y"/>
                                          </p:val>
                                        </p:tav>
                                      </p:tavLst>
                                    </p:anim>
                                  </p:childTnLst>
                                </p:cTn>
                              </p:par>
                            </p:childTnLst>
                          </p:cTn>
                        </p:par>
                        <p:par>
                          <p:cTn id="101" fill="hold" nodeType="afterGroup">
                            <p:stCondLst>
                              <p:cond delay="6400"/>
                            </p:stCondLst>
                            <p:childTnLst>
                              <p:par>
                                <p:cTn id="102" presetID="22" presetClass="entr" presetSubtype="8" fill="hold" nodeType="afterEffect">
                                  <p:stCondLst>
                                    <p:cond delay="0"/>
                                  </p:stCondLst>
                                  <p:childTnLst>
                                    <p:set>
                                      <p:cBhvr>
                                        <p:cTn id="103" dur="1" fill="hold">
                                          <p:stCondLst>
                                            <p:cond delay="0"/>
                                          </p:stCondLst>
                                        </p:cTn>
                                        <p:tgtEl>
                                          <p:spTgt spid="11317"/>
                                        </p:tgtEl>
                                        <p:attrNameLst>
                                          <p:attrName>style.visibility</p:attrName>
                                        </p:attrNameLst>
                                      </p:cBhvr>
                                      <p:to>
                                        <p:strVal val="visible"/>
                                      </p:to>
                                    </p:set>
                                    <p:animEffect transition="in" filter="wipe(left)">
                                      <p:cBhvr>
                                        <p:cTn id="104" dur="3000"/>
                                        <p:tgtEl>
                                          <p:spTgt spid="11317"/>
                                        </p:tgtEl>
                                      </p:cBhvr>
                                    </p:animEffect>
                                  </p:childTnLst>
                                </p:cTn>
                              </p:par>
                            </p:childTnLst>
                          </p:cTn>
                        </p:par>
                        <p:par>
                          <p:cTn id="105" fill="hold" nodeType="afterGroup">
                            <p:stCondLst>
                              <p:cond delay="9400"/>
                            </p:stCondLst>
                            <p:childTnLst>
                              <p:par>
                                <p:cTn id="106" presetID="2" presetClass="entr" presetSubtype="8" fill="hold" grpId="0" nodeType="afterEffect">
                                  <p:stCondLst>
                                    <p:cond delay="0"/>
                                  </p:stCondLst>
                                  <p:childTnLst>
                                    <p:set>
                                      <p:cBhvr>
                                        <p:cTn id="107" dur="1" fill="hold">
                                          <p:stCondLst>
                                            <p:cond delay="0"/>
                                          </p:stCondLst>
                                        </p:cTn>
                                        <p:tgtEl>
                                          <p:spTgt spid="11316"/>
                                        </p:tgtEl>
                                        <p:attrNameLst>
                                          <p:attrName>style.visibility</p:attrName>
                                        </p:attrNameLst>
                                      </p:cBhvr>
                                      <p:to>
                                        <p:strVal val="visible"/>
                                      </p:to>
                                    </p:set>
                                    <p:anim calcmode="lin" valueType="num">
                                      <p:cBhvr additive="base">
                                        <p:cTn id="108" dur="500" fill="hold"/>
                                        <p:tgtEl>
                                          <p:spTgt spid="11316"/>
                                        </p:tgtEl>
                                        <p:attrNameLst>
                                          <p:attrName>ppt_x</p:attrName>
                                        </p:attrNameLst>
                                      </p:cBhvr>
                                      <p:tavLst>
                                        <p:tav tm="0">
                                          <p:val>
                                            <p:strVal val="0-#ppt_w/2"/>
                                          </p:val>
                                        </p:tav>
                                        <p:tav tm="100000">
                                          <p:val>
                                            <p:strVal val="#ppt_x"/>
                                          </p:val>
                                        </p:tav>
                                      </p:tavLst>
                                    </p:anim>
                                    <p:anim calcmode="lin" valueType="num">
                                      <p:cBhvr additive="base">
                                        <p:cTn id="109"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 grpId="0"/>
      <p:bldP spid="9268" grpId="0"/>
      <p:bldP spid="9269" grpId="0"/>
      <p:bldP spid="9270" grpId="0"/>
      <p:bldP spid="9271" grpId="0"/>
      <p:bldP spid="9272" grpId="0"/>
      <p:bldP spid="9273" grpId="0"/>
      <p:bldP spid="9274" grpId="0"/>
      <p:bldP spid="9275" grpId="0"/>
      <p:bldP spid="9276" grpId="0"/>
      <p:bldP spid="9277" grpId="0"/>
      <p:bldP spid="9278" grpId="0"/>
      <p:bldP spid="9279" grpId="0"/>
      <p:bldP spid="11315" grpId="0" autoUpdateAnimBg="0"/>
      <p:bldP spid="113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p:cNvSpPr/>
          <p:nvPr/>
        </p:nvSpPr>
        <p:spPr bwMode="auto">
          <a:xfrm flipH="1">
            <a:off x="1734404" y="2653308"/>
            <a:ext cx="2236175" cy="1458902"/>
          </a:xfrm>
          <a:prstGeom prst="parallelogram">
            <a:avLst>
              <a:gd name="adj" fmla="val 8727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平行四边形 6"/>
          <p:cNvSpPr/>
          <p:nvPr/>
        </p:nvSpPr>
        <p:spPr bwMode="auto">
          <a:xfrm flipH="1">
            <a:off x="3263459" y="2653308"/>
            <a:ext cx="2236175" cy="1458902"/>
          </a:xfrm>
          <a:prstGeom prst="parallelogram">
            <a:avLst>
              <a:gd name="adj" fmla="val 8727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8" name="平行四边形 7"/>
          <p:cNvSpPr/>
          <p:nvPr/>
        </p:nvSpPr>
        <p:spPr bwMode="auto">
          <a:xfrm flipH="1">
            <a:off x="4792512" y="2653308"/>
            <a:ext cx="2236175" cy="1458902"/>
          </a:xfrm>
          <a:prstGeom prst="parallelogram">
            <a:avLst>
              <a:gd name="adj" fmla="val 8727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2" name="TextBox 61"/>
          <p:cNvSpPr txBox="1">
            <a:spLocks noChangeArrowheads="1"/>
          </p:cNvSpPr>
          <p:nvPr/>
        </p:nvSpPr>
        <p:spPr bwMode="auto">
          <a:xfrm>
            <a:off x="1688458" y="2315793"/>
            <a:ext cx="1261884" cy="307777"/>
          </a:xfrm>
          <a:prstGeom prst="rect">
            <a:avLst/>
          </a:prstGeom>
          <a:noFill/>
          <a:ln w="9525">
            <a:noFill/>
            <a:miter lim="800000"/>
            <a:headEnd/>
            <a:tailEnd/>
          </a:ln>
        </p:spPr>
        <p:txBody>
          <a:bodyPr wrap="none">
            <a:spAutoFit/>
          </a:bodyPr>
          <a:lstStyle/>
          <a:p>
            <a:r>
              <a:rPr lang="zh-CN" altLang="en-US" sz="1400" dirty="0">
                <a:solidFill>
                  <a:schemeClr val="accent3">
                    <a:lumMod val="40000"/>
                    <a:lumOff val="60000"/>
                  </a:schemeClr>
                </a:solidFill>
                <a:latin typeface="微软雅黑" pitchFamily="34" charset="-122"/>
                <a:ea typeface="微软雅黑" pitchFamily="34" charset="-122"/>
              </a:rPr>
              <a:t>此处输入文本</a:t>
            </a:r>
          </a:p>
        </p:txBody>
      </p:sp>
      <p:sp>
        <p:nvSpPr>
          <p:cNvPr id="13" name="TextBox 61"/>
          <p:cNvSpPr txBox="1">
            <a:spLocks noChangeArrowheads="1"/>
          </p:cNvSpPr>
          <p:nvPr/>
        </p:nvSpPr>
        <p:spPr bwMode="auto">
          <a:xfrm>
            <a:off x="3213322" y="2315793"/>
            <a:ext cx="1261884" cy="307777"/>
          </a:xfrm>
          <a:prstGeom prst="rect">
            <a:avLst/>
          </a:prstGeom>
          <a:noFill/>
          <a:ln w="9525">
            <a:noFill/>
            <a:miter lim="800000"/>
            <a:headEnd/>
            <a:tailEnd/>
          </a:ln>
        </p:spPr>
        <p:txBody>
          <a:bodyPr wrap="none">
            <a:spAutoFit/>
          </a:bodyPr>
          <a:lstStyle/>
          <a:p>
            <a:r>
              <a:rPr lang="zh-CN" altLang="en-US" sz="1400">
                <a:solidFill>
                  <a:schemeClr val="accent3">
                    <a:lumMod val="40000"/>
                    <a:lumOff val="60000"/>
                  </a:schemeClr>
                </a:solidFill>
                <a:latin typeface="微软雅黑" pitchFamily="34" charset="-122"/>
                <a:ea typeface="微软雅黑" pitchFamily="34" charset="-122"/>
              </a:rPr>
              <a:t>此处输入文本</a:t>
            </a:r>
          </a:p>
        </p:txBody>
      </p:sp>
      <p:sp>
        <p:nvSpPr>
          <p:cNvPr id="14" name="TextBox 61"/>
          <p:cNvSpPr txBox="1">
            <a:spLocks noChangeArrowheads="1"/>
          </p:cNvSpPr>
          <p:nvPr/>
        </p:nvSpPr>
        <p:spPr bwMode="auto">
          <a:xfrm>
            <a:off x="4707893" y="2315793"/>
            <a:ext cx="1261884" cy="307777"/>
          </a:xfrm>
          <a:prstGeom prst="rect">
            <a:avLst/>
          </a:prstGeom>
          <a:noFill/>
          <a:ln w="9525">
            <a:noFill/>
            <a:miter lim="800000"/>
            <a:headEnd/>
            <a:tailEnd/>
          </a:ln>
        </p:spPr>
        <p:txBody>
          <a:bodyPr wrap="none">
            <a:spAutoFit/>
          </a:bodyPr>
          <a:lstStyle/>
          <a:p>
            <a:r>
              <a:rPr lang="zh-CN" altLang="en-US" sz="1400">
                <a:solidFill>
                  <a:schemeClr val="accent3">
                    <a:lumMod val="40000"/>
                    <a:lumOff val="60000"/>
                  </a:schemeClr>
                </a:solidFill>
                <a:latin typeface="微软雅黑" pitchFamily="34" charset="-122"/>
                <a:ea typeface="微软雅黑" pitchFamily="34" charset="-122"/>
              </a:rPr>
              <a:t>此处输入文本</a:t>
            </a:r>
          </a:p>
        </p:txBody>
      </p:sp>
      <p:sp>
        <p:nvSpPr>
          <p:cNvPr id="3" name="平行四边形 2"/>
          <p:cNvSpPr/>
          <p:nvPr/>
        </p:nvSpPr>
        <p:spPr bwMode="auto">
          <a:xfrm>
            <a:off x="1486406" y="2640514"/>
            <a:ext cx="1213212" cy="1471696"/>
          </a:xfrm>
          <a:prstGeom prst="parallelogram">
            <a:avLst>
              <a:gd name="adj" fmla="val 20417"/>
            </a:avLst>
          </a:prstGeom>
          <a:solidFill>
            <a:schemeClr val="accent1"/>
          </a:solidFill>
          <a:ln w="3175" cap="flat" cmpd="sng" algn="ctr">
            <a:noFill/>
            <a:prstDash val="solid"/>
          </a:ln>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4" name="平行四边形 3"/>
          <p:cNvSpPr/>
          <p:nvPr/>
        </p:nvSpPr>
        <p:spPr bwMode="auto">
          <a:xfrm>
            <a:off x="3016470" y="2640514"/>
            <a:ext cx="1211822" cy="1471696"/>
          </a:xfrm>
          <a:prstGeom prst="parallelogram">
            <a:avLst>
              <a:gd name="adj" fmla="val 20417"/>
            </a:avLst>
          </a:prstGeom>
          <a:solidFill>
            <a:schemeClr val="accent1"/>
          </a:solidFill>
          <a:ln w="3175" cap="flat" cmpd="sng" algn="ctr">
            <a:noFill/>
            <a:prstDash val="solid"/>
          </a:ln>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5" name="平行四边形 4"/>
          <p:cNvSpPr/>
          <p:nvPr/>
        </p:nvSpPr>
        <p:spPr bwMode="auto">
          <a:xfrm>
            <a:off x="4545144" y="2640514"/>
            <a:ext cx="1213211" cy="1471696"/>
          </a:xfrm>
          <a:prstGeom prst="parallelogram">
            <a:avLst>
              <a:gd name="adj" fmla="val 20417"/>
            </a:avLst>
          </a:prstGeom>
          <a:solidFill>
            <a:schemeClr val="accent1"/>
          </a:solidFill>
          <a:ln w="3175" cap="flat" cmpd="sng" algn="ctr">
            <a:noFill/>
            <a:prstDash val="solid"/>
          </a:ln>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19" name="Rectangle 8"/>
          <p:cNvSpPr>
            <a:spLocks noChangeArrowheads="1"/>
          </p:cNvSpPr>
          <p:nvPr/>
        </p:nvSpPr>
        <p:spPr bwMode="gray">
          <a:xfrm>
            <a:off x="1963742" y="4585692"/>
            <a:ext cx="5284788"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dirty="0">
                <a:solidFill>
                  <a:srgbClr val="BCE8F2"/>
                </a:solidFill>
                <a:latin typeface="方正正纤黑简体" pitchFamily="2" charset="-122"/>
                <a:ea typeface="方正正纤黑简体" pitchFamily="2" charset="-122"/>
              </a:rPr>
              <a:t>单击此处添加文字单击此处添加文字单击此处添加</a:t>
            </a:r>
            <a:r>
              <a:rPr lang="zh-CN" altLang="en-US" sz="1400" dirty="0" smtClean="0">
                <a:solidFill>
                  <a:srgbClr val="BCE8F2"/>
                </a:solidFill>
                <a:latin typeface="方正正纤黑简体" pitchFamily="2" charset="-122"/>
                <a:ea typeface="方正正纤黑简体" pitchFamily="2" charset="-122"/>
              </a:rPr>
              <a:t>文字</a:t>
            </a:r>
            <a:endParaRPr lang="en-US" altLang="zh-CN" sz="1400" dirty="0" smtClean="0">
              <a:solidFill>
                <a:srgbClr val="BCE8F2"/>
              </a:solidFill>
              <a:latin typeface="方正正纤黑简体" pitchFamily="2" charset="-122"/>
              <a:ea typeface="方正正纤黑简体" pitchFamily="2" charset="-122"/>
            </a:endParaRPr>
          </a:p>
          <a:p>
            <a:pPr algn="ctr"/>
            <a:r>
              <a:rPr lang="zh-CN" altLang="en-US" sz="1400" dirty="0" smtClean="0">
                <a:solidFill>
                  <a:srgbClr val="BCE8F2"/>
                </a:solidFill>
                <a:latin typeface="方正正纤黑简体" pitchFamily="2" charset="-122"/>
                <a:ea typeface="方正正纤黑简体" pitchFamily="2" charset="-122"/>
              </a:rPr>
              <a:t>单击</a:t>
            </a:r>
            <a:r>
              <a:rPr lang="zh-CN" altLang="en-US" sz="1400" dirty="0">
                <a:solidFill>
                  <a:srgbClr val="BCE8F2"/>
                </a:solidFill>
                <a:latin typeface="方正正纤黑简体" pitchFamily="2" charset="-122"/>
                <a:ea typeface="方正正纤黑简体" pitchFamily="2" charset="-122"/>
              </a:rPr>
              <a:t>此处添加文字</a:t>
            </a:r>
            <a:endParaRPr lang="en-US" altLang="zh-CN" sz="1400" dirty="0">
              <a:solidFill>
                <a:srgbClr val="BCE8F2"/>
              </a:solidFill>
              <a:latin typeface="方正正纤黑简体" pitchFamily="2" charset="-122"/>
              <a:ea typeface="方正正纤黑简体" pitchFamily="2" charset="-122"/>
            </a:endParaRPr>
          </a:p>
        </p:txBody>
      </p:sp>
      <p:grpSp>
        <p:nvGrpSpPr>
          <p:cNvPr id="15" name="组合 16"/>
          <p:cNvGrpSpPr/>
          <p:nvPr/>
        </p:nvGrpSpPr>
        <p:grpSpPr>
          <a:xfrm>
            <a:off x="6073951" y="1129308"/>
            <a:ext cx="1584129" cy="2982902"/>
            <a:chOff x="6288240" y="1844824"/>
            <a:chExt cx="1809598" cy="3440112"/>
          </a:xfrm>
          <a:solidFill>
            <a:schemeClr val="accent1"/>
          </a:solidFill>
          <a:effectLst/>
        </p:grpSpPr>
        <p:sp>
          <p:nvSpPr>
            <p:cNvPr id="16" name="矩形 17"/>
            <p:cNvSpPr/>
            <p:nvPr/>
          </p:nvSpPr>
          <p:spPr bwMode="auto">
            <a:xfrm>
              <a:off x="6288240" y="1844824"/>
              <a:ext cx="1809598" cy="3440112"/>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grpFill/>
            <a:ln w="3175" cap="flat" cmpd="sng" algn="ctr">
              <a:no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17" name="TextBox 32"/>
            <p:cNvSpPr txBox="1">
              <a:spLocks noChangeArrowheads="1"/>
            </p:cNvSpPr>
            <p:nvPr/>
          </p:nvSpPr>
          <p:spPr bwMode="auto">
            <a:xfrm rot="610177">
              <a:off x="6884356" y="2615466"/>
              <a:ext cx="527374" cy="2214969"/>
            </a:xfrm>
            <a:prstGeom prst="rect">
              <a:avLst/>
            </a:prstGeom>
            <a:grpFill/>
            <a:ln w="9525">
              <a:noFill/>
              <a:miter lim="800000"/>
              <a:headEnd/>
              <a:tailEnd/>
            </a:ln>
          </p:spPr>
          <p:txBody>
            <a:bodyPr vert="eaVert"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accent3">
                      <a:lumMod val="40000"/>
                      <a:lumOff val="60000"/>
                    </a:schemeClr>
                  </a:solidFill>
                  <a:effectLst/>
                  <a:uLnTx/>
                  <a:uFillTx/>
                  <a:latin typeface="微软雅黑" pitchFamily="34" charset="-122"/>
                  <a:ea typeface="微软雅黑" pitchFamily="34" charset="-122"/>
                </a:rPr>
                <a:t>单击此处输入文本</a:t>
              </a:r>
            </a:p>
          </p:txBody>
        </p:sp>
      </p:grpSp>
      <p:sp>
        <p:nvSpPr>
          <p:cNvPr id="20" name="TextBox 13"/>
          <p:cNvSpPr txBox="1">
            <a:spLocks noChangeArrowheads="1"/>
          </p:cNvSpPr>
          <p:nvPr/>
        </p:nvSpPr>
        <p:spPr bwMode="auto">
          <a:xfrm>
            <a:off x="2633671"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p>
        </p:txBody>
      </p:sp>
    </p:spTree>
    <p:extLst>
      <p:ext uri="{BB962C8B-B14F-4D97-AF65-F5344CB8AC3E}">
        <p14:creationId xmlns:p14="http://schemas.microsoft.com/office/powerpoint/2010/main" val="3633974912"/>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400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par>
                          <p:cTn id="54" fill="hold">
                            <p:stCondLst>
                              <p:cond delay="5500"/>
                            </p:stCondLst>
                            <p:childTnLst>
                              <p:par>
                                <p:cTn id="55" presetID="42"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3" grpId="0" animBg="1"/>
      <p:bldP spid="4" grpId="0" animBg="1"/>
      <p:bldP spid="5"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7" name="Group 19"/>
          <p:cNvGrpSpPr>
            <a:grpSpLocks noChangeAspect="1"/>
          </p:cNvGrpSpPr>
          <p:nvPr/>
        </p:nvGrpSpPr>
        <p:grpSpPr bwMode="auto">
          <a:xfrm>
            <a:off x="2987675" y="1417341"/>
            <a:ext cx="3168650" cy="3168650"/>
            <a:chOff x="-90499" y="-90498"/>
            <a:chExt cx="3168999" cy="3168997"/>
          </a:xfrm>
        </p:grpSpPr>
        <p:sp>
          <p:nvSpPr>
            <p:cNvPr id="10260" name="饼形 39"/>
            <p:cNvSpPr>
              <a:spLocks noChangeAspect="1"/>
            </p:cNvSpPr>
            <p:nvPr/>
          </p:nvSpPr>
          <p:spPr bwMode="auto">
            <a:xfrm>
              <a:off x="144478" y="144478"/>
              <a:ext cx="2699043" cy="2699044"/>
            </a:xfrm>
            <a:custGeom>
              <a:avLst/>
              <a:gdLst>
                <a:gd name="T0" fmla="*/ 2527782 w 2699044"/>
                <a:gd name="T1" fmla="*/ 691564 h 2699044"/>
                <a:gd name="T2" fmla="*/ 2527781 w 2699044"/>
                <a:gd name="T3" fmla="*/ 691564 h 2699044"/>
                <a:gd name="T4" fmla="*/ 2699039 w 2699044"/>
                <a:gd name="T5" fmla="*/ 1346855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2527784" y="691564"/>
                  </a:moveTo>
                  <a:lnTo>
                    <a:pt x="2527783" y="691564"/>
                  </a:lnTo>
                  <a:cubicBezTo>
                    <a:pt x="2639645" y="891885"/>
                    <a:pt x="2698588" y="1117418"/>
                    <a:pt x="2699041" y="1346855"/>
                  </a:cubicBezTo>
                  <a:lnTo>
                    <a:pt x="1349522" y="1349522"/>
                  </a:lnTo>
                  <a:lnTo>
                    <a:pt x="2527784" y="691564"/>
                  </a:lnTo>
                  <a:close/>
                </a:path>
              </a:pathLst>
            </a:custGeom>
            <a:solidFill>
              <a:srgbClr val="30B8D8"/>
            </a:solidFill>
            <a:ln w="9525" cmpd="sng">
              <a:solidFill>
                <a:srgbClr val="4EC3DE"/>
              </a:solidFill>
              <a:round/>
              <a:headEnd/>
              <a:tailEnd/>
            </a:ln>
          </p:spPr>
          <p:txBody>
            <a:bodyPr wrap="none" anchor="ctr"/>
            <a:lstStyle/>
            <a:p>
              <a:endParaRPr lang="zh-CN" altLang="en-US"/>
            </a:p>
          </p:txBody>
        </p:sp>
        <p:sp>
          <p:nvSpPr>
            <p:cNvPr id="10261" name="饼形 41"/>
            <p:cNvSpPr>
              <a:spLocks noChangeAspect="1"/>
            </p:cNvSpPr>
            <p:nvPr/>
          </p:nvSpPr>
          <p:spPr bwMode="auto">
            <a:xfrm>
              <a:off x="144478" y="144478"/>
              <a:ext cx="2699043" cy="2699040"/>
            </a:xfrm>
            <a:custGeom>
              <a:avLst/>
              <a:gdLst>
                <a:gd name="T0" fmla="*/ 2379822 w 2699044"/>
                <a:gd name="T1" fmla="*/ 2221116 h 2699044"/>
                <a:gd name="T2" fmla="*/ 2379821 w 2699044"/>
                <a:gd name="T3" fmla="*/ 2221115 h 2699044"/>
                <a:gd name="T4" fmla="*/ 1349522 w 2699044"/>
                <a:gd name="T5" fmla="*/ 2699035 h 2699044"/>
                <a:gd name="T6" fmla="*/ 1340171 w 2699044"/>
                <a:gd name="T7" fmla="*/ 2699002 h 2699044"/>
                <a:gd name="T8" fmla="*/ 1349522 w 2699044"/>
                <a:gd name="T9" fmla="*/ 1349518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379824" y="2221123"/>
                  </a:moveTo>
                  <a:lnTo>
                    <a:pt x="2379823" y="2221122"/>
                  </a:lnTo>
                  <a:cubicBezTo>
                    <a:pt x="2123408" y="2524225"/>
                    <a:pt x="1746536" y="2699043"/>
                    <a:pt x="1349522" y="2699044"/>
                  </a:cubicBezTo>
                  <a:cubicBezTo>
                    <a:pt x="1346404" y="2699044"/>
                    <a:pt x="1343287" y="2699033"/>
                    <a:pt x="1340171" y="2699011"/>
                  </a:cubicBezTo>
                  <a:lnTo>
                    <a:pt x="1349522" y="1349522"/>
                  </a:lnTo>
                  <a:lnTo>
                    <a:pt x="2379824" y="2221123"/>
                  </a:lnTo>
                  <a:close/>
                </a:path>
              </a:pathLst>
            </a:custGeom>
            <a:solidFill>
              <a:srgbClr val="30B8D8">
                <a:alpha val="59999"/>
              </a:srgbClr>
            </a:solidFill>
            <a:ln w="9525" cmpd="sng">
              <a:solidFill>
                <a:srgbClr val="4EC3DE"/>
              </a:solidFill>
              <a:round/>
              <a:headEnd/>
              <a:tailEnd/>
            </a:ln>
          </p:spPr>
          <p:txBody>
            <a:bodyPr wrap="none" anchor="ctr"/>
            <a:lstStyle/>
            <a:p>
              <a:endParaRPr lang="zh-CN" altLang="en-US"/>
            </a:p>
          </p:txBody>
        </p:sp>
        <p:sp>
          <p:nvSpPr>
            <p:cNvPr id="10262" name="饼形 42"/>
            <p:cNvSpPr>
              <a:spLocks noChangeAspect="1"/>
            </p:cNvSpPr>
            <p:nvPr/>
          </p:nvSpPr>
          <p:spPr bwMode="auto">
            <a:xfrm>
              <a:off x="144478" y="144478"/>
              <a:ext cx="2699044" cy="2699044"/>
            </a:xfrm>
            <a:custGeom>
              <a:avLst/>
              <a:gdLst>
                <a:gd name="T0" fmla="*/ 1343308 w 2699044"/>
                <a:gd name="T1" fmla="*/ 2699030 h 2699044"/>
                <a:gd name="T2" fmla="*/ 1343308 w 2699044"/>
                <a:gd name="T3" fmla="*/ 2699029 h 2699044"/>
                <a:gd name="T4" fmla="*/ 265268 w 2699044"/>
                <a:gd name="T5" fmla="*/ 2153017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1343308" y="2699030"/>
                  </a:moveTo>
                  <a:lnTo>
                    <a:pt x="1343308" y="2699029"/>
                  </a:lnTo>
                  <a:cubicBezTo>
                    <a:pt x="917997" y="2697071"/>
                    <a:pt x="518497" y="2494729"/>
                    <a:pt x="265268" y="2153017"/>
                  </a:cubicBezTo>
                  <a:lnTo>
                    <a:pt x="1349522" y="1349522"/>
                  </a:lnTo>
                  <a:lnTo>
                    <a:pt x="1343308" y="2699030"/>
                  </a:lnTo>
                  <a:close/>
                </a:path>
              </a:pathLst>
            </a:custGeom>
            <a:solidFill>
              <a:srgbClr val="30B8D8">
                <a:alpha val="39999"/>
              </a:srgbClr>
            </a:solidFill>
            <a:ln w="9525" cmpd="sng">
              <a:solidFill>
                <a:srgbClr val="4EC3DE"/>
              </a:solidFill>
              <a:round/>
              <a:headEnd/>
              <a:tailEnd/>
            </a:ln>
          </p:spPr>
          <p:txBody>
            <a:bodyPr wrap="none" anchor="ctr"/>
            <a:lstStyle/>
            <a:p>
              <a:endParaRPr lang="zh-CN" altLang="en-US"/>
            </a:p>
          </p:txBody>
        </p:sp>
        <p:sp>
          <p:nvSpPr>
            <p:cNvPr id="10263" name="饼形 43"/>
            <p:cNvSpPr>
              <a:spLocks noChangeAspect="1"/>
            </p:cNvSpPr>
            <p:nvPr/>
          </p:nvSpPr>
          <p:spPr bwMode="auto">
            <a:xfrm>
              <a:off x="144478" y="144478"/>
              <a:ext cx="2699043" cy="2699043"/>
            </a:xfrm>
            <a:custGeom>
              <a:avLst/>
              <a:gdLst>
                <a:gd name="T0" fmla="*/ 268984 w 2699044"/>
                <a:gd name="T1" fmla="*/ 2158005 h 2699044"/>
                <a:gd name="T2" fmla="*/ 268984 w 2699044"/>
                <a:gd name="T3" fmla="*/ 2158004 h 2699044"/>
                <a:gd name="T4" fmla="*/ 0 w 2699044"/>
                <a:gd name="T5" fmla="*/ 1349522 h 2699044"/>
                <a:gd name="T6" fmla="*/ 58395 w 2699044"/>
                <a:gd name="T7" fmla="*/ 956836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8984" y="2158007"/>
                  </a:moveTo>
                  <a:lnTo>
                    <a:pt x="268984" y="2158006"/>
                  </a:lnTo>
                  <a:cubicBezTo>
                    <a:pt x="94366" y="1924631"/>
                    <a:pt x="0" y="1640993"/>
                    <a:pt x="0" y="1349522"/>
                  </a:cubicBezTo>
                  <a:cubicBezTo>
                    <a:pt x="-1" y="1216463"/>
                    <a:pt x="19678" y="1084136"/>
                    <a:pt x="58395" y="956836"/>
                  </a:cubicBezTo>
                  <a:lnTo>
                    <a:pt x="1349522" y="1349522"/>
                  </a:lnTo>
                  <a:lnTo>
                    <a:pt x="268984" y="2158007"/>
                  </a:lnTo>
                  <a:close/>
                </a:path>
              </a:pathLst>
            </a:custGeom>
            <a:solidFill>
              <a:srgbClr val="30B8D8">
                <a:alpha val="20000"/>
              </a:srgbClr>
            </a:solidFill>
            <a:ln w="9525" cmpd="sng">
              <a:solidFill>
                <a:srgbClr val="4EC3DE"/>
              </a:solidFill>
              <a:round/>
              <a:headEnd/>
              <a:tailEnd/>
            </a:ln>
          </p:spPr>
          <p:txBody>
            <a:bodyPr wrap="none" anchor="ctr"/>
            <a:lstStyle/>
            <a:p>
              <a:endParaRPr lang="zh-CN" altLang="en-US"/>
            </a:p>
          </p:txBody>
        </p:sp>
        <p:sp>
          <p:nvSpPr>
            <p:cNvPr id="10264" name="饼形 44"/>
            <p:cNvSpPr>
              <a:spLocks noChangeAspect="1"/>
            </p:cNvSpPr>
            <p:nvPr/>
          </p:nvSpPr>
          <p:spPr bwMode="auto">
            <a:xfrm>
              <a:off x="144478" y="144477"/>
              <a:ext cx="2699043" cy="2699044"/>
            </a:xfrm>
            <a:custGeom>
              <a:avLst/>
              <a:gdLst>
                <a:gd name="T0" fmla="*/ 60010 w 2699044"/>
                <a:gd name="T1" fmla="*/ 951566 h 2699044"/>
                <a:gd name="T2" fmla="*/ 60010 w 2699044"/>
                <a:gd name="T3" fmla="*/ 951566 h 2699044"/>
                <a:gd name="T4" fmla="*/ 1349522 w 2699044"/>
                <a:gd name="T5" fmla="*/ 0 h 2699044"/>
                <a:gd name="T6" fmla="*/ 1349522 w 2699044"/>
                <a:gd name="T7" fmla="*/ 0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60010" y="951566"/>
                  </a:moveTo>
                  <a:lnTo>
                    <a:pt x="60010" y="951566"/>
                  </a:lnTo>
                  <a:cubicBezTo>
                    <a:pt x="234591" y="385863"/>
                    <a:pt x="757493" y="-1"/>
                    <a:pt x="1349522" y="0"/>
                  </a:cubicBezTo>
                  <a:cubicBezTo>
                    <a:pt x="1349522" y="0"/>
                    <a:pt x="1349522" y="0"/>
                    <a:pt x="1349522" y="0"/>
                  </a:cubicBezTo>
                  <a:lnTo>
                    <a:pt x="1349522" y="1349522"/>
                  </a:lnTo>
                  <a:lnTo>
                    <a:pt x="60010" y="951566"/>
                  </a:lnTo>
                  <a:close/>
                </a:path>
              </a:pathLst>
            </a:custGeom>
            <a:solidFill>
              <a:srgbClr val="003C66">
                <a:alpha val="50195"/>
              </a:srgbClr>
            </a:solidFill>
            <a:ln w="9525" cmpd="sng">
              <a:solidFill>
                <a:srgbClr val="4EC3DE"/>
              </a:solidFill>
              <a:round/>
              <a:headEnd/>
              <a:tailEnd/>
            </a:ln>
          </p:spPr>
          <p:txBody>
            <a:bodyPr anchor="ctr"/>
            <a:lstStyle/>
            <a:p>
              <a:endParaRPr lang="zh-CN" altLang="en-US"/>
            </a:p>
          </p:txBody>
        </p:sp>
        <p:sp>
          <p:nvSpPr>
            <p:cNvPr id="10265" name="饼形 45"/>
            <p:cNvSpPr>
              <a:spLocks noChangeAspect="1"/>
            </p:cNvSpPr>
            <p:nvPr/>
          </p:nvSpPr>
          <p:spPr bwMode="auto">
            <a:xfrm>
              <a:off x="144478" y="144473"/>
              <a:ext cx="2699044" cy="2699044"/>
            </a:xfrm>
            <a:custGeom>
              <a:avLst/>
              <a:gdLst>
                <a:gd name="T0" fmla="*/ 1348283 w 2699044"/>
                <a:gd name="T1" fmla="*/ 1 h 2699044"/>
                <a:gd name="T2" fmla="*/ 1348282 w 2699044"/>
                <a:gd name="T3" fmla="*/ 0 h 2699044"/>
                <a:gd name="T4" fmla="*/ 1349522 w 2699044"/>
                <a:gd name="T5" fmla="*/ 0 h 2699044"/>
                <a:gd name="T6" fmla="*/ 2529699 w 2699044"/>
                <a:gd name="T7" fmla="*/ 695005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1348283" y="1"/>
                  </a:moveTo>
                  <a:lnTo>
                    <a:pt x="1348282" y="0"/>
                  </a:lnTo>
                  <a:cubicBezTo>
                    <a:pt x="1348695" y="0"/>
                    <a:pt x="1349108" y="-1"/>
                    <a:pt x="1349522" y="0"/>
                  </a:cubicBezTo>
                  <a:cubicBezTo>
                    <a:pt x="1839980" y="0"/>
                    <a:pt x="2291827" y="266092"/>
                    <a:pt x="2529699" y="695005"/>
                  </a:cubicBezTo>
                  <a:lnTo>
                    <a:pt x="1349522" y="1349522"/>
                  </a:lnTo>
                  <a:lnTo>
                    <a:pt x="1348283" y="1"/>
                  </a:lnTo>
                  <a:close/>
                </a:path>
              </a:pathLst>
            </a:custGeom>
            <a:solidFill>
              <a:srgbClr val="003C66">
                <a:alpha val="79999"/>
              </a:srgbClr>
            </a:solidFill>
            <a:ln w="9525" cmpd="sng">
              <a:solidFill>
                <a:srgbClr val="4EC3DE"/>
              </a:solidFill>
              <a:round/>
              <a:headEnd/>
              <a:tailEnd/>
            </a:ln>
          </p:spPr>
          <p:txBody>
            <a:bodyPr wrap="none" anchor="ctr"/>
            <a:lstStyle/>
            <a:p>
              <a:endParaRPr lang="zh-CN" altLang="en-US"/>
            </a:p>
          </p:txBody>
        </p:sp>
        <p:grpSp>
          <p:nvGrpSpPr>
            <p:cNvPr id="10266" name="Group 26"/>
            <p:cNvGrpSpPr>
              <a:grpSpLocks noChangeAspect="1"/>
            </p:cNvGrpSpPr>
            <p:nvPr/>
          </p:nvGrpSpPr>
          <p:grpSpPr bwMode="auto">
            <a:xfrm>
              <a:off x="-90499" y="-90498"/>
              <a:ext cx="3168999" cy="3168997"/>
              <a:chOff x="-90499" y="-90498"/>
              <a:chExt cx="3168999" cy="3168997"/>
            </a:xfrm>
          </p:grpSpPr>
          <p:sp>
            <p:nvSpPr>
              <p:cNvPr id="10267" name="饼形 40"/>
              <p:cNvSpPr>
                <a:spLocks noChangeAspect="1"/>
              </p:cNvSpPr>
              <p:nvPr/>
            </p:nvSpPr>
            <p:spPr bwMode="auto">
              <a:xfrm>
                <a:off x="144478" y="144478"/>
                <a:ext cx="2699043" cy="2699043"/>
              </a:xfrm>
              <a:custGeom>
                <a:avLst/>
                <a:gdLst>
                  <a:gd name="T0" fmla="*/ 2699040 w 2699044"/>
                  <a:gd name="T1" fmla="*/ 1347120 h 2699044"/>
                  <a:gd name="T2" fmla="*/ 2699039 w 2699044"/>
                  <a:gd name="T3" fmla="*/ 1347120 h 2699044"/>
                  <a:gd name="T4" fmla="*/ 2699042 w 2699044"/>
                  <a:gd name="T5" fmla="*/ 1349522 h 2699044"/>
                  <a:gd name="T6" fmla="*/ 2379769 w 2699044"/>
                  <a:gd name="T7" fmla="*/ 2221183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99042" y="1347120"/>
                    </a:moveTo>
                    <a:lnTo>
                      <a:pt x="2699041" y="1347120"/>
                    </a:lnTo>
                    <a:cubicBezTo>
                      <a:pt x="2699043" y="1347920"/>
                      <a:pt x="2699044" y="1348721"/>
                      <a:pt x="2699044" y="1349522"/>
                    </a:cubicBezTo>
                    <a:cubicBezTo>
                      <a:pt x="2699044" y="1668689"/>
                      <a:pt x="2585922" y="1977527"/>
                      <a:pt x="2379771" y="2221185"/>
                    </a:cubicBezTo>
                    <a:lnTo>
                      <a:pt x="1349522" y="1349522"/>
                    </a:lnTo>
                    <a:lnTo>
                      <a:pt x="2699042" y="1347120"/>
                    </a:lnTo>
                    <a:close/>
                  </a:path>
                </a:pathLst>
              </a:custGeom>
              <a:solidFill>
                <a:srgbClr val="30B8D8">
                  <a:alpha val="79999"/>
                </a:srgbClr>
              </a:solidFill>
              <a:ln w="9525" cmpd="sng">
                <a:solidFill>
                  <a:srgbClr val="4EC3DE"/>
                </a:solidFill>
                <a:round/>
                <a:headEnd/>
                <a:tailEnd/>
              </a:ln>
            </p:spPr>
            <p:txBody>
              <a:bodyPr wrap="none" anchor="ctr"/>
              <a:lstStyle/>
              <a:p>
                <a:endParaRPr lang="zh-CN" altLang="en-US"/>
              </a:p>
            </p:txBody>
          </p:sp>
          <p:sp>
            <p:nvSpPr>
              <p:cNvPr id="2" name="椭圆 46"/>
              <p:cNvSpPr>
                <a:spLocks noChangeAspect="1"/>
              </p:cNvSpPr>
              <p:nvPr/>
            </p:nvSpPr>
            <p:spPr bwMode="auto">
              <a:xfrm>
                <a:off x="-90499" y="-90498"/>
                <a:ext cx="3168999" cy="3168997"/>
              </a:xfrm>
              <a:prstGeom prst="ellipse">
                <a:avLst/>
              </a:prstGeom>
              <a:noFill/>
              <a:ln w="38100">
                <a:solidFill>
                  <a:srgbClr val="30B8D8"/>
                </a:solidFill>
                <a:prstDash val="sysDash"/>
                <a:round/>
                <a:headEnd/>
                <a:tailEnd/>
              </a:ln>
              <a:effectLst>
                <a:glow rad="88900">
                  <a:schemeClr val="accent1">
                    <a:satMod val="175000"/>
                    <a:alpha val="30000"/>
                  </a:schemeClr>
                </a:glo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ctr" hangingPunct="1">
                  <a:spcBef>
                    <a:spcPct val="0"/>
                  </a:spcBef>
                  <a:buClr>
                    <a:srgbClr val="FF0000"/>
                  </a:buClr>
                  <a:buSzPct val="70000"/>
                  <a:buFontTx/>
                  <a:buNone/>
                  <a:defRPr/>
                </a:pPr>
                <a:endParaRPr lang="zh-CN" altLang="en-US" sz="1800" smtClean="0"/>
              </a:p>
            </p:txBody>
          </p:sp>
        </p:grpSp>
      </p:grpSp>
      <p:sp>
        <p:nvSpPr>
          <p:cNvPr id="12317" name="TextBox 146"/>
          <p:cNvSpPr txBox="1">
            <a:spLocks noChangeArrowheads="1"/>
          </p:cNvSpPr>
          <p:nvPr/>
        </p:nvSpPr>
        <p:spPr bwMode="auto">
          <a:xfrm>
            <a:off x="2947996" y="49188"/>
            <a:ext cx="324802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smtClean="0"/>
              <a:t>单击此处添加标题</a:t>
            </a:r>
            <a:endParaRPr lang="en-US" altLang="zh-CN" dirty="0" smtClean="0"/>
          </a:p>
        </p:txBody>
      </p:sp>
      <p:grpSp>
        <p:nvGrpSpPr>
          <p:cNvPr id="12300" name="Group 12"/>
          <p:cNvGrpSpPr>
            <a:grpSpLocks/>
          </p:cNvGrpSpPr>
          <p:nvPr/>
        </p:nvGrpSpPr>
        <p:grpSpPr bwMode="auto">
          <a:xfrm>
            <a:off x="357188" y="1947566"/>
            <a:ext cx="3562350" cy="2206626"/>
            <a:chOff x="0" y="0"/>
            <a:chExt cx="3561792" cy="2207606"/>
          </a:xfrm>
        </p:grpSpPr>
        <p:sp>
          <p:nvSpPr>
            <p:cNvPr id="10254" name="任意多边形 25"/>
            <p:cNvSpPr>
              <a:spLocks/>
            </p:cNvSpPr>
            <p:nvPr/>
          </p:nvSpPr>
          <p:spPr bwMode="auto">
            <a:xfrm>
              <a:off x="2374528" y="0"/>
              <a:ext cx="1187264" cy="252525"/>
            </a:xfrm>
            <a:custGeom>
              <a:avLst/>
              <a:gdLst>
                <a:gd name="T0" fmla="*/ 924304 w 1248228"/>
                <a:gd name="T1" fmla="*/ 0 h 290286"/>
                <a:gd name="T2" fmla="*/ 343927 w 1248228"/>
                <a:gd name="T3" fmla="*/ 0 h 290286"/>
                <a:gd name="T4" fmla="*/ 0 w 1248228"/>
                <a:gd name="T5" fmla="*/ 125804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255" name="任意多边形 26"/>
            <p:cNvSpPr>
              <a:spLocks/>
            </p:cNvSpPr>
            <p:nvPr/>
          </p:nvSpPr>
          <p:spPr bwMode="auto">
            <a:xfrm flipV="1">
              <a:off x="2374528" y="1955082"/>
              <a:ext cx="1187264" cy="252524"/>
            </a:xfrm>
            <a:custGeom>
              <a:avLst/>
              <a:gdLst>
                <a:gd name="T0" fmla="*/ 924304 w 1248228"/>
                <a:gd name="T1" fmla="*/ 0 h 290286"/>
                <a:gd name="T2" fmla="*/ 343927 w 1248228"/>
                <a:gd name="T3" fmla="*/ 0 h 290286"/>
                <a:gd name="T4" fmla="*/ 0 w 1248228"/>
                <a:gd name="T5" fmla="*/ 12580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10256" name="直接连接符 31"/>
            <p:cNvCxnSpPr>
              <a:cxnSpLocks noChangeShapeType="1"/>
            </p:cNvCxnSpPr>
            <p:nvPr/>
          </p:nvCxnSpPr>
          <p:spPr bwMode="auto">
            <a:xfrm>
              <a:off x="2374528" y="1256271"/>
              <a:ext cx="647599" cy="0"/>
            </a:xfrm>
            <a:prstGeom prst="line">
              <a:avLst/>
            </a:prstGeom>
            <a:noFill/>
            <a:ln w="12700">
              <a:solidFill>
                <a:srgbClr val="BCE8F2"/>
              </a:solidFill>
              <a:round/>
              <a:headEnd/>
              <a:tailEnd/>
            </a:ln>
            <a:extLst>
              <a:ext uri="{909E8E84-426E-40DD-AFC4-6F175D3DCCD1}">
                <a14:hiddenFill xmlns:a14="http://schemas.microsoft.com/office/drawing/2010/main">
                  <a:noFill/>
                </a14:hiddenFill>
              </a:ext>
            </a:extLst>
          </p:spPr>
        </p:cxnSp>
        <p:sp>
          <p:nvSpPr>
            <p:cNvPr id="10257" name="TextBox 146"/>
            <p:cNvSpPr txBox="1">
              <a:spLocks noChangeArrowheads="1"/>
            </p:cNvSpPr>
            <p:nvPr/>
          </p:nvSpPr>
          <p:spPr bwMode="auto">
            <a:xfrm>
              <a:off x="0" y="1797848"/>
              <a:ext cx="2363417" cy="30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r>
                <a:rPr lang="zh-CN" altLang="en-US" sz="1400">
                  <a:solidFill>
                    <a:srgbClr val="BCE8F2"/>
                  </a:solidFill>
                  <a:latin typeface="方正兰亭黑_GBK" pitchFamily="2" charset="-122"/>
                  <a:ea typeface="方正兰亭黑_GBK" pitchFamily="2" charset="-122"/>
                </a:rPr>
                <a:t>单击添加文本 </a:t>
              </a:r>
              <a:r>
                <a:rPr lang="en-US" altLang="zh-CN" sz="1400">
                  <a:solidFill>
                    <a:srgbClr val="BCE8F2"/>
                  </a:solidFill>
                  <a:latin typeface="方正兰亭黑_GBK" pitchFamily="2" charset="-122"/>
                  <a:ea typeface="方正兰亭黑_GBK" pitchFamily="2" charset="-122"/>
                </a:rPr>
                <a:t>14%</a:t>
              </a:r>
            </a:p>
          </p:txBody>
        </p:sp>
        <p:sp>
          <p:nvSpPr>
            <p:cNvPr id="10258" name="TextBox 146"/>
            <p:cNvSpPr txBox="1">
              <a:spLocks noChangeArrowheads="1"/>
            </p:cNvSpPr>
            <p:nvPr/>
          </p:nvSpPr>
          <p:spPr bwMode="auto">
            <a:xfrm>
              <a:off x="0" y="1102215"/>
              <a:ext cx="2363417" cy="30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r>
                <a:rPr lang="zh-CN" altLang="en-US" sz="1400">
                  <a:solidFill>
                    <a:srgbClr val="BCE8F2"/>
                  </a:solidFill>
                  <a:latin typeface="方正兰亭黑_GBK" pitchFamily="2" charset="-122"/>
                  <a:ea typeface="方正兰亭黑_GBK" pitchFamily="2" charset="-122"/>
                </a:rPr>
                <a:t>单击添加文本 </a:t>
              </a:r>
              <a:r>
                <a:rPr lang="en-US" altLang="zh-CN" sz="1400">
                  <a:solidFill>
                    <a:srgbClr val="BCE8F2"/>
                  </a:solidFill>
                  <a:latin typeface="方正兰亭黑_GBK" pitchFamily="2" charset="-122"/>
                  <a:ea typeface="方正兰亭黑_GBK" pitchFamily="2" charset="-122"/>
                </a:rPr>
                <a:t>14%</a:t>
              </a:r>
            </a:p>
          </p:txBody>
        </p:sp>
        <p:sp>
          <p:nvSpPr>
            <p:cNvPr id="10259" name="TextBox 146"/>
            <p:cNvSpPr txBox="1">
              <a:spLocks noChangeArrowheads="1"/>
            </p:cNvSpPr>
            <p:nvPr/>
          </p:nvSpPr>
          <p:spPr bwMode="auto">
            <a:xfrm>
              <a:off x="0" y="84175"/>
              <a:ext cx="2363417" cy="30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r>
                <a:rPr lang="zh-CN" altLang="en-US" sz="1400">
                  <a:solidFill>
                    <a:srgbClr val="BCE8F2"/>
                  </a:solidFill>
                  <a:latin typeface="方正兰亭黑_GBK" pitchFamily="2" charset="-122"/>
                  <a:ea typeface="方正兰亭黑_GBK" pitchFamily="2" charset="-122"/>
                </a:rPr>
                <a:t>单击添加文本 </a:t>
              </a:r>
              <a:r>
                <a:rPr lang="en-US" altLang="zh-CN" sz="1400">
                  <a:solidFill>
                    <a:srgbClr val="BCE8F2"/>
                  </a:solidFill>
                  <a:latin typeface="方正兰亭黑_GBK" pitchFamily="2" charset="-122"/>
                  <a:ea typeface="方正兰亭黑_GBK" pitchFamily="2" charset="-122"/>
                </a:rPr>
                <a:t>23%</a:t>
              </a:r>
            </a:p>
          </p:txBody>
        </p:sp>
      </p:grpSp>
      <p:grpSp>
        <p:nvGrpSpPr>
          <p:cNvPr id="12291" name="Group 3"/>
          <p:cNvGrpSpPr>
            <a:grpSpLocks/>
          </p:cNvGrpSpPr>
          <p:nvPr/>
        </p:nvGrpSpPr>
        <p:grpSpPr bwMode="auto">
          <a:xfrm>
            <a:off x="5162558" y="1831677"/>
            <a:ext cx="3552825" cy="2366962"/>
            <a:chOff x="0" y="0"/>
            <a:chExt cx="3553141" cy="2367260"/>
          </a:xfrm>
        </p:grpSpPr>
        <p:sp>
          <p:nvSpPr>
            <p:cNvPr id="10246" name="任意多边形 27"/>
            <p:cNvSpPr>
              <a:spLocks/>
            </p:cNvSpPr>
            <p:nvPr/>
          </p:nvSpPr>
          <p:spPr bwMode="auto">
            <a:xfrm flipH="1">
              <a:off x="0" y="0"/>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30B8D8"/>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247" name="任意多边形 28"/>
            <p:cNvSpPr>
              <a:spLocks/>
            </p:cNvSpPr>
            <p:nvPr/>
          </p:nvSpPr>
          <p:spPr bwMode="auto">
            <a:xfrm flipH="1" flipV="1">
              <a:off x="0" y="2114816"/>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10248" name="直接连接符 29"/>
            <p:cNvCxnSpPr>
              <a:cxnSpLocks noChangeShapeType="1"/>
            </p:cNvCxnSpPr>
            <p:nvPr/>
          </p:nvCxnSpPr>
          <p:spPr bwMode="auto">
            <a:xfrm rot="300000">
              <a:off x="541386" y="831955"/>
              <a:ext cx="647758" cy="0"/>
            </a:xfrm>
            <a:prstGeom prst="line">
              <a:avLst/>
            </a:prstGeom>
            <a:noFill/>
            <a:ln w="12700">
              <a:solidFill>
                <a:srgbClr val="BCE8F2"/>
              </a:solidFill>
              <a:round/>
              <a:headEnd/>
              <a:tailEnd/>
            </a:ln>
            <a:extLst>
              <a:ext uri="{909E8E84-426E-40DD-AFC4-6F175D3DCCD1}">
                <a14:hiddenFill xmlns:a14="http://schemas.microsoft.com/office/drawing/2010/main">
                  <a:noFill/>
                </a14:hiddenFill>
              </a:ext>
            </a:extLst>
          </p:spPr>
        </p:cxnSp>
        <p:cxnSp>
          <p:nvCxnSpPr>
            <p:cNvPr id="10249" name="直接连接符 30"/>
            <p:cNvCxnSpPr>
              <a:cxnSpLocks noChangeShapeType="1"/>
            </p:cNvCxnSpPr>
            <p:nvPr/>
          </p:nvCxnSpPr>
          <p:spPr bwMode="auto">
            <a:xfrm rot="-300000">
              <a:off x="541386" y="1621041"/>
              <a:ext cx="647758" cy="0"/>
            </a:xfrm>
            <a:prstGeom prst="line">
              <a:avLst/>
            </a:prstGeom>
            <a:noFill/>
            <a:ln w="12700">
              <a:solidFill>
                <a:srgbClr val="BCE8F2"/>
              </a:solidFill>
              <a:round/>
              <a:headEnd/>
              <a:tailEnd/>
            </a:ln>
            <a:extLst>
              <a:ext uri="{909E8E84-426E-40DD-AFC4-6F175D3DCCD1}">
                <a14:hiddenFill xmlns:a14="http://schemas.microsoft.com/office/drawing/2010/main">
                  <a:noFill/>
                </a14:hiddenFill>
              </a:ext>
            </a:extLst>
          </p:spPr>
        </p:cxnSp>
        <p:sp>
          <p:nvSpPr>
            <p:cNvPr id="10250" name="TextBox 146"/>
            <p:cNvSpPr txBox="1">
              <a:spLocks noChangeArrowheads="1"/>
            </p:cNvSpPr>
            <p:nvPr/>
          </p:nvSpPr>
          <p:spPr bwMode="auto">
            <a:xfrm>
              <a:off x="1171875" y="82321"/>
              <a:ext cx="2381266"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1E8FB2"/>
                  </a:solidFill>
                  <a:latin typeface="方正兰亭黑_GBK" pitchFamily="2" charset="-122"/>
                  <a:ea typeface="方正兰亭黑_GBK" pitchFamily="2" charset="-122"/>
                </a:rPr>
                <a:t>20% </a:t>
              </a:r>
              <a:r>
                <a:rPr lang="zh-CN" altLang="en-US" sz="1400">
                  <a:solidFill>
                    <a:srgbClr val="1E8FB2"/>
                  </a:solidFill>
                  <a:latin typeface="方正兰亭黑_GBK" pitchFamily="2" charset="-122"/>
                  <a:ea typeface="方正兰亭黑_GBK" pitchFamily="2" charset="-122"/>
                </a:rPr>
                <a:t>单击添加文本</a:t>
              </a:r>
              <a:endParaRPr lang="en-US" altLang="zh-CN" sz="1400">
                <a:solidFill>
                  <a:srgbClr val="1E8FB2"/>
                </a:solidFill>
                <a:latin typeface="方正兰亭黑_GBK" pitchFamily="2" charset="-122"/>
                <a:ea typeface="方正兰亭黑_GBK" pitchFamily="2" charset="-122"/>
              </a:endParaRPr>
            </a:p>
          </p:txBody>
        </p:sp>
        <p:sp>
          <p:nvSpPr>
            <p:cNvPr id="10251" name="TextBox 146"/>
            <p:cNvSpPr txBox="1">
              <a:spLocks noChangeArrowheads="1"/>
            </p:cNvSpPr>
            <p:nvPr/>
          </p:nvSpPr>
          <p:spPr bwMode="auto">
            <a:xfrm>
              <a:off x="1171679" y="706526"/>
              <a:ext cx="2381462"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BCE8F2"/>
                  </a:solidFill>
                  <a:latin typeface="方正兰亭黑_GBK" pitchFamily="2" charset="-122"/>
                  <a:ea typeface="方正兰亭黑_GBK" pitchFamily="2" charset="-122"/>
                </a:rPr>
                <a:t>6% </a:t>
              </a:r>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方正兰亭黑_GBK" pitchFamily="2" charset="-122"/>
                <a:ea typeface="方正兰亭黑_GBK" pitchFamily="2" charset="-122"/>
              </a:endParaRPr>
            </a:p>
          </p:txBody>
        </p:sp>
        <p:sp>
          <p:nvSpPr>
            <p:cNvPr id="10252" name="TextBox 146"/>
            <p:cNvSpPr txBox="1">
              <a:spLocks noChangeArrowheads="1"/>
            </p:cNvSpPr>
            <p:nvPr/>
          </p:nvSpPr>
          <p:spPr bwMode="auto">
            <a:xfrm>
              <a:off x="1171679" y="1438456"/>
              <a:ext cx="2381462"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BCE8F2"/>
                  </a:solidFill>
                  <a:latin typeface="方正兰亭黑_GBK" pitchFamily="2" charset="-122"/>
                  <a:ea typeface="方正兰亭黑_GBK" pitchFamily="2" charset="-122"/>
                </a:rPr>
                <a:t>11% </a:t>
              </a:r>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方正兰亭黑_GBK" pitchFamily="2" charset="-122"/>
                <a:ea typeface="方正兰亭黑_GBK" pitchFamily="2" charset="-122"/>
              </a:endParaRPr>
            </a:p>
          </p:txBody>
        </p:sp>
        <p:sp>
          <p:nvSpPr>
            <p:cNvPr id="10253" name="TextBox 146"/>
            <p:cNvSpPr txBox="1">
              <a:spLocks noChangeArrowheads="1"/>
            </p:cNvSpPr>
            <p:nvPr/>
          </p:nvSpPr>
          <p:spPr bwMode="auto">
            <a:xfrm>
              <a:off x="1171679" y="1971922"/>
              <a:ext cx="2381462"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BCE8F2"/>
                  </a:solidFill>
                  <a:latin typeface="方正兰亭黑_GBK" pitchFamily="2" charset="-122"/>
                  <a:ea typeface="方正兰亭黑_GBK" pitchFamily="2" charset="-122"/>
                </a:rPr>
                <a:t>12% </a:t>
              </a:r>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2317"/>
                                        </p:tgtEl>
                                        <p:attrNameLst>
                                          <p:attrName>style.visibility</p:attrName>
                                        </p:attrNameLst>
                                      </p:cBhvr>
                                      <p:to>
                                        <p:strVal val="visible"/>
                                      </p:to>
                                    </p:set>
                                    <p:animEffect transition="in" filter="fade">
                                      <p:cBhvr>
                                        <p:cTn id="7" dur="1000"/>
                                        <p:tgtEl>
                                          <p:spTgt spid="12317"/>
                                        </p:tgtEl>
                                      </p:cBhvr>
                                    </p:animEffect>
                                    <p:anim calcmode="lin" valueType="num">
                                      <p:cBhvr>
                                        <p:cTn id="8" dur="1000" fill="hold"/>
                                        <p:tgtEl>
                                          <p:spTgt spid="12317"/>
                                        </p:tgtEl>
                                        <p:attrNameLst>
                                          <p:attrName>ppt_x</p:attrName>
                                        </p:attrNameLst>
                                      </p:cBhvr>
                                      <p:tavLst>
                                        <p:tav tm="0">
                                          <p:val>
                                            <p:strVal val="#ppt_x"/>
                                          </p:val>
                                        </p:tav>
                                        <p:tav tm="100000">
                                          <p:val>
                                            <p:strVal val="#ppt_x"/>
                                          </p:val>
                                        </p:tav>
                                      </p:tavLst>
                                    </p:anim>
                                    <p:anim calcmode="lin" valueType="num">
                                      <p:cBhvr>
                                        <p:cTn id="9" dur="1000" fill="hold"/>
                                        <p:tgtEl>
                                          <p:spTgt spid="1231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35" presetClass="entr" presetSubtype="0" fill="hold" nodeType="afterEffect">
                                  <p:stCondLst>
                                    <p:cond delay="0"/>
                                  </p:stCondLst>
                                  <p:childTnLst>
                                    <p:set>
                                      <p:cBhvr>
                                        <p:cTn id="12" dur="1" fill="hold">
                                          <p:stCondLst>
                                            <p:cond delay="0"/>
                                          </p:stCondLst>
                                        </p:cTn>
                                        <p:tgtEl>
                                          <p:spTgt spid="12307"/>
                                        </p:tgtEl>
                                        <p:attrNameLst>
                                          <p:attrName>style.visibility</p:attrName>
                                        </p:attrNameLst>
                                      </p:cBhvr>
                                      <p:to>
                                        <p:strVal val="visible"/>
                                      </p:to>
                                    </p:set>
                                    <p:animEffect transition="in" filter="fade">
                                      <p:cBhvr>
                                        <p:cTn id="13" dur="1000"/>
                                        <p:tgtEl>
                                          <p:spTgt spid="12307"/>
                                        </p:tgtEl>
                                      </p:cBhvr>
                                    </p:animEffect>
                                    <p:anim calcmode="lin" valueType="num">
                                      <p:cBhvr>
                                        <p:cTn id="14" dur="1000" fill="hold"/>
                                        <p:tgtEl>
                                          <p:spTgt spid="12307"/>
                                        </p:tgtEl>
                                        <p:attrNameLst>
                                          <p:attrName>style.rotation</p:attrName>
                                        </p:attrNameLst>
                                      </p:cBhvr>
                                      <p:tavLst>
                                        <p:tav tm="0">
                                          <p:val>
                                            <p:fltVal val="720"/>
                                          </p:val>
                                        </p:tav>
                                        <p:tav tm="100000">
                                          <p:val>
                                            <p:fltVal val="0"/>
                                          </p:val>
                                        </p:tav>
                                      </p:tavLst>
                                    </p:anim>
                                    <p:anim calcmode="lin" valueType="num">
                                      <p:cBhvr>
                                        <p:cTn id="15" dur="1000" fill="hold"/>
                                        <p:tgtEl>
                                          <p:spTgt spid="12307"/>
                                        </p:tgtEl>
                                        <p:attrNameLst>
                                          <p:attrName>ppt_h</p:attrName>
                                        </p:attrNameLst>
                                      </p:cBhvr>
                                      <p:tavLst>
                                        <p:tav tm="0">
                                          <p:val>
                                            <p:fltVal val="0"/>
                                          </p:val>
                                        </p:tav>
                                        <p:tav tm="100000">
                                          <p:val>
                                            <p:strVal val="#ppt_h"/>
                                          </p:val>
                                        </p:tav>
                                      </p:tavLst>
                                    </p:anim>
                                    <p:anim calcmode="lin" valueType="num">
                                      <p:cBhvr>
                                        <p:cTn id="16" dur="1000" fill="hold"/>
                                        <p:tgtEl>
                                          <p:spTgt spid="12307"/>
                                        </p:tgtEl>
                                        <p:attrNameLst>
                                          <p:attrName>ppt_w</p:attrName>
                                        </p:attrNameLst>
                                      </p:cBhvr>
                                      <p:tavLst>
                                        <p:tav tm="0">
                                          <p:val>
                                            <p:fltVal val="0"/>
                                          </p:val>
                                        </p:tav>
                                        <p:tav tm="100000">
                                          <p:val>
                                            <p:strVal val="#ppt_w"/>
                                          </p:val>
                                        </p:tav>
                                      </p:tavLst>
                                    </p:anim>
                                  </p:childTnLst>
                                </p:cTn>
                              </p:par>
                            </p:childTnLst>
                          </p:cTn>
                        </p:par>
                        <p:par>
                          <p:cTn id="17" fill="hold" nodeType="afterGroup">
                            <p:stCondLst>
                              <p:cond delay="2000"/>
                            </p:stCondLst>
                            <p:childTnLst>
                              <p:par>
                                <p:cTn id="18" presetID="12" presetClass="entr" presetSubtype="8" fill="hold" nodeType="afterEffect">
                                  <p:stCondLst>
                                    <p:cond delay="0"/>
                                  </p:stCondLst>
                                  <p:childTnLst>
                                    <p:set>
                                      <p:cBhvr>
                                        <p:cTn id="19" dur="1" fill="hold">
                                          <p:stCondLst>
                                            <p:cond delay="0"/>
                                          </p:stCondLst>
                                        </p:cTn>
                                        <p:tgtEl>
                                          <p:spTgt spid="12291"/>
                                        </p:tgtEl>
                                        <p:attrNameLst>
                                          <p:attrName>style.visibility</p:attrName>
                                        </p:attrNameLst>
                                      </p:cBhvr>
                                      <p:to>
                                        <p:strVal val="visible"/>
                                      </p:to>
                                    </p:set>
                                    <p:animEffect transition="in" filter="slide(fromLeft)">
                                      <p:cBhvr>
                                        <p:cTn id="20" dur="1000"/>
                                        <p:tgtEl>
                                          <p:spTgt spid="12291"/>
                                        </p:tgtEl>
                                      </p:cBhvr>
                                    </p:animEffect>
                                  </p:childTnLst>
                                </p:cTn>
                              </p:par>
                              <p:par>
                                <p:cTn id="21" presetID="12" presetClass="entr" presetSubtype="2" fill="hold" nodeType="withEffect">
                                  <p:stCondLst>
                                    <p:cond delay="0"/>
                                  </p:stCondLst>
                                  <p:childTnLst>
                                    <p:set>
                                      <p:cBhvr>
                                        <p:cTn id="22" dur="1" fill="hold">
                                          <p:stCondLst>
                                            <p:cond delay="0"/>
                                          </p:stCondLst>
                                        </p:cTn>
                                        <p:tgtEl>
                                          <p:spTgt spid="12300"/>
                                        </p:tgtEl>
                                        <p:attrNameLst>
                                          <p:attrName>style.visibility</p:attrName>
                                        </p:attrNameLst>
                                      </p:cBhvr>
                                      <p:to>
                                        <p:strVal val="visible"/>
                                      </p:to>
                                    </p:set>
                                    <p:animEffect transition="in" filter="slide(fromRight)">
                                      <p:cBhvr>
                                        <p:cTn id="23" dur="10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模板网-WWW.1PPT.COM">
  <a:themeElements>
    <a:clrScheme name="自定义 2">
      <a:dk1>
        <a:sysClr val="windowText" lastClr="000000"/>
      </a:dk1>
      <a:lt1>
        <a:sysClr val="window" lastClr="FFFFFF"/>
      </a:lt1>
      <a:dk2>
        <a:srgbClr val="1F497D"/>
      </a:dk2>
      <a:lt2>
        <a:srgbClr val="EEECE1"/>
      </a:lt2>
      <a:accent1>
        <a:srgbClr val="007DA4"/>
      </a:accent1>
      <a:accent2>
        <a:srgbClr val="00AFD2"/>
      </a:accent2>
      <a:accent3>
        <a:srgbClr val="76D1E0"/>
      </a:accent3>
      <a:accent4>
        <a:srgbClr val="E6E7E9"/>
      </a:accent4>
      <a:accent5>
        <a:srgbClr val="4BACC6"/>
      </a:accent5>
      <a:accent6>
        <a:srgbClr val="F79646"/>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1492</TotalTime>
  <Pages>0</Pages>
  <Words>2731</Words>
  <Characters>0</Characters>
  <Application>Microsoft Office PowerPoint</Application>
  <DocSecurity>0</DocSecurity>
  <PresentationFormat>全屏显示(16:10)</PresentationFormat>
  <Lines>0</Lines>
  <Paragraphs>322</Paragraphs>
  <Slides>25</Slides>
  <Notes>25</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25</vt:i4>
      </vt:variant>
    </vt:vector>
  </HeadingPairs>
  <TitlesOfParts>
    <vt:vector size="42" baseType="lpstr">
      <vt:lpstr>Arial</vt:lpstr>
      <vt:lpstr>宋体</vt:lpstr>
      <vt:lpstr>微软雅黑</vt:lpstr>
      <vt:lpstr>方正兰亭中黑_GBK</vt:lpstr>
      <vt:lpstr>Wingdings</vt:lpstr>
      <vt:lpstr>方正正纤黑简体</vt:lpstr>
      <vt:lpstr>Swiss911 UCm BT</vt:lpstr>
      <vt:lpstr>Arial Black</vt:lpstr>
      <vt:lpstr>Impact</vt:lpstr>
      <vt:lpstr>方正兰亭黑_GBK</vt:lpstr>
      <vt:lpstr>方正兰亭纤黑简体</vt:lpstr>
      <vt:lpstr>Times New Roman</vt:lpstr>
      <vt:lpstr>Calibri</vt:lpstr>
      <vt:lpstr>方正兰亭中粗黑_GBK</vt:lpstr>
      <vt:lpstr>Arial Rounded MT Bold</vt:lpstr>
      <vt:lpstr>第一PPT模板网-WWW.1PPT.COM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123</cp:lastModifiedBy>
  <cp:revision>146</cp:revision>
  <cp:lastPrinted>1899-12-30T00:00:00Z</cp:lastPrinted>
  <dcterms:created xsi:type="dcterms:W3CDTF">2010-06-08T02:33:18Z</dcterms:created>
  <dcterms:modified xsi:type="dcterms:W3CDTF">2016-04-26T03:08:11Z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