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75" d="100"/>
          <a:sy n="75" d="100"/>
        </p:scale>
        <p:origin x="-1890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4420E8-F754-4D80-B13A-BB3C6D89F36A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54ED7A-02D6-4F7F-BD57-B15729FCA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88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8E2D-8AD4-4313-8DC5-E1457A7D5247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B98D-4464-475F-8B5D-DDCC7B8FB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2D8D-5BB2-4742-BBE6-E66C4E60D53B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8F8E-CA61-4AEF-9CF8-56FC78B39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681B-5235-4C77-A486-59B83A10C794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D56C-911E-40DC-8DBD-C1BE291734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0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6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0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3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1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2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6A0E3-9552-4CC8-AF1F-147120B5B81B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1780-4218-4E2F-83DD-809B3D464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2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5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D347-C5EA-4C06-8770-F67BA7414176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6D00-4045-43F4-B8A4-F5E362E238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F682-8D1E-4611-8B25-6F91E4A20090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5D4C4-5617-4EB8-9900-0F069A05F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A482-F615-45F8-8AB4-7D9E6FFFC510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BF11-D7B1-4D3D-80BC-FDB848EB4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9B77-0EAC-43F9-A076-7B339CC2B70D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8AB2-095F-4442-B5B3-1158FC17D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A405B-2453-4EBC-952B-3DAFCF0F2EB1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89B0C-67B8-4A24-AB4E-678D638EF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F67F0-D89F-4E42-A79F-CCE8D9551236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2C38-F133-4034-A839-D6A586D39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C5FC3-927A-4B83-8EE0-1C1645055C14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7B0C-D934-4E5A-BE69-CFD86CF6B0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A269E6-7990-473E-B136-1AAF85FF3062}" type="datetimeFigureOut">
              <a:rPr lang="zh-CN" altLang="en-US"/>
              <a:pPr>
                <a:defRPr/>
              </a:pPr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05857C-CF05-48EF-8124-8BEE6D5E4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2016/5/7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3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0900" y="1563847"/>
            <a:ext cx="8178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 b="1" dirty="0" smtClean="0">
                <a:solidFill>
                  <a:schemeClr val="bg1">
                    <a:alpha val="60000"/>
                  </a:schemeClr>
                </a:solidFill>
                <a:latin typeface="Old English Text MT" pitchFamily="66" charset="0"/>
                <a:ea typeface="Roboto Th" pitchFamily="2" charset="0"/>
              </a:rPr>
              <a:t>2 0 1 6</a:t>
            </a:r>
            <a:endParaRPr lang="zh-CN" altLang="en-US" sz="16600" b="1" dirty="0">
              <a:solidFill>
                <a:schemeClr val="bg1">
                  <a:alpha val="60000"/>
                </a:schemeClr>
              </a:solidFill>
              <a:latin typeface="Old English Text MT" pitchFamily="66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384" y="5555734"/>
            <a:ext cx="4230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www.1ppt.com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3028" y="4578407"/>
            <a:ext cx="80205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蓝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色简约商务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16864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5825" y="3541713"/>
            <a:ext cx="7823200" cy="103028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6" name="文本框 5"/>
          <p:cNvSpPr txBox="1">
            <a:spLocks noChangeArrowheads="1"/>
          </p:cNvSpPr>
          <p:nvPr/>
        </p:nvSpPr>
        <p:spPr bwMode="auto">
          <a:xfrm>
            <a:off x="3570288" y="3702050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3557" name="文本框 6"/>
          <p:cNvSpPr txBox="1">
            <a:spLocks noChangeArrowheads="1"/>
          </p:cNvSpPr>
          <p:nvPr/>
        </p:nvSpPr>
        <p:spPr bwMode="auto">
          <a:xfrm>
            <a:off x="3570288" y="4921250"/>
            <a:ext cx="499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28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3558" name="文本框 7"/>
          <p:cNvSpPr txBox="1">
            <a:spLocks noChangeArrowheads="1"/>
          </p:cNvSpPr>
          <p:nvPr/>
        </p:nvSpPr>
        <p:spPr bwMode="auto">
          <a:xfrm>
            <a:off x="3570288" y="2668588"/>
            <a:ext cx="499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28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" name="剪去对角的矩形 1"/>
          <p:cNvSpPr/>
          <p:nvPr/>
        </p:nvSpPr>
        <p:spPr>
          <a:xfrm>
            <a:off x="1873250" y="2263775"/>
            <a:ext cx="2103438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5014913" y="2263775"/>
            <a:ext cx="2103437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8156575" y="2263775"/>
            <a:ext cx="2105025" cy="3803650"/>
          </a:xfrm>
          <a:prstGeom prst="snip2Diag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2" name="文本框 11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24583" name="文本框 12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24584" name="文本框 13"/>
          <p:cNvSpPr txBox="1">
            <a:spLocks noChangeArrowheads="1"/>
          </p:cNvSpPr>
          <p:nvPr/>
        </p:nvSpPr>
        <p:spPr bwMode="auto">
          <a:xfrm>
            <a:off x="834072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24585" name="文本框 14"/>
          <p:cNvSpPr txBox="1">
            <a:spLocks noChangeArrowheads="1"/>
          </p:cNvSpPr>
          <p:nvPr/>
        </p:nvSpPr>
        <p:spPr bwMode="auto">
          <a:xfrm>
            <a:off x="834548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24586" name="文本框 15"/>
          <p:cNvSpPr txBox="1">
            <a:spLocks noChangeArrowheads="1"/>
          </p:cNvSpPr>
          <p:nvPr/>
        </p:nvSpPr>
        <p:spPr bwMode="auto">
          <a:xfrm>
            <a:off x="1960563" y="3303588"/>
            <a:ext cx="1919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24587" name="文本框 16"/>
          <p:cNvSpPr txBox="1">
            <a:spLocks noChangeArrowheads="1"/>
          </p:cNvSpPr>
          <p:nvPr/>
        </p:nvSpPr>
        <p:spPr bwMode="auto">
          <a:xfrm>
            <a:off x="19637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5"/>
          <p:cNvGrpSpPr>
            <a:grpSpLocks/>
          </p:cNvGrpSpPr>
          <p:nvPr/>
        </p:nvGrpSpPr>
        <p:grpSpPr bwMode="auto">
          <a:xfrm>
            <a:off x="3171825" y="1736725"/>
            <a:ext cx="6140450" cy="2617788"/>
            <a:chOff x="3171393" y="1736045"/>
            <a:chExt cx="6140925" cy="2618071"/>
          </a:xfrm>
        </p:grpSpPr>
        <p:sp>
          <p:nvSpPr>
            <p:cNvPr id="25604" name="文本框 6"/>
            <p:cNvSpPr txBox="1">
              <a:spLocks noChangeArrowheads="1"/>
            </p:cNvSpPr>
            <p:nvPr/>
          </p:nvSpPr>
          <p:spPr bwMode="auto">
            <a:xfrm>
              <a:off x="3171393" y="3246120"/>
              <a:ext cx="496824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THANKS</a:t>
              </a:r>
              <a:endParaRPr lang="zh-CN" altLang="en-US" sz="6600">
                <a:solidFill>
                  <a:schemeClr val="bg1"/>
                </a:solidFill>
                <a:latin typeface="Roboto Th"/>
                <a:ea typeface="微软雅黑" pitchFamily="34" charset="-122"/>
              </a:endParaRPr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1033463 w 56"/>
                <a:gd name="T1" fmla="*/ 1635061 h 49"/>
                <a:gd name="T2" fmla="*/ 664369 w 56"/>
                <a:gd name="T3" fmla="*/ 1560740 h 49"/>
                <a:gd name="T4" fmla="*/ 147638 w 56"/>
                <a:gd name="T5" fmla="*/ 1820863 h 49"/>
                <a:gd name="T6" fmla="*/ 258366 w 56"/>
                <a:gd name="T7" fmla="*/ 1374938 h 49"/>
                <a:gd name="T8" fmla="*/ 0 w 56"/>
                <a:gd name="T9" fmla="*/ 817530 h 49"/>
                <a:gd name="T10" fmla="*/ 1033463 w 56"/>
                <a:gd name="T11" fmla="*/ 0 h 49"/>
                <a:gd name="T12" fmla="*/ 2066925 w 56"/>
                <a:gd name="T13" fmla="*/ 817530 h 49"/>
                <a:gd name="T14" fmla="*/ 1033463 w 56"/>
                <a:gd name="T15" fmla="*/ 1635061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49"/>
                <a:gd name="T26" fmla="*/ 56 w 56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3607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文本框 8"/>
            <p:cNvSpPr txBox="1">
              <a:spLocks noChangeArrowheads="1"/>
            </p:cNvSpPr>
            <p:nvPr/>
          </p:nvSpPr>
          <p:spPr bwMode="auto">
            <a:xfrm>
              <a:off x="7245393" y="2292533"/>
              <a:ext cx="1946434" cy="1015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第一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模板网</a:t>
              </a:r>
              <a:endParaRPr lang="en-US" altLang="zh-CN" sz="2000" dirty="0" smtClean="0">
                <a:solidFill>
                  <a:schemeClr val="bg1"/>
                </a:solidFill>
                <a:latin typeface="Roboto Th"/>
                <a:ea typeface="Roboto Th"/>
                <a:cs typeface="Roboto Th"/>
              </a:endParaRPr>
            </a:p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Roboto Th"/>
                  <a:ea typeface="Roboto Th"/>
                  <a:cs typeface="Roboto Th"/>
                  <a:hlinkClick r:id="rId2"/>
                </a:rPr>
                <a:t>www.1ppt.com</a:t>
              </a:r>
              <a:endParaRPr lang="en-US" altLang="zh-CN" sz="2000" dirty="0" smtClean="0">
                <a:solidFill>
                  <a:schemeClr val="bg1"/>
                </a:solidFill>
                <a:latin typeface="Roboto Th"/>
                <a:ea typeface="Roboto Th"/>
                <a:cs typeface="Roboto Th"/>
              </a:endParaRPr>
            </a:p>
            <a:p>
              <a:pPr algn="ctr"/>
              <a:endParaRPr lang="en-US" altLang="zh-CN" sz="2000" dirty="0" smtClean="0">
                <a:solidFill>
                  <a:schemeClr val="bg1"/>
                </a:solidFill>
                <a:latin typeface="Roboto Th"/>
                <a:ea typeface="Roboto Th"/>
                <a:cs typeface="Roboto Th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557588" y="4354513"/>
            <a:ext cx="4195762" cy="460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9" y="4437121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84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1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5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6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6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6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8563" y="3053110"/>
            <a:ext cx="277101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Roboto Th" pitchFamily="2" charset="0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Roboto Th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5362" name="组合 16"/>
          <p:cNvGrpSpPr>
            <a:grpSpLocks/>
          </p:cNvGrpSpPr>
          <p:nvPr/>
        </p:nvGrpSpPr>
        <p:grpSpPr bwMode="auto">
          <a:xfrm>
            <a:off x="5559425" y="1438275"/>
            <a:ext cx="4425950" cy="523875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486"/>
              <a:ext cx="347734" cy="299662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>
                      <a:alpha val="36000"/>
                    </a:schemeClr>
                  </a:solidFill>
                  <a:latin typeface="Roboto Th" pitchFamily="2" charset="0"/>
                  <a:ea typeface="Roboto Th" pitchFamily="2" charset="0"/>
                </a:rPr>
                <a:t>ADD YOUR TITLE HERE 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63" name="组合 17"/>
          <p:cNvGrpSpPr>
            <a:grpSpLocks/>
          </p:cNvGrpSpPr>
          <p:nvPr/>
        </p:nvGrpSpPr>
        <p:grpSpPr bwMode="auto">
          <a:xfrm>
            <a:off x="5559425" y="2589213"/>
            <a:ext cx="4425950" cy="522287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731"/>
              <a:ext cx="347734" cy="30057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>
                      <a:alpha val="36000"/>
                    </a:schemeClr>
                  </a:solidFill>
                  <a:latin typeface="Roboto Th" pitchFamily="2" charset="0"/>
                  <a:ea typeface="Roboto Th" pitchFamily="2" charset="0"/>
                </a:rPr>
                <a:t>ADD YOUR TITLE HERE 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64" name="组合 20"/>
          <p:cNvGrpSpPr>
            <a:grpSpLocks/>
          </p:cNvGrpSpPr>
          <p:nvPr/>
        </p:nvGrpSpPr>
        <p:grpSpPr bwMode="auto">
          <a:xfrm>
            <a:off x="5559425" y="3816350"/>
            <a:ext cx="4425950" cy="523875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486"/>
              <a:ext cx="347734" cy="299662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>
                      <a:alpha val="36000"/>
                    </a:schemeClr>
                  </a:solidFill>
                  <a:latin typeface="Roboto Th" pitchFamily="2" charset="0"/>
                  <a:ea typeface="Roboto Th" pitchFamily="2" charset="0"/>
                </a:rPr>
                <a:t>ADD YOUR TITLE HERE 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5365" name="组合 23"/>
          <p:cNvGrpSpPr>
            <a:grpSpLocks/>
          </p:cNvGrpSpPr>
          <p:nvPr/>
        </p:nvGrpSpPr>
        <p:grpSpPr bwMode="auto">
          <a:xfrm>
            <a:off x="5559425" y="4984750"/>
            <a:ext cx="4425950" cy="522288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731"/>
              <a:ext cx="347734" cy="300572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>
                      <a:alpha val="36000"/>
                    </a:schemeClr>
                  </a:solidFill>
                  <a:latin typeface="Roboto Th" pitchFamily="2" charset="0"/>
                  <a:ea typeface="Roboto Th" pitchFamily="2" charset="0"/>
                </a:rPr>
                <a:t>ADD YOUR TITLE HERE 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GulimChe" panose="020B0609000101010101" pitchFamily="49" charset="-127"/>
              </a:endParaRPr>
            </a:p>
          </p:txBody>
        </p:sp>
      </p:grp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9125" y="2619375"/>
            <a:ext cx="2179638" cy="3752396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89125" y="2619375"/>
            <a:ext cx="2179638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9" name="组合 8"/>
          <p:cNvGrpSpPr>
            <a:grpSpLocks/>
          </p:cNvGrpSpPr>
          <p:nvPr/>
        </p:nvGrpSpPr>
        <p:grpSpPr bwMode="auto">
          <a:xfrm>
            <a:off x="4999038" y="2619375"/>
            <a:ext cx="2179637" cy="3781425"/>
            <a:chOff x="1981200" y="2545080"/>
            <a:chExt cx="2179320" cy="3383280"/>
          </a:xfrm>
        </p:grpSpPr>
        <p:sp>
          <p:nvSpPr>
            <p:cNvPr id="10" name="圆角矩形 9"/>
            <p:cNvSpPr/>
            <p:nvPr/>
          </p:nvSpPr>
          <p:spPr>
            <a:xfrm>
              <a:off x="1981200" y="254508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981200" y="2545080"/>
              <a:ext cx="2179320" cy="944652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8107363" y="2619375"/>
            <a:ext cx="2179637" cy="3737882"/>
          </a:xfrm>
          <a:prstGeom prst="roundRect">
            <a:avLst>
              <a:gd name="adj" fmla="val 6667"/>
            </a:avLst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107363" y="2619375"/>
            <a:ext cx="2179637" cy="944563"/>
          </a:xfrm>
          <a:prstGeom prst="roundRect">
            <a:avLst>
              <a:gd name="adj" fmla="val 666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2" name="Freeform 27"/>
          <p:cNvSpPr>
            <a:spLocks noEditPoints="1"/>
          </p:cNvSpPr>
          <p:nvPr/>
        </p:nvSpPr>
        <p:spPr bwMode="auto">
          <a:xfrm>
            <a:off x="5922963" y="2979738"/>
            <a:ext cx="331787" cy="222250"/>
          </a:xfrm>
          <a:custGeom>
            <a:avLst/>
            <a:gdLst>
              <a:gd name="T0" fmla="*/ 331787 w 87"/>
              <a:gd name="T1" fmla="*/ 188347 h 59"/>
              <a:gd name="T2" fmla="*/ 331787 w 87"/>
              <a:gd name="T3" fmla="*/ 203415 h 59"/>
              <a:gd name="T4" fmla="*/ 305092 w 87"/>
              <a:gd name="T5" fmla="*/ 222250 h 59"/>
              <a:gd name="T6" fmla="*/ 26696 w 87"/>
              <a:gd name="T7" fmla="*/ 222250 h 59"/>
              <a:gd name="T8" fmla="*/ 0 w 87"/>
              <a:gd name="T9" fmla="*/ 203415 h 59"/>
              <a:gd name="T10" fmla="*/ 0 w 87"/>
              <a:gd name="T11" fmla="*/ 188347 h 59"/>
              <a:gd name="T12" fmla="*/ 26696 w 87"/>
              <a:gd name="T13" fmla="*/ 188347 h 59"/>
              <a:gd name="T14" fmla="*/ 305092 w 87"/>
              <a:gd name="T15" fmla="*/ 188347 h 59"/>
              <a:gd name="T16" fmla="*/ 331787 w 87"/>
              <a:gd name="T17" fmla="*/ 188347 h 59"/>
              <a:gd name="T18" fmla="*/ 41950 w 87"/>
              <a:gd name="T19" fmla="*/ 150678 h 59"/>
              <a:gd name="T20" fmla="*/ 41950 w 87"/>
              <a:gd name="T21" fmla="*/ 30136 h 59"/>
              <a:gd name="T22" fmla="*/ 72459 w 87"/>
              <a:gd name="T23" fmla="*/ 0 h 59"/>
              <a:gd name="T24" fmla="*/ 259328 w 87"/>
              <a:gd name="T25" fmla="*/ 0 h 59"/>
              <a:gd name="T26" fmla="*/ 289837 w 87"/>
              <a:gd name="T27" fmla="*/ 30136 h 59"/>
              <a:gd name="T28" fmla="*/ 289837 w 87"/>
              <a:gd name="T29" fmla="*/ 150678 h 59"/>
              <a:gd name="T30" fmla="*/ 259328 w 87"/>
              <a:gd name="T31" fmla="*/ 177047 h 59"/>
              <a:gd name="T32" fmla="*/ 72459 w 87"/>
              <a:gd name="T33" fmla="*/ 177047 h 59"/>
              <a:gd name="T34" fmla="*/ 41950 w 87"/>
              <a:gd name="T35" fmla="*/ 150678 h 59"/>
              <a:gd name="T36" fmla="*/ 64832 w 87"/>
              <a:gd name="T37" fmla="*/ 150678 h 59"/>
              <a:gd name="T38" fmla="*/ 72459 w 87"/>
              <a:gd name="T39" fmla="*/ 154445 h 59"/>
              <a:gd name="T40" fmla="*/ 259328 w 87"/>
              <a:gd name="T41" fmla="*/ 154445 h 59"/>
              <a:gd name="T42" fmla="*/ 266955 w 87"/>
              <a:gd name="T43" fmla="*/ 150678 h 59"/>
              <a:gd name="T44" fmla="*/ 266955 w 87"/>
              <a:gd name="T45" fmla="*/ 30136 h 59"/>
              <a:gd name="T46" fmla="*/ 259328 w 87"/>
              <a:gd name="T47" fmla="*/ 22602 h 59"/>
              <a:gd name="T48" fmla="*/ 72459 w 87"/>
              <a:gd name="T49" fmla="*/ 22602 h 59"/>
              <a:gd name="T50" fmla="*/ 64832 w 87"/>
              <a:gd name="T51" fmla="*/ 30136 h 59"/>
              <a:gd name="T52" fmla="*/ 64832 w 87"/>
              <a:gd name="T53" fmla="*/ 150678 h 59"/>
              <a:gd name="T54" fmla="*/ 183055 w 87"/>
              <a:gd name="T55" fmla="*/ 203415 h 59"/>
              <a:gd name="T56" fmla="*/ 179241 w 87"/>
              <a:gd name="T57" fmla="*/ 199648 h 59"/>
              <a:gd name="T58" fmla="*/ 152546 w 87"/>
              <a:gd name="T59" fmla="*/ 199648 h 59"/>
              <a:gd name="T60" fmla="*/ 148732 w 87"/>
              <a:gd name="T61" fmla="*/ 203415 h 59"/>
              <a:gd name="T62" fmla="*/ 152546 w 87"/>
              <a:gd name="T63" fmla="*/ 203415 h 59"/>
              <a:gd name="T64" fmla="*/ 179241 w 87"/>
              <a:gd name="T65" fmla="*/ 203415 h 59"/>
              <a:gd name="T66" fmla="*/ 183055 w 87"/>
              <a:gd name="T67" fmla="*/ 203415 h 5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7"/>
              <a:gd name="T103" fmla="*/ 0 h 59"/>
              <a:gd name="T104" fmla="*/ 87 w 87"/>
              <a:gd name="T105" fmla="*/ 59 h 5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29"/>
          <p:cNvSpPr>
            <a:spLocks noEditPoints="1"/>
          </p:cNvSpPr>
          <p:nvPr/>
        </p:nvSpPr>
        <p:spPr bwMode="auto">
          <a:xfrm>
            <a:off x="9028113" y="2925763"/>
            <a:ext cx="339725" cy="255587"/>
          </a:xfrm>
          <a:custGeom>
            <a:avLst/>
            <a:gdLst>
              <a:gd name="T0" fmla="*/ 328274 w 89"/>
              <a:gd name="T1" fmla="*/ 210484 h 68"/>
              <a:gd name="T2" fmla="*/ 282468 w 89"/>
              <a:gd name="T3" fmla="*/ 255588 h 68"/>
              <a:gd name="T4" fmla="*/ 45806 w 89"/>
              <a:gd name="T5" fmla="*/ 255588 h 68"/>
              <a:gd name="T6" fmla="*/ 0 w 89"/>
              <a:gd name="T7" fmla="*/ 210484 h 68"/>
              <a:gd name="T8" fmla="*/ 328274 w 89"/>
              <a:gd name="T9" fmla="*/ 210484 h 68"/>
              <a:gd name="T10" fmla="*/ 271017 w 89"/>
              <a:gd name="T11" fmla="*/ 139070 h 68"/>
              <a:gd name="T12" fmla="*/ 259565 w 89"/>
              <a:gd name="T13" fmla="*/ 139070 h 68"/>
              <a:gd name="T14" fmla="*/ 259565 w 89"/>
              <a:gd name="T15" fmla="*/ 146587 h 68"/>
              <a:gd name="T16" fmla="*/ 217577 w 89"/>
              <a:gd name="T17" fmla="*/ 187932 h 68"/>
              <a:gd name="T18" fmla="*/ 87794 w 89"/>
              <a:gd name="T19" fmla="*/ 187932 h 68"/>
              <a:gd name="T20" fmla="*/ 45806 w 89"/>
              <a:gd name="T21" fmla="*/ 146587 h 68"/>
              <a:gd name="T22" fmla="*/ 45806 w 89"/>
              <a:gd name="T23" fmla="*/ 11276 h 68"/>
              <a:gd name="T24" fmla="*/ 57257 w 89"/>
              <a:gd name="T25" fmla="*/ 0 h 68"/>
              <a:gd name="T26" fmla="*/ 271017 w 89"/>
              <a:gd name="T27" fmla="*/ 0 h 68"/>
              <a:gd name="T28" fmla="*/ 339725 w 89"/>
              <a:gd name="T29" fmla="*/ 71414 h 68"/>
              <a:gd name="T30" fmla="*/ 271017 w 89"/>
              <a:gd name="T31" fmla="*/ 139070 h 68"/>
              <a:gd name="T32" fmla="*/ 271017 w 89"/>
              <a:gd name="T33" fmla="*/ 37586 h 68"/>
              <a:gd name="T34" fmla="*/ 259565 w 89"/>
              <a:gd name="T35" fmla="*/ 37586 h 68"/>
              <a:gd name="T36" fmla="*/ 259565 w 89"/>
              <a:gd name="T37" fmla="*/ 105242 h 68"/>
              <a:gd name="T38" fmla="*/ 271017 w 89"/>
              <a:gd name="T39" fmla="*/ 105242 h 68"/>
              <a:gd name="T40" fmla="*/ 305371 w 89"/>
              <a:gd name="T41" fmla="*/ 71414 h 68"/>
              <a:gd name="T42" fmla="*/ 271017 w 89"/>
              <a:gd name="T43" fmla="*/ 3758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"/>
              <a:gd name="T67" fmla="*/ 0 h 68"/>
              <a:gd name="T68" fmla="*/ 89 w 89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99"/>
          <p:cNvSpPr>
            <a:spLocks noEditPoints="1"/>
          </p:cNvSpPr>
          <p:nvPr/>
        </p:nvSpPr>
        <p:spPr bwMode="auto">
          <a:xfrm>
            <a:off x="2879725" y="2925763"/>
            <a:ext cx="201613" cy="330200"/>
          </a:xfrm>
          <a:custGeom>
            <a:avLst/>
            <a:gdLst>
              <a:gd name="T0" fmla="*/ 201612 w 53"/>
              <a:gd name="T1" fmla="*/ 296430 h 88"/>
              <a:gd name="T2" fmla="*/ 167376 w 53"/>
              <a:gd name="T3" fmla="*/ 330200 h 88"/>
              <a:gd name="T4" fmla="*/ 34236 w 53"/>
              <a:gd name="T5" fmla="*/ 330200 h 88"/>
              <a:gd name="T6" fmla="*/ 0 w 53"/>
              <a:gd name="T7" fmla="*/ 296430 h 88"/>
              <a:gd name="T8" fmla="*/ 0 w 53"/>
              <a:gd name="T9" fmla="*/ 33770 h 88"/>
              <a:gd name="T10" fmla="*/ 34236 w 53"/>
              <a:gd name="T11" fmla="*/ 0 h 88"/>
              <a:gd name="T12" fmla="*/ 167376 w 53"/>
              <a:gd name="T13" fmla="*/ 0 h 88"/>
              <a:gd name="T14" fmla="*/ 201612 w 53"/>
              <a:gd name="T15" fmla="*/ 33770 h 88"/>
              <a:gd name="T16" fmla="*/ 201612 w 53"/>
              <a:gd name="T17" fmla="*/ 296430 h 88"/>
              <a:gd name="T18" fmla="*/ 174984 w 53"/>
              <a:gd name="T19" fmla="*/ 75045 h 88"/>
              <a:gd name="T20" fmla="*/ 167376 w 53"/>
              <a:gd name="T21" fmla="*/ 63789 h 88"/>
              <a:gd name="T22" fmla="*/ 34236 w 53"/>
              <a:gd name="T23" fmla="*/ 63789 h 88"/>
              <a:gd name="T24" fmla="*/ 26628 w 53"/>
              <a:gd name="T25" fmla="*/ 75045 h 88"/>
              <a:gd name="T26" fmla="*/ 26628 w 53"/>
              <a:gd name="T27" fmla="*/ 255155 h 88"/>
              <a:gd name="T28" fmla="*/ 34236 w 53"/>
              <a:gd name="T29" fmla="*/ 262659 h 88"/>
              <a:gd name="T30" fmla="*/ 167376 w 53"/>
              <a:gd name="T31" fmla="*/ 262659 h 88"/>
              <a:gd name="T32" fmla="*/ 174984 w 53"/>
              <a:gd name="T33" fmla="*/ 255155 h 88"/>
              <a:gd name="T34" fmla="*/ 174984 w 53"/>
              <a:gd name="T35" fmla="*/ 75045 h 88"/>
              <a:gd name="T36" fmla="*/ 121728 w 53"/>
              <a:gd name="T37" fmla="*/ 33770 h 88"/>
              <a:gd name="T38" fmla="*/ 79884 w 53"/>
              <a:gd name="T39" fmla="*/ 33770 h 88"/>
              <a:gd name="T40" fmla="*/ 76080 w 53"/>
              <a:gd name="T41" fmla="*/ 37523 h 88"/>
              <a:gd name="T42" fmla="*/ 79884 w 53"/>
              <a:gd name="T43" fmla="*/ 41275 h 88"/>
              <a:gd name="T44" fmla="*/ 121728 w 53"/>
              <a:gd name="T45" fmla="*/ 41275 h 88"/>
              <a:gd name="T46" fmla="*/ 125532 w 53"/>
              <a:gd name="T47" fmla="*/ 37523 h 88"/>
              <a:gd name="T48" fmla="*/ 121728 w 53"/>
              <a:gd name="T49" fmla="*/ 33770 h 88"/>
              <a:gd name="T50" fmla="*/ 102708 w 53"/>
              <a:gd name="T51" fmla="*/ 277668 h 88"/>
              <a:gd name="T52" fmla="*/ 79884 w 53"/>
              <a:gd name="T53" fmla="*/ 296430 h 88"/>
              <a:gd name="T54" fmla="*/ 102708 w 53"/>
              <a:gd name="T55" fmla="*/ 318943 h 88"/>
              <a:gd name="T56" fmla="*/ 121728 w 53"/>
              <a:gd name="T57" fmla="*/ 296430 h 88"/>
              <a:gd name="T58" fmla="*/ 102708 w 53"/>
              <a:gd name="T59" fmla="*/ 277668 h 8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3"/>
              <a:gd name="T91" fmla="*/ 0 h 88"/>
              <a:gd name="T92" fmla="*/ 53 w 53"/>
              <a:gd name="T93" fmla="*/ 88 h 8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3" h="88">
                <a:moveTo>
                  <a:pt x="53" y="79"/>
                </a:moveTo>
                <a:cubicBezTo>
                  <a:pt x="53" y="84"/>
                  <a:pt x="49" y="88"/>
                  <a:pt x="44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9" y="0"/>
                  <a:pt x="53" y="4"/>
                  <a:pt x="53" y="9"/>
                </a:cubicBezTo>
                <a:lnTo>
                  <a:pt x="53" y="79"/>
                </a:lnTo>
                <a:close/>
                <a:moveTo>
                  <a:pt x="46" y="20"/>
                </a:moveTo>
                <a:cubicBezTo>
                  <a:pt x="46" y="18"/>
                  <a:pt x="45" y="17"/>
                  <a:pt x="44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20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9"/>
                  <a:pt x="8" y="70"/>
                  <a:pt x="9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5" y="70"/>
                  <a:pt x="46" y="69"/>
                  <a:pt x="46" y="68"/>
                </a:cubicBezTo>
                <a:lnTo>
                  <a:pt x="46" y="20"/>
                </a:lnTo>
                <a:close/>
                <a:moveTo>
                  <a:pt x="32" y="9"/>
                </a:moveTo>
                <a:cubicBezTo>
                  <a:pt x="21" y="9"/>
                  <a:pt x="21" y="9"/>
                  <a:pt x="21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1"/>
                  <a:pt x="21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3" y="11"/>
                  <a:pt x="33" y="10"/>
                  <a:pt x="33" y="10"/>
                </a:cubicBezTo>
                <a:cubicBezTo>
                  <a:pt x="33" y="9"/>
                  <a:pt x="33" y="9"/>
                  <a:pt x="32" y="9"/>
                </a:cubicBezTo>
                <a:close/>
                <a:moveTo>
                  <a:pt x="27" y="74"/>
                </a:moveTo>
                <a:cubicBezTo>
                  <a:pt x="24" y="74"/>
                  <a:pt x="21" y="76"/>
                  <a:pt x="21" y="79"/>
                </a:cubicBezTo>
                <a:cubicBezTo>
                  <a:pt x="21" y="82"/>
                  <a:pt x="24" y="85"/>
                  <a:pt x="27" y="85"/>
                </a:cubicBezTo>
                <a:cubicBezTo>
                  <a:pt x="30" y="85"/>
                  <a:pt x="32" y="82"/>
                  <a:pt x="32" y="79"/>
                </a:cubicBezTo>
                <a:cubicBezTo>
                  <a:pt x="32" y="76"/>
                  <a:pt x="30" y="74"/>
                  <a:pt x="27" y="74"/>
                </a:cubicBezTo>
                <a:close/>
              </a:path>
            </a:pathLst>
          </a:custGeom>
          <a:noFill/>
          <a:ln w="9525">
            <a:solidFill>
              <a:schemeClr val="bg1">
                <a:alpha val="70195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文本框 17"/>
          <p:cNvSpPr txBox="1">
            <a:spLocks noChangeArrowheads="1"/>
          </p:cNvSpPr>
          <p:nvPr/>
        </p:nvSpPr>
        <p:spPr bwMode="auto">
          <a:xfrm>
            <a:off x="2019300" y="3681413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6396" name="文本框 18"/>
          <p:cNvSpPr txBox="1">
            <a:spLocks noChangeArrowheads="1"/>
          </p:cNvSpPr>
          <p:nvPr/>
        </p:nvSpPr>
        <p:spPr bwMode="auto">
          <a:xfrm>
            <a:off x="2024063" y="4138613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6397" name="文本框 19"/>
          <p:cNvSpPr txBox="1">
            <a:spLocks noChangeArrowheads="1"/>
          </p:cNvSpPr>
          <p:nvPr/>
        </p:nvSpPr>
        <p:spPr bwMode="auto">
          <a:xfrm>
            <a:off x="5116513" y="3676650"/>
            <a:ext cx="1919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6398" name="文本框 20"/>
          <p:cNvSpPr txBox="1">
            <a:spLocks noChangeArrowheads="1"/>
          </p:cNvSpPr>
          <p:nvPr/>
        </p:nvSpPr>
        <p:spPr bwMode="auto">
          <a:xfrm>
            <a:off x="5121275" y="4133850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 dirty="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6399" name="文本框 21"/>
          <p:cNvSpPr txBox="1">
            <a:spLocks noChangeArrowheads="1"/>
          </p:cNvSpPr>
          <p:nvPr/>
        </p:nvSpPr>
        <p:spPr bwMode="auto">
          <a:xfrm>
            <a:off x="8229600" y="3676650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6400" name="文本框 22"/>
          <p:cNvSpPr txBox="1">
            <a:spLocks noChangeArrowheads="1"/>
          </p:cNvSpPr>
          <p:nvPr/>
        </p:nvSpPr>
        <p:spPr bwMode="auto">
          <a:xfrm>
            <a:off x="8234363" y="4133850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grpSp>
        <p:nvGrpSpPr>
          <p:cNvPr id="17411" name="组合 21"/>
          <p:cNvGrpSpPr>
            <a:grpSpLocks/>
          </p:cNvGrpSpPr>
          <p:nvPr/>
        </p:nvGrpSpPr>
        <p:grpSpPr bwMode="auto">
          <a:xfrm>
            <a:off x="2071688" y="2587625"/>
            <a:ext cx="1920875" cy="1630363"/>
            <a:chOff x="1777687" y="2504594"/>
            <a:chExt cx="1920240" cy="1630445"/>
          </a:xfrm>
        </p:grpSpPr>
        <p:grpSp>
          <p:nvGrpSpPr>
            <p:cNvPr id="17425" name="组合 10"/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6" name="文本框 7"/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TITLE TITEXT</a:t>
              </a:r>
              <a:endParaRPr lang="zh-CN" altLang="en-US" b="1">
                <a:solidFill>
                  <a:schemeClr val="bg1"/>
                </a:solidFill>
                <a:latin typeface="Roboto Th"/>
              </a:endParaRPr>
            </a:p>
          </p:txBody>
        </p:sp>
      </p:grpSp>
      <p:grpSp>
        <p:nvGrpSpPr>
          <p:cNvPr id="17412" name="组合 20"/>
          <p:cNvGrpSpPr>
            <a:grpSpLocks/>
          </p:cNvGrpSpPr>
          <p:nvPr/>
        </p:nvGrpSpPr>
        <p:grpSpPr bwMode="auto">
          <a:xfrm>
            <a:off x="8140700" y="2546350"/>
            <a:ext cx="1920875" cy="1630363"/>
            <a:chOff x="8141266" y="2545850"/>
            <a:chExt cx="1920240" cy="1630445"/>
          </a:xfrm>
        </p:grpSpPr>
        <p:grpSp>
          <p:nvGrpSpPr>
            <p:cNvPr id="17421" name="组合 11"/>
            <p:cNvGrpSpPr>
              <a:grpSpLocks/>
            </p:cNvGrpSpPr>
            <p:nvPr/>
          </p:nvGrpSpPr>
          <p:grpSpPr bwMode="auto"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22" name="文本框 8"/>
            <p:cNvSpPr txBox="1">
              <a:spLocks noChangeArrowheads="1"/>
            </p:cNvSpPr>
            <p:nvPr/>
          </p:nvSpPr>
          <p:spPr bwMode="auto">
            <a:xfrm>
              <a:off x="8141266" y="3170573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TITLE TITEXT</a:t>
              </a:r>
              <a:endParaRPr lang="zh-CN" altLang="en-US" b="1">
                <a:solidFill>
                  <a:schemeClr val="bg1"/>
                </a:solidFill>
                <a:latin typeface="Roboto Th"/>
              </a:endParaRPr>
            </a:p>
          </p:txBody>
        </p:sp>
      </p:grpSp>
      <p:grpSp>
        <p:nvGrpSpPr>
          <p:cNvPr id="17413" name="组合 19"/>
          <p:cNvGrpSpPr>
            <a:grpSpLocks/>
          </p:cNvGrpSpPr>
          <p:nvPr/>
        </p:nvGrpSpPr>
        <p:grpSpPr bwMode="auto">
          <a:xfrm>
            <a:off x="5106988" y="2505075"/>
            <a:ext cx="1920875" cy="1630363"/>
            <a:chOff x="4336451" y="4068481"/>
            <a:chExt cx="1920240" cy="1630445"/>
          </a:xfrm>
        </p:grpSpPr>
        <p:grpSp>
          <p:nvGrpSpPr>
            <p:cNvPr id="17417" name="组合 12"/>
            <p:cNvGrpSpPr>
              <a:grpSpLocks/>
            </p:cNvGrpSpPr>
            <p:nvPr/>
          </p:nvGrpSpPr>
          <p:grpSpPr bwMode="auto"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66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418" name="文本框 9"/>
            <p:cNvSpPr txBox="1">
              <a:spLocks noChangeArrowheads="1"/>
            </p:cNvSpPr>
            <p:nvPr/>
          </p:nvSpPr>
          <p:spPr bwMode="auto">
            <a:xfrm>
              <a:off x="4336451" y="4745452"/>
              <a:ext cx="192024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Roboto Th"/>
                  <a:ea typeface="Roboto Th"/>
                  <a:cs typeface="Roboto Th"/>
                </a:rPr>
                <a:t>TITLE TITEXT</a:t>
              </a:r>
              <a:endParaRPr lang="zh-CN" altLang="en-US" b="1">
                <a:solidFill>
                  <a:schemeClr val="bg1"/>
                </a:solidFill>
                <a:latin typeface="Roboto Th"/>
              </a:endParaRPr>
            </a:p>
          </p:txBody>
        </p:sp>
      </p:grpSp>
      <p:sp>
        <p:nvSpPr>
          <p:cNvPr id="17414" name="文本框 22"/>
          <p:cNvSpPr txBox="1">
            <a:spLocks noChangeArrowheads="1"/>
          </p:cNvSpPr>
          <p:nvPr/>
        </p:nvSpPr>
        <p:spPr bwMode="auto">
          <a:xfrm>
            <a:off x="2062163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7415" name="文本框 23"/>
          <p:cNvSpPr txBox="1">
            <a:spLocks noChangeArrowheads="1"/>
          </p:cNvSpPr>
          <p:nvPr/>
        </p:nvSpPr>
        <p:spPr bwMode="auto">
          <a:xfrm>
            <a:off x="5106988" y="432593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7416" name="文本框 24"/>
          <p:cNvSpPr txBox="1">
            <a:spLocks noChangeArrowheads="1"/>
          </p:cNvSpPr>
          <p:nvPr/>
        </p:nvSpPr>
        <p:spPr bwMode="auto">
          <a:xfrm>
            <a:off x="8151813" y="432593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4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grpSp>
        <p:nvGrpSpPr>
          <p:cNvPr id="18435" name="组合 2"/>
          <p:cNvGrpSpPr>
            <a:grpSpLocks/>
          </p:cNvGrpSpPr>
          <p:nvPr/>
        </p:nvGrpSpPr>
        <p:grpSpPr bwMode="auto">
          <a:xfrm>
            <a:off x="1724025" y="2720975"/>
            <a:ext cx="8686800" cy="2757488"/>
            <a:chOff x="1632857" y="2750458"/>
            <a:chExt cx="86868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74240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2225675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8437" name="文本框 9"/>
          <p:cNvSpPr txBox="1">
            <a:spLocks noChangeArrowheads="1"/>
          </p:cNvSpPr>
          <p:nvPr/>
        </p:nvSpPr>
        <p:spPr bwMode="auto">
          <a:xfrm>
            <a:off x="2230438" y="3760788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8438" name="文本框 10"/>
          <p:cNvSpPr txBox="1">
            <a:spLocks noChangeArrowheads="1"/>
          </p:cNvSpPr>
          <p:nvPr/>
        </p:nvSpPr>
        <p:spPr bwMode="auto">
          <a:xfrm>
            <a:off x="5127625" y="3303588"/>
            <a:ext cx="19192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8439" name="文本框 11"/>
          <p:cNvSpPr txBox="1">
            <a:spLocks noChangeArrowheads="1"/>
          </p:cNvSpPr>
          <p:nvPr/>
        </p:nvSpPr>
        <p:spPr bwMode="auto">
          <a:xfrm>
            <a:off x="5132388" y="3760788"/>
            <a:ext cx="1914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8440" name="文本框 12"/>
          <p:cNvSpPr txBox="1">
            <a:spLocks noChangeArrowheads="1"/>
          </p:cNvSpPr>
          <p:nvPr/>
        </p:nvSpPr>
        <p:spPr bwMode="auto">
          <a:xfrm>
            <a:off x="8027988" y="3303588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8441" name="文本框 13"/>
          <p:cNvSpPr txBox="1">
            <a:spLocks noChangeArrowheads="1"/>
          </p:cNvSpPr>
          <p:nvPr/>
        </p:nvSpPr>
        <p:spPr bwMode="auto">
          <a:xfrm>
            <a:off x="8032750" y="3760788"/>
            <a:ext cx="19161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8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19459" name="文本框 5"/>
          <p:cNvSpPr txBox="1">
            <a:spLocks noChangeArrowheads="1"/>
          </p:cNvSpPr>
          <p:nvPr/>
        </p:nvSpPr>
        <p:spPr bwMode="auto">
          <a:xfrm>
            <a:off x="4168775" y="3489325"/>
            <a:ext cx="37957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313" y="2476500"/>
            <a:ext cx="3714750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8" y="2476500"/>
            <a:ext cx="3716337" cy="3203575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2" name="文本框 10"/>
          <p:cNvSpPr txBox="1">
            <a:spLocks noChangeArrowheads="1"/>
          </p:cNvSpPr>
          <p:nvPr/>
        </p:nvSpPr>
        <p:spPr bwMode="auto">
          <a:xfrm>
            <a:off x="188277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9463" name="文本框 11"/>
          <p:cNvSpPr txBox="1">
            <a:spLocks noChangeArrowheads="1"/>
          </p:cNvSpPr>
          <p:nvPr/>
        </p:nvSpPr>
        <p:spPr bwMode="auto">
          <a:xfrm>
            <a:off x="188753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19464" name="文本框 12"/>
          <p:cNvSpPr txBox="1">
            <a:spLocks noChangeArrowheads="1"/>
          </p:cNvSpPr>
          <p:nvPr/>
        </p:nvSpPr>
        <p:spPr bwMode="auto">
          <a:xfrm>
            <a:off x="8366125" y="3032125"/>
            <a:ext cx="1920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TITLE TITEXT</a:t>
            </a:r>
            <a:endParaRPr lang="zh-CN" altLang="en-US" b="1">
              <a:solidFill>
                <a:schemeClr val="bg1"/>
              </a:solidFill>
              <a:latin typeface="Roboto Th"/>
            </a:endParaRPr>
          </a:p>
        </p:txBody>
      </p:sp>
      <p:sp>
        <p:nvSpPr>
          <p:cNvPr id="19465" name="文本框 13"/>
          <p:cNvSpPr txBox="1">
            <a:spLocks noChangeArrowheads="1"/>
          </p:cNvSpPr>
          <p:nvPr/>
        </p:nvSpPr>
        <p:spPr bwMode="auto">
          <a:xfrm>
            <a:off x="8370888" y="348932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8463" y="2549525"/>
            <a:ext cx="3716337" cy="3203575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2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0400" y="2598738"/>
            <a:ext cx="3192463" cy="31924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62863" y="3005138"/>
            <a:ext cx="2381250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90738" y="3005138"/>
            <a:ext cx="2379662" cy="237966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7"/>
          <p:cNvSpPr txBox="1">
            <a:spLocks noChangeArrowheads="1"/>
          </p:cNvSpPr>
          <p:nvPr/>
        </p:nvSpPr>
        <p:spPr bwMode="auto">
          <a:xfrm>
            <a:off x="4165600" y="3532188"/>
            <a:ext cx="38020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20487" name="文本框 8"/>
          <p:cNvSpPr txBox="1">
            <a:spLocks noChangeArrowheads="1"/>
          </p:cNvSpPr>
          <p:nvPr/>
        </p:nvSpPr>
        <p:spPr bwMode="auto">
          <a:xfrm>
            <a:off x="2322513" y="3394075"/>
            <a:ext cx="1916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  <p:sp>
        <p:nvSpPr>
          <p:cNvPr id="20488" name="文本框 9"/>
          <p:cNvSpPr txBox="1">
            <a:spLocks noChangeArrowheads="1"/>
          </p:cNvSpPr>
          <p:nvPr/>
        </p:nvSpPr>
        <p:spPr bwMode="auto">
          <a:xfrm>
            <a:off x="7896225" y="3394075"/>
            <a:ext cx="19161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Lorem ipsum dolor sit amet, consectetuer adipiscing elit, sed diam nonummy nibh euismod tincidunt ut laoreet dolore magna aliquam erat volutpat. </a:t>
            </a:r>
            <a:endParaRPr lang="zh-CN" altLang="en-US" sz="1400">
              <a:solidFill>
                <a:schemeClr val="bg1"/>
              </a:solidFill>
              <a:latin typeface="Roboto Th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06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2463" y="2212975"/>
            <a:ext cx="10668000" cy="4173538"/>
          </a:xfrm>
          <a:prstGeom prst="roundRect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508" name="组合 6"/>
          <p:cNvGrpSpPr>
            <a:grpSpLocks/>
          </p:cNvGrpSpPr>
          <p:nvPr/>
        </p:nvGrpSpPr>
        <p:grpSpPr bwMode="auto">
          <a:xfrm>
            <a:off x="2387600" y="3028950"/>
            <a:ext cx="7191375" cy="1419225"/>
            <a:chOff x="2552618" y="2281887"/>
            <a:chExt cx="7190862" cy="1419396"/>
          </a:xfrm>
        </p:grpSpPr>
        <p:grpSp>
          <p:nvGrpSpPr>
            <p:cNvPr id="21512" name="组合 7"/>
            <p:cNvGrpSpPr>
              <a:grpSpLocks/>
            </p:cNvGrpSpPr>
            <p:nvPr/>
          </p:nvGrpSpPr>
          <p:grpSpPr bwMode="auto">
            <a:xfrm>
              <a:off x="5484280" y="2281887"/>
              <a:ext cx="1371939" cy="1371941"/>
              <a:chOff x="5135463" y="2241141"/>
              <a:chExt cx="1371939" cy="1371941"/>
            </a:xfrm>
          </p:grpSpPr>
          <p:sp>
            <p:nvSpPr>
              <p:cNvPr id="18" name="空心弧 17"/>
              <p:cNvSpPr/>
              <p:nvPr/>
            </p:nvSpPr>
            <p:spPr bwMode="auto">
              <a:xfrm rot="10553107">
                <a:off x="5135705" y="2241141"/>
                <a:ext cx="1371502" cy="1371765"/>
              </a:xfrm>
              <a:prstGeom prst="blockArc">
                <a:avLst>
                  <a:gd name="adj1" fmla="val 10800000"/>
                  <a:gd name="adj2" fmla="val 6764416"/>
                  <a:gd name="adj3" fmla="val 10387"/>
                </a:avLst>
              </a:prstGeom>
              <a:noFill/>
              <a:ln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20" name="TextBox 78"/>
              <p:cNvSpPr txBox="1">
                <a:spLocks noChangeArrowheads="1"/>
              </p:cNvSpPr>
              <p:nvPr/>
            </p:nvSpPr>
            <p:spPr bwMode="auto">
              <a:xfrm>
                <a:off x="5180007" y="2676718"/>
                <a:ext cx="129324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Roboto Th"/>
                    <a:ea typeface="Roboto Th"/>
                    <a:cs typeface="Verdana" pitchFamily="34" charset="0"/>
                  </a:rPr>
                  <a:t>80%</a:t>
                </a:r>
                <a:endParaRPr lang="zh-CN" altLang="en-US" sz="2800" b="1">
                  <a:solidFill>
                    <a:schemeClr val="bg1"/>
                  </a:solidFill>
                  <a:latin typeface="Roboto Th"/>
                  <a:ea typeface="微软雅黑" pitchFamily="34" charset="-122"/>
                  <a:cs typeface="Verdana" pitchFamily="34" charset="0"/>
                </a:endParaRPr>
              </a:p>
            </p:txBody>
          </p:sp>
        </p:grpSp>
        <p:grpSp>
          <p:nvGrpSpPr>
            <p:cNvPr id="21513" name="组合 8"/>
            <p:cNvGrpSpPr>
              <a:grpSpLocks/>
            </p:cNvGrpSpPr>
            <p:nvPr/>
          </p:nvGrpSpPr>
          <p:grpSpPr bwMode="auto">
            <a:xfrm>
              <a:off x="2552618" y="2288171"/>
              <a:ext cx="1405070" cy="1381805"/>
              <a:chOff x="2826938" y="2237486"/>
              <a:chExt cx="1405070" cy="1381805"/>
            </a:xfrm>
          </p:grpSpPr>
          <p:sp>
            <p:nvSpPr>
              <p:cNvPr id="16" name="空心弧 15"/>
              <p:cNvSpPr/>
              <p:nvPr/>
            </p:nvSpPr>
            <p:spPr bwMode="auto">
              <a:xfrm rot="10623553">
                <a:off x="2826938" y="2237553"/>
                <a:ext cx="1381027" cy="1381291"/>
              </a:xfrm>
              <a:prstGeom prst="blockArc">
                <a:avLst>
                  <a:gd name="adj1" fmla="val 12161371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chemeClr val="bg1"/>
                  </a:solidFill>
                  <a:latin typeface="Valiant" panose="02000500000000000000" pitchFamily="2" charset="0"/>
                </a:endParaRPr>
              </a:p>
            </p:txBody>
          </p:sp>
          <p:sp>
            <p:nvSpPr>
              <p:cNvPr id="21518" name="TextBox 79"/>
              <p:cNvSpPr txBox="1">
                <a:spLocks noChangeArrowheads="1"/>
              </p:cNvSpPr>
              <p:nvPr/>
            </p:nvSpPr>
            <p:spPr bwMode="auto">
              <a:xfrm>
                <a:off x="2886816" y="2676718"/>
                <a:ext cx="1345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Roboto Th"/>
                    <a:ea typeface="Roboto Th"/>
                    <a:cs typeface="Roboto Th"/>
                  </a:rPr>
                  <a:t>70%</a:t>
                </a:r>
                <a:endParaRPr lang="zh-CN" altLang="en-US" sz="2800" b="1">
                  <a:solidFill>
                    <a:schemeClr val="bg1"/>
                  </a:solidFill>
                  <a:latin typeface="Roboto Th"/>
                  <a:ea typeface="微软雅黑" pitchFamily="34" charset="-122"/>
                </a:endParaRPr>
              </a:p>
            </p:txBody>
          </p:sp>
        </p:grpSp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8371539" y="2329344"/>
              <a:ext cx="1371941" cy="1371939"/>
              <a:chOff x="8297058" y="2281887"/>
              <a:chExt cx="1371941" cy="1371939"/>
            </a:xfrm>
          </p:grpSpPr>
          <p:sp>
            <p:nvSpPr>
              <p:cNvPr id="21515" name="TextBox 80"/>
              <p:cNvSpPr txBox="1">
                <a:spLocks noChangeArrowheads="1"/>
              </p:cNvSpPr>
              <p:nvPr/>
            </p:nvSpPr>
            <p:spPr bwMode="auto">
              <a:xfrm>
                <a:off x="8572650" y="2717464"/>
                <a:ext cx="1064598" cy="57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Roboto Th"/>
                    <a:ea typeface="Roboto Th"/>
                    <a:cs typeface="Roboto Th"/>
                  </a:rPr>
                  <a:t>50%</a:t>
                </a:r>
                <a:endParaRPr lang="zh-CN" altLang="en-US" sz="2800" b="1">
                  <a:solidFill>
                    <a:schemeClr val="bg1"/>
                  </a:solidFill>
                  <a:latin typeface="Roboto Th"/>
                  <a:ea typeface="微软雅黑" pitchFamily="34" charset="-122"/>
                </a:endParaRPr>
              </a:p>
            </p:txBody>
          </p:sp>
          <p:sp>
            <p:nvSpPr>
              <p:cNvPr id="15" name="空心弧 14"/>
              <p:cNvSpPr/>
              <p:nvPr/>
            </p:nvSpPr>
            <p:spPr bwMode="auto">
              <a:xfrm rot="7711357">
                <a:off x="8297365" y="2282192"/>
                <a:ext cx="1371765" cy="1371502"/>
              </a:xfrm>
              <a:prstGeom prst="blockArc">
                <a:avLst>
                  <a:gd name="adj1" fmla="val 16955309"/>
                  <a:gd name="adj2" fmla="val 6764416"/>
                  <a:gd name="adj3" fmla="val 10387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1080544" y="487929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27713" y="487606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74882" y="4872833"/>
            <a:ext cx="407851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alpha val="36000"/>
                  </a:schemeClr>
                </a:solidFill>
                <a:latin typeface="Roboto Th" pitchFamily="2" charset="0"/>
                <a:ea typeface="Roboto Th" pitchFamily="2" charset="0"/>
              </a:rPr>
              <a:t> YOUR TITLE HERE </a:t>
            </a:r>
            <a:endParaRPr lang="zh-CN" altLang="en-US" sz="2400" dirty="0">
              <a:solidFill>
                <a:schemeClr val="bg1">
                  <a:alpha val="36000"/>
                </a:schemeClr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1138" y="871538"/>
            <a:ext cx="9172575" cy="914400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0" name="文本框 4"/>
          <p:cNvSpPr txBox="1">
            <a:spLocks noChangeArrowheads="1"/>
          </p:cNvSpPr>
          <p:nvPr/>
        </p:nvSpPr>
        <p:spPr bwMode="auto">
          <a:xfrm>
            <a:off x="3570288" y="100488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  <p:grpSp>
        <p:nvGrpSpPr>
          <p:cNvPr id="22531" name="组合 23"/>
          <p:cNvGrpSpPr>
            <a:grpSpLocks/>
          </p:cNvGrpSpPr>
          <p:nvPr/>
        </p:nvGrpSpPr>
        <p:grpSpPr bwMode="auto">
          <a:xfrm>
            <a:off x="1592263" y="2328863"/>
            <a:ext cx="8950325" cy="2997200"/>
            <a:chOff x="3102868" y="3066858"/>
            <a:chExt cx="5928204" cy="1985906"/>
          </a:xfrm>
        </p:grpSpPr>
        <p:grpSp>
          <p:nvGrpSpPr>
            <p:cNvPr id="22533" name="组合 22"/>
            <p:cNvGrpSpPr>
              <a:grpSpLocks/>
            </p:cNvGrpSpPr>
            <p:nvPr/>
          </p:nvGrpSpPr>
          <p:grpSpPr bwMode="auto">
            <a:xfrm>
              <a:off x="3102868" y="3066858"/>
              <a:ext cx="2303654" cy="1985906"/>
              <a:chOff x="2806943" y="2164591"/>
              <a:chExt cx="2303654" cy="1985906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2806943" y="2164591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22543" name="Freeform 73"/>
              <p:cNvSpPr>
                <a:spLocks noEditPoints="1"/>
              </p:cNvSpPr>
              <p:nvPr/>
            </p:nvSpPr>
            <p:spPr bwMode="auto">
              <a:xfrm>
                <a:off x="3791288" y="2794012"/>
                <a:ext cx="334963" cy="260350"/>
              </a:xfrm>
              <a:custGeom>
                <a:avLst/>
                <a:gdLst>
                  <a:gd name="T0" fmla="*/ 262641 w 88"/>
                  <a:gd name="T1" fmla="*/ 207525 h 69"/>
                  <a:gd name="T2" fmla="*/ 209352 w 88"/>
                  <a:gd name="T3" fmla="*/ 260350 h 69"/>
                  <a:gd name="T4" fmla="*/ 53290 w 88"/>
                  <a:gd name="T5" fmla="*/ 260350 h 69"/>
                  <a:gd name="T6" fmla="*/ 0 w 88"/>
                  <a:gd name="T7" fmla="*/ 207525 h 69"/>
                  <a:gd name="T8" fmla="*/ 0 w 88"/>
                  <a:gd name="T9" fmla="*/ 52825 h 69"/>
                  <a:gd name="T10" fmla="*/ 53290 w 88"/>
                  <a:gd name="T11" fmla="*/ 0 h 69"/>
                  <a:gd name="T12" fmla="*/ 209352 w 88"/>
                  <a:gd name="T13" fmla="*/ 0 h 69"/>
                  <a:gd name="T14" fmla="*/ 228384 w 88"/>
                  <a:gd name="T15" fmla="*/ 3773 h 69"/>
                  <a:gd name="T16" fmla="*/ 232190 w 88"/>
                  <a:gd name="T17" fmla="*/ 7546 h 69"/>
                  <a:gd name="T18" fmla="*/ 232190 w 88"/>
                  <a:gd name="T19" fmla="*/ 15093 h 69"/>
                  <a:gd name="T20" fmla="*/ 224577 w 88"/>
                  <a:gd name="T21" fmla="*/ 22639 h 69"/>
                  <a:gd name="T22" fmla="*/ 216965 w 88"/>
                  <a:gd name="T23" fmla="*/ 26412 h 69"/>
                  <a:gd name="T24" fmla="*/ 209352 w 88"/>
                  <a:gd name="T25" fmla="*/ 22639 h 69"/>
                  <a:gd name="T26" fmla="*/ 53290 w 88"/>
                  <a:gd name="T27" fmla="*/ 22639 h 69"/>
                  <a:gd name="T28" fmla="*/ 22838 w 88"/>
                  <a:gd name="T29" fmla="*/ 52825 h 69"/>
                  <a:gd name="T30" fmla="*/ 22838 w 88"/>
                  <a:gd name="T31" fmla="*/ 207525 h 69"/>
                  <a:gd name="T32" fmla="*/ 53290 w 88"/>
                  <a:gd name="T33" fmla="*/ 237711 h 69"/>
                  <a:gd name="T34" fmla="*/ 209352 w 88"/>
                  <a:gd name="T35" fmla="*/ 237711 h 69"/>
                  <a:gd name="T36" fmla="*/ 239803 w 88"/>
                  <a:gd name="T37" fmla="*/ 207525 h 69"/>
                  <a:gd name="T38" fmla="*/ 239803 w 88"/>
                  <a:gd name="T39" fmla="*/ 184886 h 69"/>
                  <a:gd name="T40" fmla="*/ 239803 w 88"/>
                  <a:gd name="T41" fmla="*/ 181113 h 69"/>
                  <a:gd name="T42" fmla="*/ 251222 w 88"/>
                  <a:gd name="T43" fmla="*/ 169793 h 69"/>
                  <a:gd name="T44" fmla="*/ 258835 w 88"/>
                  <a:gd name="T45" fmla="*/ 166020 h 69"/>
                  <a:gd name="T46" fmla="*/ 262641 w 88"/>
                  <a:gd name="T47" fmla="*/ 173567 h 69"/>
                  <a:gd name="T48" fmla="*/ 262641 w 88"/>
                  <a:gd name="T49" fmla="*/ 207525 h 69"/>
                  <a:gd name="T50" fmla="*/ 296899 w 88"/>
                  <a:gd name="T51" fmla="*/ 90557 h 69"/>
                  <a:gd name="T52" fmla="*/ 171288 w 88"/>
                  <a:gd name="T53" fmla="*/ 215072 h 69"/>
                  <a:gd name="T54" fmla="*/ 117998 w 88"/>
                  <a:gd name="T55" fmla="*/ 215072 h 69"/>
                  <a:gd name="T56" fmla="*/ 117998 w 88"/>
                  <a:gd name="T57" fmla="*/ 158474 h 69"/>
                  <a:gd name="T58" fmla="*/ 243609 w 88"/>
                  <a:gd name="T59" fmla="*/ 37732 h 69"/>
                  <a:gd name="T60" fmla="*/ 296899 w 88"/>
                  <a:gd name="T61" fmla="*/ 90557 h 69"/>
                  <a:gd name="T62" fmla="*/ 186513 w 88"/>
                  <a:gd name="T63" fmla="*/ 173567 h 69"/>
                  <a:gd name="T64" fmla="*/ 159869 w 88"/>
                  <a:gd name="T65" fmla="*/ 147154 h 69"/>
                  <a:gd name="T66" fmla="*/ 137030 w 88"/>
                  <a:gd name="T67" fmla="*/ 166020 h 69"/>
                  <a:gd name="T68" fmla="*/ 137030 w 88"/>
                  <a:gd name="T69" fmla="*/ 177340 h 69"/>
                  <a:gd name="T70" fmla="*/ 156062 w 88"/>
                  <a:gd name="T71" fmla="*/ 177340 h 69"/>
                  <a:gd name="T72" fmla="*/ 156062 w 88"/>
                  <a:gd name="T73" fmla="*/ 196206 h 69"/>
                  <a:gd name="T74" fmla="*/ 163675 w 88"/>
                  <a:gd name="T75" fmla="*/ 196206 h 69"/>
                  <a:gd name="T76" fmla="*/ 186513 w 88"/>
                  <a:gd name="T77" fmla="*/ 173567 h 69"/>
                  <a:gd name="T78" fmla="*/ 239803 w 88"/>
                  <a:gd name="T79" fmla="*/ 64144 h 69"/>
                  <a:gd name="T80" fmla="*/ 175094 w 88"/>
                  <a:gd name="T81" fmla="*/ 128288 h 69"/>
                  <a:gd name="T82" fmla="*/ 175094 w 88"/>
                  <a:gd name="T83" fmla="*/ 132062 h 69"/>
                  <a:gd name="T84" fmla="*/ 182707 w 88"/>
                  <a:gd name="T85" fmla="*/ 132062 h 69"/>
                  <a:gd name="T86" fmla="*/ 247416 w 88"/>
                  <a:gd name="T87" fmla="*/ 67917 h 69"/>
                  <a:gd name="T88" fmla="*/ 247416 w 88"/>
                  <a:gd name="T89" fmla="*/ 64144 h 69"/>
                  <a:gd name="T90" fmla="*/ 239803 w 88"/>
                  <a:gd name="T91" fmla="*/ 64144 h 69"/>
                  <a:gd name="T92" fmla="*/ 308318 w 88"/>
                  <a:gd name="T93" fmla="*/ 75464 h 69"/>
                  <a:gd name="T94" fmla="*/ 255029 w 88"/>
                  <a:gd name="T95" fmla="*/ 22639 h 69"/>
                  <a:gd name="T96" fmla="*/ 274061 w 88"/>
                  <a:gd name="T97" fmla="*/ 7546 h 69"/>
                  <a:gd name="T98" fmla="*/ 296899 w 88"/>
                  <a:gd name="T99" fmla="*/ 7546 h 69"/>
                  <a:gd name="T100" fmla="*/ 327350 w 88"/>
                  <a:gd name="T101" fmla="*/ 33959 h 69"/>
                  <a:gd name="T102" fmla="*/ 327350 w 88"/>
                  <a:gd name="T103" fmla="*/ 60371 h 69"/>
                  <a:gd name="T104" fmla="*/ 308318 w 88"/>
                  <a:gd name="T105" fmla="*/ 75464 h 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69"/>
                  <a:gd name="T161" fmla="*/ 88 w 88"/>
                  <a:gd name="T162" fmla="*/ 69 h 6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69">
                    <a:moveTo>
                      <a:pt x="69" y="55"/>
                    </a:moveTo>
                    <a:cubicBezTo>
                      <a:pt x="69" y="63"/>
                      <a:pt x="63" y="69"/>
                      <a:pt x="55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9"/>
                      <a:pt x="0" y="63"/>
                      <a:pt x="0" y="5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0"/>
                      <a:pt x="60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3"/>
                      <a:pt x="61" y="3"/>
                      <a:pt x="61" y="4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0" y="6"/>
                      <a:pt x="6" y="10"/>
                      <a:pt x="6" y="14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9"/>
                      <a:pt x="10" y="63"/>
                      <a:pt x="14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9" y="63"/>
                      <a:pt x="63" y="59"/>
                      <a:pt x="63" y="55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4"/>
                      <a:pt x="67" y="44"/>
                      <a:pt x="68" y="44"/>
                    </a:cubicBezTo>
                    <a:cubicBezTo>
                      <a:pt x="68" y="44"/>
                      <a:pt x="69" y="45"/>
                      <a:pt x="69" y="46"/>
                    </a:cubicBezTo>
                    <a:lnTo>
                      <a:pt x="69" y="55"/>
                    </a:lnTo>
                    <a:close/>
                    <a:moveTo>
                      <a:pt x="78" y="24"/>
                    </a:moveTo>
                    <a:cubicBezTo>
                      <a:pt x="45" y="57"/>
                      <a:pt x="45" y="57"/>
                      <a:pt x="45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64" y="10"/>
                      <a:pt x="64" y="10"/>
                      <a:pt x="64" y="10"/>
                    </a:cubicBezTo>
                    <a:lnTo>
                      <a:pt x="78" y="24"/>
                    </a:lnTo>
                    <a:close/>
                    <a:moveTo>
                      <a:pt x="49" y="46"/>
                    </a:moveTo>
                    <a:cubicBezTo>
                      <a:pt x="42" y="39"/>
                      <a:pt x="42" y="39"/>
                      <a:pt x="42" y="39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3" y="52"/>
                      <a:pt x="43" y="52"/>
                      <a:pt x="43" y="52"/>
                    </a:cubicBezTo>
                    <a:lnTo>
                      <a:pt x="49" y="46"/>
                    </a:lnTo>
                    <a:close/>
                    <a:moveTo>
                      <a:pt x="63" y="17"/>
                    </a:move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4"/>
                      <a:pt x="46" y="35"/>
                      <a:pt x="46" y="35"/>
                    </a:cubicBezTo>
                    <a:cubicBezTo>
                      <a:pt x="47" y="36"/>
                      <a:pt x="47" y="36"/>
                      <a:pt x="48" y="35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7"/>
                      <a:pt x="65" y="17"/>
                    </a:cubicBezTo>
                    <a:cubicBezTo>
                      <a:pt x="64" y="16"/>
                      <a:pt x="64" y="16"/>
                      <a:pt x="63" y="17"/>
                    </a:cubicBezTo>
                    <a:close/>
                    <a:moveTo>
                      <a:pt x="81" y="20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0"/>
                      <a:pt x="77" y="0"/>
                      <a:pt x="78" y="2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8" y="11"/>
                      <a:pt x="88" y="14"/>
                      <a:pt x="86" y="16"/>
                    </a:cubicBezTo>
                    <a:lnTo>
                      <a:pt x="81" y="20"/>
                    </a:lnTo>
                    <a:close/>
                  </a:path>
                </a:pathLst>
              </a:custGeom>
              <a:solidFill>
                <a:srgbClr val="FFFFFF">
                  <a:alpha val="3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文本框 13"/>
              <p:cNvSpPr txBox="1">
                <a:spLocks noChangeArrowheads="1"/>
              </p:cNvSpPr>
              <p:nvPr/>
            </p:nvSpPr>
            <p:spPr bwMode="auto">
              <a:xfrm>
                <a:off x="2998649" y="3425426"/>
                <a:ext cx="192024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Roboto Th"/>
                    <a:ea typeface="Roboto Th"/>
                    <a:cs typeface="Roboto Th"/>
                  </a:rPr>
                  <a:t>TITLE TITEXT</a:t>
                </a:r>
                <a:endParaRPr lang="zh-CN" altLang="en-US" b="1">
                  <a:solidFill>
                    <a:schemeClr val="bg1"/>
                  </a:solidFill>
                  <a:latin typeface="Roboto Th"/>
                </a:endParaRPr>
              </a:p>
            </p:txBody>
          </p:sp>
        </p:grpSp>
        <p:grpSp>
          <p:nvGrpSpPr>
            <p:cNvPr id="22534" name="组合 1"/>
            <p:cNvGrpSpPr>
              <a:grpSpLocks/>
            </p:cNvGrpSpPr>
            <p:nvPr/>
          </p:nvGrpSpPr>
          <p:grpSpPr bwMode="auto">
            <a:xfrm>
              <a:off x="4915143" y="3066858"/>
              <a:ext cx="2303654" cy="1985906"/>
              <a:chOff x="5132250" y="2166972"/>
              <a:chExt cx="2303654" cy="1985906"/>
            </a:xfrm>
          </p:grpSpPr>
          <p:sp>
            <p:nvSpPr>
              <p:cNvPr id="22539" name="Freeform 66"/>
              <p:cNvSpPr>
                <a:spLocks noEditPoints="1"/>
              </p:cNvSpPr>
              <p:nvPr/>
            </p:nvSpPr>
            <p:spPr bwMode="auto">
              <a:xfrm>
                <a:off x="6115008" y="2720987"/>
                <a:ext cx="338138" cy="333375"/>
              </a:xfrm>
              <a:custGeom>
                <a:avLst/>
                <a:gdLst>
                  <a:gd name="T0" fmla="*/ 338138 w 89"/>
                  <a:gd name="T1" fmla="*/ 168560 h 89"/>
                  <a:gd name="T2" fmla="*/ 170969 w 89"/>
                  <a:gd name="T3" fmla="*/ 333375 h 89"/>
                  <a:gd name="T4" fmla="*/ 0 w 89"/>
                  <a:gd name="T5" fmla="*/ 168560 h 89"/>
                  <a:gd name="T6" fmla="*/ 170969 w 89"/>
                  <a:gd name="T7" fmla="*/ 0 h 89"/>
                  <a:gd name="T8" fmla="*/ 338138 w 89"/>
                  <a:gd name="T9" fmla="*/ 168560 h 89"/>
                  <a:gd name="T10" fmla="*/ 288747 w 89"/>
                  <a:gd name="T11" fmla="*/ 168560 h 89"/>
                  <a:gd name="T12" fmla="*/ 170969 w 89"/>
                  <a:gd name="T13" fmla="*/ 48695 h 89"/>
                  <a:gd name="T14" fmla="*/ 49391 w 89"/>
                  <a:gd name="T15" fmla="*/ 168560 h 89"/>
                  <a:gd name="T16" fmla="*/ 170969 w 89"/>
                  <a:gd name="T17" fmla="*/ 284680 h 89"/>
                  <a:gd name="T18" fmla="*/ 288747 w 89"/>
                  <a:gd name="T19" fmla="*/ 168560 h 89"/>
                  <a:gd name="T20" fmla="*/ 239356 w 89"/>
                  <a:gd name="T21" fmla="*/ 179798 h 89"/>
                  <a:gd name="T22" fmla="*/ 239356 w 89"/>
                  <a:gd name="T23" fmla="*/ 202272 h 89"/>
                  <a:gd name="T24" fmla="*/ 224159 w 89"/>
                  <a:gd name="T25" fmla="*/ 213510 h 89"/>
                  <a:gd name="T26" fmla="*/ 132976 w 89"/>
                  <a:gd name="T27" fmla="*/ 213510 h 89"/>
                  <a:gd name="T28" fmla="*/ 121578 w 89"/>
                  <a:gd name="T29" fmla="*/ 202272 h 89"/>
                  <a:gd name="T30" fmla="*/ 121578 w 89"/>
                  <a:gd name="T31" fmla="*/ 97390 h 89"/>
                  <a:gd name="T32" fmla="*/ 132976 w 89"/>
                  <a:gd name="T33" fmla="*/ 86153 h 89"/>
                  <a:gd name="T34" fmla="*/ 155771 w 89"/>
                  <a:gd name="T35" fmla="*/ 86153 h 89"/>
                  <a:gd name="T36" fmla="*/ 170969 w 89"/>
                  <a:gd name="T37" fmla="*/ 97390 h 89"/>
                  <a:gd name="T38" fmla="*/ 170969 w 89"/>
                  <a:gd name="T39" fmla="*/ 168560 h 89"/>
                  <a:gd name="T40" fmla="*/ 224159 w 89"/>
                  <a:gd name="T41" fmla="*/ 168560 h 89"/>
                  <a:gd name="T42" fmla="*/ 239356 w 89"/>
                  <a:gd name="T43" fmla="*/ 179798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9"/>
                  <a:gd name="T67" fmla="*/ 0 h 89"/>
                  <a:gd name="T68" fmla="*/ 89 w 89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9" h="89">
                    <a:moveTo>
                      <a:pt x="89" y="45"/>
                    </a:moveTo>
                    <a:cubicBezTo>
                      <a:pt x="89" y="69"/>
                      <a:pt x="69" y="89"/>
                      <a:pt x="45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9" y="0"/>
                      <a:pt x="89" y="20"/>
                      <a:pt x="89" y="45"/>
                    </a:cubicBezTo>
                    <a:close/>
                    <a:moveTo>
                      <a:pt x="76" y="45"/>
                    </a:moveTo>
                    <a:cubicBezTo>
                      <a:pt x="76" y="27"/>
                      <a:pt x="62" y="13"/>
                      <a:pt x="45" y="13"/>
                    </a:cubicBezTo>
                    <a:cubicBezTo>
                      <a:pt x="27" y="13"/>
                      <a:pt x="13" y="27"/>
                      <a:pt x="13" y="45"/>
                    </a:cubicBezTo>
                    <a:cubicBezTo>
                      <a:pt x="13" y="62"/>
                      <a:pt x="27" y="76"/>
                      <a:pt x="45" y="76"/>
                    </a:cubicBezTo>
                    <a:cubicBezTo>
                      <a:pt x="62" y="76"/>
                      <a:pt x="76" y="62"/>
                      <a:pt x="76" y="45"/>
                    </a:cubicBezTo>
                    <a:close/>
                    <a:moveTo>
                      <a:pt x="63" y="48"/>
                    </a:move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6"/>
                      <a:pt x="61" y="57"/>
                      <a:pt x="59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7"/>
                      <a:pt x="32" y="56"/>
                      <a:pt x="32" y="54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4"/>
                      <a:pt x="33" y="23"/>
                      <a:pt x="35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5" y="24"/>
                      <a:pt x="45" y="26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3" y="46"/>
                      <a:pt x="63" y="48"/>
                    </a:cubicBezTo>
                    <a:close/>
                  </a:path>
                </a:pathLst>
              </a:custGeom>
              <a:solidFill>
                <a:srgbClr val="FFFFFF">
                  <a:alpha val="7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文本框 14"/>
              <p:cNvSpPr txBox="1">
                <a:spLocks noChangeArrowheads="1"/>
              </p:cNvSpPr>
              <p:nvPr/>
            </p:nvSpPr>
            <p:spPr bwMode="auto">
              <a:xfrm>
                <a:off x="5323957" y="3425426"/>
                <a:ext cx="192024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Roboto Th"/>
                    <a:ea typeface="Roboto Th"/>
                    <a:cs typeface="Roboto Th"/>
                  </a:rPr>
                  <a:t>TITLE TITEXT</a:t>
                </a:r>
                <a:endParaRPr lang="zh-CN" altLang="en-US" b="1">
                  <a:solidFill>
                    <a:schemeClr val="bg1"/>
                  </a:solidFill>
                  <a:latin typeface="Roboto Th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5132714" y="2166972"/>
                <a:ext cx="2302725" cy="1985906"/>
              </a:xfrm>
              <a:prstGeom prst="triangl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</p:grpSp>
        <p:grpSp>
          <p:nvGrpSpPr>
            <p:cNvPr id="22535" name="组合 2"/>
            <p:cNvGrpSpPr>
              <a:grpSpLocks/>
            </p:cNvGrpSpPr>
            <p:nvPr/>
          </p:nvGrpSpPr>
          <p:grpSpPr bwMode="auto">
            <a:xfrm>
              <a:off x="6727418" y="3066858"/>
              <a:ext cx="2303654" cy="1985906"/>
              <a:chOff x="3975661" y="4177490"/>
              <a:chExt cx="2303654" cy="1985906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975538" y="4177490"/>
                <a:ext cx="2303777" cy="1985906"/>
              </a:xfrm>
              <a:prstGeom prst="triangle">
                <a:avLst/>
              </a:prstGeom>
              <a:noFill/>
              <a:ln>
                <a:solidFill>
                  <a:schemeClr val="bg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4958197" y="4664818"/>
                <a:ext cx="304800" cy="319088"/>
                <a:chOff x="9353233" y="3586162"/>
                <a:chExt cx="304800" cy="319088"/>
              </a:xfrm>
              <a:solidFill>
                <a:srgbClr val="FFFFFF">
                  <a:alpha val="35000"/>
                </a:srgbClr>
              </a:solidFill>
            </p:grpSpPr>
            <p:sp>
              <p:nvSpPr>
                <p:cNvPr id="17" name="Freeform 57"/>
                <p:cNvSpPr>
                  <a:spLocks/>
                </p:cNvSpPr>
                <p:nvPr/>
              </p:nvSpPr>
              <p:spPr bwMode="auto">
                <a:xfrm>
                  <a:off x="9353233" y="3586162"/>
                  <a:ext cx="136525" cy="173038"/>
                </a:xfrm>
                <a:custGeom>
                  <a:avLst/>
                  <a:gdLst>
                    <a:gd name="T0" fmla="*/ 36 w 36"/>
                    <a:gd name="T1" fmla="*/ 40 h 46"/>
                    <a:gd name="T2" fmla="*/ 17 w 36"/>
                    <a:gd name="T3" fmla="*/ 0 h 46"/>
                    <a:gd name="T4" fmla="*/ 5 w 36"/>
                    <a:gd name="T5" fmla="*/ 0 h 46"/>
                    <a:gd name="T6" fmla="*/ 36 w 36"/>
                    <a:gd name="T7" fmla="*/ 46 h 46"/>
                    <a:gd name="T8" fmla="*/ 36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36" y="40"/>
                      </a:moveTo>
                      <a:cubicBezTo>
                        <a:pt x="36" y="40"/>
                        <a:pt x="10" y="27"/>
                        <a:pt x="1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0" y="32"/>
                        <a:pt x="36" y="46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Freeform 58"/>
                <p:cNvSpPr>
                  <a:spLocks/>
                </p:cNvSpPr>
                <p:nvPr/>
              </p:nvSpPr>
              <p:spPr bwMode="auto">
                <a:xfrm>
                  <a:off x="9521508" y="3586162"/>
                  <a:ext cx="136525" cy="173038"/>
                </a:xfrm>
                <a:custGeom>
                  <a:avLst/>
                  <a:gdLst>
                    <a:gd name="T0" fmla="*/ 0 w 36"/>
                    <a:gd name="T1" fmla="*/ 40 h 46"/>
                    <a:gd name="T2" fmla="*/ 18 w 36"/>
                    <a:gd name="T3" fmla="*/ 0 h 46"/>
                    <a:gd name="T4" fmla="*/ 30 w 36"/>
                    <a:gd name="T5" fmla="*/ 0 h 46"/>
                    <a:gd name="T6" fmla="*/ 0 w 36"/>
                    <a:gd name="T7" fmla="*/ 46 h 46"/>
                    <a:gd name="T8" fmla="*/ 0 w 36"/>
                    <a:gd name="T9" fmla="*/ 4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6">
                      <a:moveTo>
                        <a:pt x="0" y="40"/>
                      </a:moveTo>
                      <a:cubicBezTo>
                        <a:pt x="0" y="40"/>
                        <a:pt x="24" y="27"/>
                        <a:pt x="18" y="0"/>
                      </a:cubicBezTo>
                      <a:cubicBezTo>
                        <a:pt x="29" y="0"/>
                        <a:pt x="30" y="0"/>
                        <a:pt x="30" y="0"/>
                      </a:cubicBezTo>
                      <a:cubicBezTo>
                        <a:pt x="30" y="0"/>
                        <a:pt x="36" y="32"/>
                        <a:pt x="0" y="46"/>
                      </a:cubicBezTo>
                      <a:cubicBezTo>
                        <a:pt x="0" y="40"/>
                        <a:pt x="0" y="40"/>
                        <a:pt x="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59"/>
                <p:cNvSpPr>
                  <a:spLocks/>
                </p:cNvSpPr>
                <p:nvPr/>
              </p:nvSpPr>
              <p:spPr bwMode="auto">
                <a:xfrm>
                  <a:off x="9372283" y="3586162"/>
                  <a:ext cx="261938" cy="44450"/>
                </a:xfrm>
                <a:custGeom>
                  <a:avLst/>
                  <a:gdLst>
                    <a:gd name="T0" fmla="*/ 139 w 165"/>
                    <a:gd name="T1" fmla="*/ 28 h 28"/>
                    <a:gd name="T2" fmla="*/ 82 w 165"/>
                    <a:gd name="T3" fmla="*/ 28 h 28"/>
                    <a:gd name="T4" fmla="*/ 26 w 165"/>
                    <a:gd name="T5" fmla="*/ 28 h 28"/>
                    <a:gd name="T6" fmla="*/ 0 w 165"/>
                    <a:gd name="T7" fmla="*/ 0 h 28"/>
                    <a:gd name="T8" fmla="*/ 165 w 165"/>
                    <a:gd name="T9" fmla="*/ 0 h 28"/>
                    <a:gd name="T10" fmla="*/ 139 w 165"/>
                    <a:gd name="T1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8">
                      <a:moveTo>
                        <a:pt x="139" y="28"/>
                      </a:moveTo>
                      <a:lnTo>
                        <a:pt x="82" y="28"/>
                      </a:lnTo>
                      <a:lnTo>
                        <a:pt x="26" y="28"/>
                      </a:lnTo>
                      <a:lnTo>
                        <a:pt x="0" y="0"/>
                      </a:lnTo>
                      <a:lnTo>
                        <a:pt x="165" y="0"/>
                      </a:lnTo>
                      <a:lnTo>
                        <a:pt x="13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60"/>
                <p:cNvSpPr>
                  <a:spLocks/>
                </p:cNvSpPr>
                <p:nvPr/>
              </p:nvSpPr>
              <p:spPr bwMode="auto">
                <a:xfrm>
                  <a:off x="9353233" y="3736975"/>
                  <a:ext cx="136525" cy="168275"/>
                </a:xfrm>
                <a:custGeom>
                  <a:avLst/>
                  <a:gdLst>
                    <a:gd name="T0" fmla="*/ 36 w 36"/>
                    <a:gd name="T1" fmla="*/ 6 h 45"/>
                    <a:gd name="T2" fmla="*/ 17 w 36"/>
                    <a:gd name="T3" fmla="*/ 45 h 45"/>
                    <a:gd name="T4" fmla="*/ 5 w 36"/>
                    <a:gd name="T5" fmla="*/ 45 h 45"/>
                    <a:gd name="T6" fmla="*/ 36 w 36"/>
                    <a:gd name="T7" fmla="*/ 0 h 45"/>
                    <a:gd name="T8" fmla="*/ 36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36" y="6"/>
                      </a:moveTo>
                      <a:cubicBezTo>
                        <a:pt x="36" y="6"/>
                        <a:pt x="10" y="18"/>
                        <a:pt x="17" y="45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5" y="45"/>
                        <a:pt x="0" y="14"/>
                        <a:pt x="36" y="0"/>
                      </a:cubicBezTo>
                      <a:cubicBezTo>
                        <a:pt x="36" y="6"/>
                        <a:pt x="36" y="6"/>
                        <a:pt x="3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61"/>
                <p:cNvSpPr>
                  <a:spLocks/>
                </p:cNvSpPr>
                <p:nvPr/>
              </p:nvSpPr>
              <p:spPr bwMode="auto">
                <a:xfrm>
                  <a:off x="9521508" y="3736975"/>
                  <a:ext cx="136525" cy="168275"/>
                </a:xfrm>
                <a:custGeom>
                  <a:avLst/>
                  <a:gdLst>
                    <a:gd name="T0" fmla="*/ 0 w 36"/>
                    <a:gd name="T1" fmla="*/ 6 h 45"/>
                    <a:gd name="T2" fmla="*/ 18 w 36"/>
                    <a:gd name="T3" fmla="*/ 45 h 45"/>
                    <a:gd name="T4" fmla="*/ 30 w 36"/>
                    <a:gd name="T5" fmla="*/ 45 h 45"/>
                    <a:gd name="T6" fmla="*/ 0 w 36"/>
                    <a:gd name="T7" fmla="*/ 0 h 45"/>
                    <a:gd name="T8" fmla="*/ 0 w 36"/>
                    <a:gd name="T9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45">
                      <a:moveTo>
                        <a:pt x="0" y="6"/>
                      </a:moveTo>
                      <a:cubicBezTo>
                        <a:pt x="0" y="6"/>
                        <a:pt x="24" y="18"/>
                        <a:pt x="18" y="45"/>
                      </a:cubicBezTo>
                      <a:cubicBezTo>
                        <a:pt x="29" y="45"/>
                        <a:pt x="30" y="45"/>
                        <a:pt x="30" y="45"/>
                      </a:cubicBezTo>
                      <a:cubicBezTo>
                        <a:pt x="30" y="45"/>
                        <a:pt x="36" y="14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62"/>
                <p:cNvSpPr>
                  <a:spLocks/>
                </p:cNvSpPr>
                <p:nvPr/>
              </p:nvSpPr>
              <p:spPr bwMode="auto">
                <a:xfrm>
                  <a:off x="9372283" y="3863975"/>
                  <a:ext cx="261938" cy="41275"/>
                </a:xfrm>
                <a:custGeom>
                  <a:avLst/>
                  <a:gdLst>
                    <a:gd name="T0" fmla="*/ 139 w 165"/>
                    <a:gd name="T1" fmla="*/ 0 h 26"/>
                    <a:gd name="T2" fmla="*/ 82 w 165"/>
                    <a:gd name="T3" fmla="*/ 0 h 26"/>
                    <a:gd name="T4" fmla="*/ 26 w 165"/>
                    <a:gd name="T5" fmla="*/ 0 h 26"/>
                    <a:gd name="T6" fmla="*/ 0 w 165"/>
                    <a:gd name="T7" fmla="*/ 26 h 26"/>
                    <a:gd name="T8" fmla="*/ 165 w 165"/>
                    <a:gd name="T9" fmla="*/ 26 h 26"/>
                    <a:gd name="T10" fmla="*/ 139 w 165"/>
                    <a:gd name="T1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5" h="26">
                      <a:moveTo>
                        <a:pt x="139" y="0"/>
                      </a:moveTo>
                      <a:lnTo>
                        <a:pt x="82" y="0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65" y="26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2538" name="文本框 15"/>
              <p:cNvSpPr txBox="1">
                <a:spLocks noChangeArrowheads="1"/>
              </p:cNvSpPr>
              <p:nvPr/>
            </p:nvSpPr>
            <p:spPr bwMode="auto">
              <a:xfrm>
                <a:off x="4151112" y="5411332"/>
                <a:ext cx="192024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Roboto Th"/>
                    <a:ea typeface="Roboto Th"/>
                    <a:cs typeface="Roboto Th"/>
                  </a:rPr>
                  <a:t>TITLE TITEXT</a:t>
                </a:r>
                <a:endParaRPr lang="zh-CN" altLang="en-US" b="1">
                  <a:solidFill>
                    <a:schemeClr val="bg1"/>
                  </a:solidFill>
                  <a:latin typeface="Roboto Th"/>
                </a:endParaRPr>
              </a:p>
            </p:txBody>
          </p:sp>
        </p:grpSp>
      </p:grpSp>
      <p:sp>
        <p:nvSpPr>
          <p:cNvPr id="22532" name="文本框 27"/>
          <p:cNvSpPr txBox="1">
            <a:spLocks noChangeArrowheads="1"/>
          </p:cNvSpPr>
          <p:nvPr/>
        </p:nvSpPr>
        <p:spPr bwMode="auto">
          <a:xfrm>
            <a:off x="3582988" y="5532438"/>
            <a:ext cx="4992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Roboto Th"/>
                <a:ea typeface="Roboto Th"/>
                <a:cs typeface="Roboto Th"/>
              </a:rPr>
              <a:t>YOUR TITLE HERE </a:t>
            </a:r>
            <a:endParaRPr lang="zh-CN" altLang="en-US" sz="4000">
              <a:solidFill>
                <a:schemeClr val="bg1"/>
              </a:solidFill>
              <a:latin typeface="Roboto Th"/>
              <a:ea typeface="GulimChe" pitchFamily="49" charset="-127"/>
            </a:endParaRPr>
          </a:p>
        </p:txBody>
      </p:sp>
    </p:spTree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860</Words>
  <Application>Microsoft Office PowerPoint</Application>
  <PresentationFormat>自定义</PresentationFormat>
  <Paragraphs>89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第一PPT模板网-www.1ppt.com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123</cp:lastModifiedBy>
  <cp:revision>24</cp:revision>
  <dcterms:created xsi:type="dcterms:W3CDTF">2014-07-22T14:15:39Z</dcterms:created>
  <dcterms:modified xsi:type="dcterms:W3CDTF">2016-05-07T02:13:48Z</dcterms:modified>
  <cp:category>第一PPT模板网-WWW.1PPT.COM</cp:category>
  <cp:contentStatus>第一PPT模板网-WWW.1PPT.COM</cp:contentStatus>
</cp:coreProperties>
</file>