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D48C-A80C-404B-B7F6-67A83CD7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6A23F5-B9AD-4E38-A855-534C0C0D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028DC-A3D2-4769-9396-AB3CF676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ABDF0-A8CB-4EC0-8B81-73258F52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1850F-577C-4006-9E90-ECFE82CC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53AB-4D7B-448B-B97B-62A08C96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EF6B9A-F2BC-4A5D-BBA3-63B21B55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79674-D8EF-4A17-9C48-B3D69C74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32560-C552-4890-8699-03B90B72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3AEEF-E24E-4077-A9F6-81811844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D1E66-AABA-4428-A110-F001119DE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B4526D-E7CA-437C-9F5F-BA4F0806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765D0-0E35-4084-AD9D-BBBA9560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B6E07-604E-4419-9D60-E8EF3853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36D98-F2E5-4F8D-9118-0D491232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D437-B6E5-4359-8BDC-187FE07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A30C1-15E7-4BAA-A55E-85586469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F9CCF-F8A8-41B4-A62E-D6499B68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C0215-A070-4FCD-9744-FE0BA6A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C98E4-3798-499E-A9EC-E64E5C97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000C-DFED-41DA-A13A-4FB2121E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F9332-C24A-451F-A281-1AB885C0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D9B63-9DCE-49C3-88FD-445550AF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DC564-14E1-4B18-87BE-EC52DF64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304AD-21F7-4FE2-9D85-62BDEFA2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1564-6689-44EC-8DF3-08718CC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A23CA-84AB-4274-A47C-C18232C6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949DA-84C6-4502-B4FD-3AAD2E51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C1761-B519-4927-A91E-C62FB0A9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93032-CD7A-4A55-B7C5-0F23DDC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50219-C4A0-4EB3-92A1-18AF8EFE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5A702-3ED5-4BE1-B8A4-C8A360EA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3B9D7A-7540-4053-95C8-9AC5EB5B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CD4581-895C-418F-9115-7986841AA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EE2DFF-0C72-449C-848F-A95E003C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E94598-976E-4188-A9A5-5BF1A85EA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BC181C-F196-4714-9618-1018C8F9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EC7A8E-D115-424A-B005-21E7A777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934C7E-6B99-4C24-8394-BF9CB04F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725AD-3284-41B1-9207-84008C67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E35E7-C1EA-48C5-8038-C378C400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D6B66A-9166-4BCC-B59E-58FD0756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27D57C-0FA1-40A6-B00D-83D9D037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385447-EC3B-441F-A49F-3F0D036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002D30-6A2B-4501-B880-C060FCAC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90D8A5-9A62-4475-9EAF-B9FDBCF6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78969-563A-425C-AD74-8E2476C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6F3BA-F0DD-42C7-B9A6-42B2CD49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9A311A-A6FB-40F3-B83E-91B6A8DC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4A242B-9BC4-4C5E-9B69-61EC3142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98733-1066-48E5-BAE0-33F9CC84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9EF304-1CC7-4796-93D8-43089BC8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1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CBDAE-332A-496F-89D5-9BFD6721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685175-0B20-4B2E-A029-475B1EEFE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C6C27A-452B-4F13-BAEF-0C9E66716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B97D6-0CB6-45A6-9842-1F6A0FA7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128BA-A293-4448-A95F-4D2D2681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2A87A-EEE5-47E1-9BBE-C7B45BC9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59B8CF-190C-4747-8E0C-328A3933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599BA-B42E-47A3-A4FD-CD89CAAB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BE012-E700-49F0-B27D-174CC38FE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7263-C80D-4B5F-8435-5CE8DEC8F80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A253F-D63A-43B0-9F76-898E096F0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3EBE5-D618-4CF2-B037-D3C26529B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02A7-44CF-432A-85C9-3613CEC4F6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C9B0C-307F-46AF-A4C2-2BB91264D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Incorporar</a:t>
            </a:r>
            <a:br>
              <a:rPr lang="en-US" dirty="0"/>
            </a:br>
            <a:r>
              <a:rPr lang="en-US" dirty="0"/>
              <a:t> Azure Cache for Redis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1C6666-6961-4A21-A505-690914383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61C4E8-D721-4E4F-951E-C51D2138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1000"/>
            <a:ext cx="118300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3211B6-4F4D-4A51-8341-7A95BE1A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52425"/>
            <a:ext cx="118967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1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B0937F-FF76-4F2D-84E9-CA669653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66712"/>
            <a:ext cx="118110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3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Incorporar  Azure Cache for Redis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Incorporar  Azure Cache for Redis</dc:title>
  <dc:creator>Alejandro Pacheco</dc:creator>
  <cp:lastModifiedBy>Alejandro Pacheco</cp:lastModifiedBy>
  <cp:revision>1</cp:revision>
  <dcterms:created xsi:type="dcterms:W3CDTF">2021-05-08T03:19:14Z</dcterms:created>
  <dcterms:modified xsi:type="dcterms:W3CDTF">2021-05-08T03:24:18Z</dcterms:modified>
</cp:coreProperties>
</file>