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67321"/>
  </p:normalViewPr>
  <p:slideViewPr>
    <p:cSldViewPr snapToGrid="0" snapToObjects="1">
      <p:cViewPr varScale="1">
        <p:scale>
          <a:sx n="62" d="100"/>
          <a:sy n="62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20DAA-2391-4F4C-B696-B041A6B1DABA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EC395-5570-C145-9E6A-1A9D14ECA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C395-5570-C145-9E6A-1A9D14ECA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5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Identificar</a:t>
            </a:r>
            <a:r>
              <a:rPr lang="en-US" baseline="0" dirty="0" smtClean="0"/>
              <a:t> que Intelligence Pack </a:t>
            </a:r>
            <a:r>
              <a:rPr lang="en-US" baseline="0" dirty="0" err="1" smtClean="0"/>
              <a:t>trajo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registro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Consulta</a:t>
            </a:r>
            <a:r>
              <a:rPr lang="en-US" baseline="0" dirty="0" smtClean="0"/>
              <a:t> que oblique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un AND </a:t>
            </a:r>
            <a:r>
              <a:rPr lang="en-US" baseline="0" dirty="0" err="1" smtClean="0"/>
              <a:t>implicito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Probar</a:t>
            </a:r>
            <a:r>
              <a:rPr lang="en-US" baseline="0" dirty="0" smtClean="0"/>
              <a:t> sin el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del AND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Consulta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obligue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operdores</a:t>
            </a:r>
            <a:r>
              <a:rPr lang="en-US" baseline="0" dirty="0" smtClean="0"/>
              <a:t>, Not (!=) y OR.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C395-5570-C145-9E6A-1A9D14ECA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 </a:t>
            </a:r>
            <a:r>
              <a:rPr lang="en-US" dirty="0" err="1" smtClean="0"/>
              <a:t>Filtros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C395-5570-C145-9E6A-1A9D14ECA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Numericos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&lt;,&gt; &lt;=, &gt;=, !=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C395-5570-C145-9E6A-1A9D14ECA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Severidad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Respuesta</a:t>
            </a:r>
            <a:r>
              <a:rPr lang="en-US" dirty="0" smtClean="0"/>
              <a:t> / Slide </a:t>
            </a:r>
            <a:r>
              <a:rPr lang="en-US" dirty="0" err="1" smtClean="0"/>
              <a:t>Oculto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C395-5570-C145-9E6A-1A9D14ECA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C395-5570-C145-9E6A-1A9D14ECA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C395-5570-C145-9E6A-1A9D14ECA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1DAC-70E1-6F4E-833D-F6EE6E542492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13D5-1682-C34A-AE1A-B101B0AE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Analytics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Alejandro Pacheco </a:t>
            </a:r>
            <a:r>
              <a:rPr lang="en-US" dirty="0" err="1" smtClean="0"/>
              <a:t>Masdiaz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327" y="56110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0818" y="563479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=1234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34875" y="1249280"/>
            <a:ext cx="553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=1234 | Sort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TimeGenerated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desc</a:t>
            </a:r>
            <a:endParaRPr lang="en-US" b="0" dirty="0" smtClean="0">
              <a:solidFill>
                <a:srgbClr val="353535"/>
              </a:solidFill>
              <a:latin typeface="SegoeU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7511" y="1958232"/>
            <a:ext cx="541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=1234 | Sort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TimeGenerated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asc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4732" y="2667184"/>
            <a:ext cx="4882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=1234 | Sort Computer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asc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5563" y="3376136"/>
            <a:ext cx="8271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=1234 | Sort Computer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asc,TimeGenerated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desc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2889" y="39630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=2110 | Limit 1</a:t>
            </a:r>
            <a:endParaRPr lang="en-US" b="0" dirty="0" smtClean="0">
              <a:solidFill>
                <a:srgbClr val="353535"/>
              </a:solidFill>
              <a:latin typeface="SegoeU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6002" y="4609374"/>
            <a:ext cx="356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=2110 | Top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073" y="736708"/>
            <a:ext cx="8312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| Select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Computer,EventID,RenderedDescription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763" y="374073"/>
            <a:ext cx="137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 err="1" smtClean="0"/>
              <a:t>Filtros</a:t>
            </a:r>
            <a:endParaRPr lang="en-US" dirty="0" smtClean="0"/>
          </a:p>
          <a:p>
            <a:r>
              <a:rPr lang="en-US" dirty="0" smtClean="0"/>
              <a:t>II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35667"/>
            <a:ext cx="812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60933" y="1270000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Fileter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9446893" y="1756834"/>
            <a:ext cx="175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</a:t>
            </a:r>
          </a:p>
          <a:p>
            <a:r>
              <a:rPr lang="en-US" dirty="0" smtClean="0"/>
              <a:t>timeout</a:t>
            </a:r>
          </a:p>
          <a:p>
            <a:r>
              <a:rPr lang="en-US" dirty="0" smtClean="0"/>
              <a:t>computer name</a:t>
            </a:r>
          </a:p>
        </p:txBody>
      </p:sp>
      <p:sp>
        <p:nvSpPr>
          <p:cNvPr id="7" name="Striped Right Arrow 6"/>
          <p:cNvSpPr/>
          <p:nvPr/>
        </p:nvSpPr>
        <p:spPr>
          <a:xfrm rot="10800000">
            <a:off x="2671763" y="4300537"/>
            <a:ext cx="2857500" cy="14573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64527" y="4567535"/>
            <a:ext cx="346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104K </a:t>
            </a:r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 smtClean="0"/>
              <a:t>18 </a:t>
            </a:r>
            <a:r>
              <a:rPr lang="en-US" dirty="0" err="1" smtClean="0"/>
              <a:t>Alertas</a:t>
            </a:r>
            <a:endParaRPr lang="en-US" dirty="0" smtClean="0"/>
          </a:p>
          <a:p>
            <a:r>
              <a:rPr lang="en-US" dirty="0" smtClean="0"/>
              <a:t>12 </a:t>
            </a:r>
            <a:r>
              <a:rPr lang="en-US" dirty="0" err="1" smtClean="0"/>
              <a:t>ConfigurationChage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2266" y="1794933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!= SCOM Objects </a:t>
            </a:r>
            <a:r>
              <a:rPr lang="en-US" smtClean="0"/>
              <a:t>/ Classes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2266" y="3073400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Type:Alert</a:t>
            </a:r>
            <a:r>
              <a:rPr lang="en-US" dirty="0" smtClean="0"/>
              <a:t> </a:t>
            </a:r>
            <a:r>
              <a:rPr lang="en-US" dirty="0" err="1" smtClean="0"/>
              <a:t>Type:PerfHourly</a:t>
            </a:r>
            <a:r>
              <a:rPr lang="en-US" dirty="0" smtClean="0"/>
              <a:t> </a:t>
            </a:r>
            <a:r>
              <a:rPr lang="en-US" dirty="0" err="1" smtClean="0"/>
              <a:t>Type:Event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2266" y="4351867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Type=Alert Type=</a:t>
            </a:r>
            <a:r>
              <a:rPr lang="en-US" dirty="0" err="1" smtClean="0"/>
              <a:t>PerfHourly</a:t>
            </a:r>
            <a:r>
              <a:rPr lang="en-US" dirty="0" smtClean="0"/>
              <a:t> Type=Event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334" y="540435"/>
            <a:ext cx="191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is the </a:t>
            </a:r>
            <a:r>
              <a:rPr lang="en-US" dirty="0" err="1" smtClean="0"/>
              <a:t>Defualt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4666" y="1341735"/>
            <a:ext cx="9770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="Windows PowerShell" </a:t>
            </a:r>
            <a:endParaRPr lang="en-US" b="0" dirty="0" smtClean="0">
              <a:solidFill>
                <a:srgbClr val="353535"/>
              </a:solidFill>
              <a:latin typeface="SegoeUI" charset="0"/>
            </a:endParaRPr>
          </a:p>
          <a:p>
            <a:endParaRPr lang="en-US" b="0" dirty="0" smtClean="0">
              <a:solidFill>
                <a:srgbClr val="353535"/>
              </a:solidFill>
              <a:latin typeface="SegoeUI" charset="0"/>
            </a:endParaRPr>
          </a:p>
          <a:p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AND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="Windows PowerShell"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9059" y="3230430"/>
            <a:ext cx="542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Type:Event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 NOT(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:"Windows PowerShell")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1334" y="2617636"/>
            <a:ext cx="528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contrario</a:t>
            </a:r>
            <a:r>
              <a:rPr lang="en-US" dirty="0" smtClean="0"/>
              <a:t>, </a:t>
            </a:r>
            <a:r>
              <a:rPr lang="en-US" dirty="0" err="1" smtClean="0"/>
              <a:t>unsando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2252" y="325279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0646" y="389913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!=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29059" y="3914637"/>
            <a:ext cx="495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Type:Event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 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!="Windows PowerShell"</a:t>
            </a:r>
            <a:endParaRPr lang="en-US" b="1" dirty="0">
              <a:solidFill>
                <a:srgbClr val="353535"/>
              </a:solidFill>
              <a:latin typeface="SegoeUI-Bol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9059" y="4712097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=Application OR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4084" y="464899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042067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=Application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133" y="120226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1202267"/>
            <a:ext cx="342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4827" y="418006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=Application OR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344" y="1534881"/>
            <a:ext cx="9753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=Application OR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=System Computer=SERVER1.contoso.com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662" y="2304056"/>
            <a:ext cx="8956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(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=Application OR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=System) AND Computer=SERVER1.contoso.com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56309" y="3518114"/>
            <a:ext cx="12448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(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=Application OR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=System) </a:t>
            </a:r>
          </a:p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AND (Computer=SERVER1.contoso.com OR Computer=SERVER2.contoso.com OR Computer=SERVER3.contoso.com)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5917" y="4833928"/>
            <a:ext cx="10910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CounterName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=”% Processor Time”  AND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InstanceName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=”_Total” </a:t>
            </a:r>
          </a:p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AND (Computer=SERVER1.contoso.com OR Computer=SERVER2.contoso.com)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4785" y="2267588"/>
            <a:ext cx="541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=System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TimeGenerated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&gt;NOW-24HOURS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5394" y="3098861"/>
            <a:ext cx="401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ConfigurationAlert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  Severity&gt;=1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1545" y="39301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Type=Event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EventLog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="Operations Manager" </a:t>
            </a:r>
            <a:r>
              <a:rPr lang="en-US" b="1" dirty="0" err="1" smtClean="0">
                <a:solidFill>
                  <a:srgbClr val="353535"/>
                </a:solidFill>
                <a:latin typeface="SegoeUI-Bold" charset="0"/>
              </a:rPr>
              <a:t>EventID</a:t>
            </a:r>
            <a:r>
              <a:rPr lang="en-US" b="1" dirty="0" smtClean="0">
                <a:solidFill>
                  <a:srgbClr val="353535"/>
                </a:solidFill>
                <a:latin typeface="SegoeUI-Bold" charset="0"/>
              </a:rPr>
              <a:t>:[2100..2199]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240</Words>
  <Application>Microsoft Macintosh PowerPoint</Application>
  <PresentationFormat>Widescreen</PresentationFormat>
  <Paragraphs>74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SegoeUI</vt:lpstr>
      <vt:lpstr>SegoeUI-Bold</vt:lpstr>
      <vt:lpstr>Arial</vt:lpstr>
      <vt:lpstr>Office Theme</vt:lpstr>
      <vt:lpstr>Log Analytics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Analytics Search</dc:title>
  <dc:creator>Alejandro G. Pacheco Masdíaz</dc:creator>
  <cp:lastModifiedBy>Alejandro G. Pacheco Masdíaz</cp:lastModifiedBy>
  <cp:revision>14</cp:revision>
  <dcterms:created xsi:type="dcterms:W3CDTF">2017-03-04T03:15:06Z</dcterms:created>
  <dcterms:modified xsi:type="dcterms:W3CDTF">2017-03-04T04:17:16Z</dcterms:modified>
</cp:coreProperties>
</file>