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6" r:id="rId2"/>
    <p:sldId id="257" r:id="rId3"/>
    <p:sldId id="292" r:id="rId4"/>
    <p:sldId id="293" r:id="rId5"/>
    <p:sldId id="272" r:id="rId6"/>
    <p:sldId id="313" r:id="rId7"/>
    <p:sldId id="258" r:id="rId8"/>
    <p:sldId id="296" r:id="rId9"/>
    <p:sldId id="295"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299"/>
    <a:srgbClr val="234E83"/>
    <a:srgbClr val="006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Objects="1">
      <p:cViewPr>
        <p:scale>
          <a:sx n="70" d="100"/>
          <a:sy n="70" d="100"/>
        </p:scale>
        <p:origin x="13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Bashyan%20PC\Documents\Hadoop\projtrep\census%20immigr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Immigrant Percentage(%)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tx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E61E3246-B02F-46F9-8450-ABF1B7CCCE7A}" type="CATEGORYNAME">
                      <a:rPr lang="en-US">
                        <a:solidFill>
                          <a:schemeClr val="tx2"/>
                        </a:solidFill>
                      </a:rPr>
                      <a:pPr>
                        <a:defRPr>
                          <a:solidFill>
                            <a:schemeClr val="accent1"/>
                          </a:solidFill>
                        </a:defRPr>
                      </a:pPr>
                      <a:t>[CATEGORY NAME]</a:t>
                    </a:fld>
                    <a:endParaRPr lang="en-US"/>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layout>
                <c:manualLayout>
                  <c:x val="1.260835303388495E-2"/>
                  <c:y val="-0.2374429223744292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Teenager</c:v>
                </c:pt>
                <c:pt idx="1">
                  <c:v>Adult</c:v>
                </c:pt>
                <c:pt idx="2">
                  <c:v>Elderly</c:v>
                </c:pt>
                <c:pt idx="3">
                  <c:v>Infants</c:v>
                </c:pt>
                <c:pt idx="4">
                  <c:v>Middle-aged</c:v>
                </c:pt>
                <c:pt idx="5">
                  <c:v>Senior Citizen</c:v>
                </c:pt>
              </c:strCache>
            </c:strRef>
          </c:cat>
          <c:val>
            <c:numRef>
              <c:f>Sheet1!$B$2:$B$7</c:f>
              <c:numCache>
                <c:formatCode>General</c:formatCode>
                <c:ptCount val="6"/>
                <c:pt idx="0">
                  <c:v>2.5099999999999998</c:v>
                </c:pt>
                <c:pt idx="1">
                  <c:v>49.75</c:v>
                </c:pt>
                <c:pt idx="2">
                  <c:v>2.0099999999999998</c:v>
                </c:pt>
                <c:pt idx="3">
                  <c:v>5.53</c:v>
                </c:pt>
                <c:pt idx="4">
                  <c:v>30.15</c:v>
                </c:pt>
                <c:pt idx="5">
                  <c:v>10.050000000000001</c:v>
                </c:pt>
              </c:numCache>
            </c:numRef>
          </c:val>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hyperlink" Target="https://github.com/bashyan/Immigration_Data_Statistical_Analysis" TargetMode="External"/></Relationships>
</file>

<file path=ppt/diagrams/_rels/data7.xml.rels><?xml version="1.0" encoding="UTF-8" standalone="yes"?>
<Relationships xmlns="http://schemas.openxmlformats.org/package/2006/relationships"><Relationship Id="rId1" Type="http://schemas.openxmlformats.org/officeDocument/2006/relationships/hyperlink" Target="https://github.com/bashyan/Immigration_Data_Statistical_Analysis/blob/master/taxpayer.jav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bashyan/Immigration_Data_Statistical_Analysis" TargetMode="External"/></Relationships>
</file>

<file path=ppt/diagrams/_rels/drawing7.xml.rels><?xml version="1.0" encoding="UTF-8" standalone="yes"?>
<Relationships xmlns="http://schemas.openxmlformats.org/package/2006/relationships"><Relationship Id="rId1" Type="http://schemas.openxmlformats.org/officeDocument/2006/relationships/hyperlink" Target="https://github.com/bashyan/Immigration_Data_Statistical_Analysis/blob/master/taxpayer.java"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C35F9-4634-444C-A51B-6D038399AE5B}"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DBC6439C-AE54-4A75-AD0A-29F0521F184F}">
      <dgm:prSet custT="1">
        <dgm:style>
          <a:lnRef idx="2">
            <a:schemeClr val="accent1"/>
          </a:lnRef>
          <a:fillRef idx="1">
            <a:schemeClr val="lt1"/>
          </a:fillRef>
          <a:effectRef idx="0">
            <a:schemeClr val="accent1"/>
          </a:effectRef>
          <a:fontRef idx="minor">
            <a:schemeClr val="dk1"/>
          </a:fontRef>
        </dgm:style>
      </dgm:prSet>
      <dgm:spPr/>
      <dgm:t>
        <a:bodyPr/>
        <a:lstStyle/>
        <a:p>
          <a:pPr rtl="0"/>
          <a:r>
            <a:rPr lang="en-US" sz="2800" dirty="0" smtClean="0">
              <a:latin typeface="Times New Roman" panose="02020603050405020304" pitchFamily="18" charset="0"/>
              <a:cs typeface="Times New Roman" panose="02020603050405020304" pitchFamily="18" charset="0"/>
            </a:rPr>
            <a:t>Big data is being generated by everything around us at all times. Every digital process and social media exchange produces it. Systems, sensors and mobile devices transmit it. </a:t>
          </a:r>
          <a:endParaRPr lang="en-US" sz="2800" dirty="0">
            <a:latin typeface="Times New Roman" panose="02020603050405020304" pitchFamily="18" charset="0"/>
            <a:cs typeface="Times New Roman" panose="02020603050405020304" pitchFamily="18" charset="0"/>
          </a:endParaRPr>
        </a:p>
      </dgm:t>
    </dgm:pt>
    <dgm:pt modelId="{7E535898-2E2C-4F8A-AEC9-E56DB76B7095}" type="parTrans" cxnId="{4F09C710-43F2-442E-872D-0F58D868D3CC}">
      <dgm:prSet/>
      <dgm:spPr/>
      <dgm:t>
        <a:bodyPr/>
        <a:lstStyle/>
        <a:p>
          <a:endParaRPr lang="en-US"/>
        </a:p>
      </dgm:t>
    </dgm:pt>
    <dgm:pt modelId="{066FE31D-5118-43D0-8651-E2E7E86871D2}" type="sibTrans" cxnId="{4F09C710-43F2-442E-872D-0F58D868D3CC}">
      <dgm:prSet/>
      <dgm:spPr/>
      <dgm:t>
        <a:bodyPr/>
        <a:lstStyle/>
        <a:p>
          <a:endParaRPr lang="en-US"/>
        </a:p>
      </dgm:t>
    </dgm:pt>
    <dgm:pt modelId="{85ED334B-FABE-4C54-BF3B-853FDDEDF60E}" type="pres">
      <dgm:prSet presAssocID="{203C35F9-4634-444C-A51B-6D038399AE5B}" presName="linear" presStyleCnt="0">
        <dgm:presLayoutVars>
          <dgm:animLvl val="lvl"/>
          <dgm:resizeHandles val="exact"/>
        </dgm:presLayoutVars>
      </dgm:prSet>
      <dgm:spPr/>
      <dgm:t>
        <a:bodyPr/>
        <a:lstStyle/>
        <a:p>
          <a:endParaRPr lang="en-US"/>
        </a:p>
      </dgm:t>
    </dgm:pt>
    <dgm:pt modelId="{161625B5-CD60-4FFA-9315-4C9773F1B9F3}" type="pres">
      <dgm:prSet presAssocID="{DBC6439C-AE54-4A75-AD0A-29F0521F184F}" presName="parentText" presStyleLbl="node1" presStyleIdx="0" presStyleCnt="1" custLinFactNeighborX="-317" custLinFactNeighborY="-4533">
        <dgm:presLayoutVars>
          <dgm:chMax val="0"/>
          <dgm:bulletEnabled val="1"/>
        </dgm:presLayoutVars>
      </dgm:prSet>
      <dgm:spPr/>
      <dgm:t>
        <a:bodyPr/>
        <a:lstStyle/>
        <a:p>
          <a:endParaRPr lang="en-US"/>
        </a:p>
      </dgm:t>
    </dgm:pt>
  </dgm:ptLst>
  <dgm:cxnLst>
    <dgm:cxn modelId="{D19FF26E-7527-4744-B318-ECBBBE81F2B1}" type="presOf" srcId="{203C35F9-4634-444C-A51B-6D038399AE5B}" destId="{85ED334B-FABE-4C54-BF3B-853FDDEDF60E}" srcOrd="0" destOrd="0" presId="urn:microsoft.com/office/officeart/2005/8/layout/vList2"/>
    <dgm:cxn modelId="{4F09C710-43F2-442E-872D-0F58D868D3CC}" srcId="{203C35F9-4634-444C-A51B-6D038399AE5B}" destId="{DBC6439C-AE54-4A75-AD0A-29F0521F184F}" srcOrd="0" destOrd="0" parTransId="{7E535898-2E2C-4F8A-AEC9-E56DB76B7095}" sibTransId="{066FE31D-5118-43D0-8651-E2E7E86871D2}"/>
    <dgm:cxn modelId="{B2C99A0E-7584-4FFE-9949-B32B3C22BB25}" type="presOf" srcId="{DBC6439C-AE54-4A75-AD0A-29F0521F184F}" destId="{161625B5-CD60-4FFA-9315-4C9773F1B9F3}" srcOrd="0" destOrd="0" presId="urn:microsoft.com/office/officeart/2005/8/layout/vList2"/>
    <dgm:cxn modelId="{5F036C2A-801B-492F-B6E7-913D3F0C0439}" type="presParOf" srcId="{85ED334B-FABE-4C54-BF3B-853FDDEDF60E}" destId="{161625B5-CD60-4FFA-9315-4C9773F1B9F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7D3D8D-7597-4CAE-9CA9-F17CE6DD642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001D051-43EF-48E8-8C08-63A8C2E8CB11}">
      <dgm:prSet/>
      <dgm:spPr/>
      <dgm:t>
        <a:bodyPr/>
        <a:lstStyle/>
        <a:p>
          <a:pPr rtl="0"/>
          <a:r>
            <a:rPr lang="en-US" b="1" smtClean="0">
              <a:latin typeface="Times New Roman" panose="02020603050405020304" pitchFamily="18" charset="0"/>
              <a:cs typeface="Times New Roman" panose="02020603050405020304" pitchFamily="18" charset="0"/>
            </a:rPr>
            <a:t>Query</a:t>
          </a:r>
          <a:endParaRPr lang="en-US">
            <a:latin typeface="Times New Roman" panose="02020603050405020304" pitchFamily="18" charset="0"/>
            <a:cs typeface="Times New Roman" panose="02020603050405020304" pitchFamily="18" charset="0"/>
          </a:endParaRPr>
        </a:p>
      </dgm:t>
    </dgm:pt>
    <dgm:pt modelId="{20AA691C-7A73-43D9-806D-8CD2DA4B86E8}" type="parTrans" cxnId="{8C4FE841-347E-4E22-894C-40E3C7507357}">
      <dgm:prSet/>
      <dgm:spPr/>
      <dgm:t>
        <a:bodyPr/>
        <a:lstStyle/>
        <a:p>
          <a:endParaRPr lang="en-US"/>
        </a:p>
      </dgm:t>
    </dgm:pt>
    <dgm:pt modelId="{5A9176B9-DCB1-4F61-89D7-F9A859CBD47C}" type="sibTrans" cxnId="{8C4FE841-347E-4E22-894C-40E3C7507357}">
      <dgm:prSet/>
      <dgm:spPr/>
      <dgm:t>
        <a:bodyPr/>
        <a:lstStyle/>
        <a:p>
          <a:endParaRPr lang="en-US"/>
        </a:p>
      </dgm:t>
    </dgm:pt>
    <dgm:pt modelId="{FEA20C60-06FC-4CF8-B0FC-0F5FA373E3BD}">
      <dgm:prSet/>
      <dgm:spPr/>
      <dgm:t>
        <a:bodyPr/>
        <a:lstStyle/>
        <a:p>
          <a:pPr rtl="0"/>
          <a:r>
            <a:rPr lang="en-US" smtClean="0">
              <a:latin typeface="Times New Roman" panose="02020603050405020304" pitchFamily="18" charset="0"/>
              <a:cs typeface="Times New Roman" panose="02020603050405020304" pitchFamily="18" charset="0"/>
            </a:rPr>
            <a:t>1. Age group wise Immigration Percentage </a:t>
          </a:r>
          <a:endParaRPr lang="en-US">
            <a:latin typeface="Times New Roman" panose="02020603050405020304" pitchFamily="18" charset="0"/>
            <a:cs typeface="Times New Roman" panose="02020603050405020304" pitchFamily="18" charset="0"/>
          </a:endParaRPr>
        </a:p>
      </dgm:t>
    </dgm:pt>
    <dgm:pt modelId="{7339F749-54FA-4925-A626-BE86C06D6884}" type="parTrans" cxnId="{8FA8A8F6-15CA-45B3-A194-2076D58CA878}">
      <dgm:prSet/>
      <dgm:spPr/>
      <dgm:t>
        <a:bodyPr/>
        <a:lstStyle/>
        <a:p>
          <a:endParaRPr lang="en-US"/>
        </a:p>
      </dgm:t>
    </dgm:pt>
    <dgm:pt modelId="{33D89020-B09F-4D25-8F59-B7D3B6D1A361}" type="sibTrans" cxnId="{8FA8A8F6-15CA-45B3-A194-2076D58CA878}">
      <dgm:prSet/>
      <dgm:spPr/>
      <dgm:t>
        <a:bodyPr/>
        <a:lstStyle/>
        <a:p>
          <a:endParaRPr lang="en-US"/>
        </a:p>
      </dgm:t>
    </dgm:pt>
    <dgm:pt modelId="{8CFFEF9C-A0E5-4FA7-BCBF-402F40205210}">
      <dgm:prSet/>
      <dgm:spPr/>
      <dgm:t>
        <a:bodyPr/>
        <a:lstStyle/>
        <a:p>
          <a:pPr rtl="0"/>
          <a:r>
            <a:rPr lang="en-US" smtClean="0">
              <a:latin typeface="Times New Roman" panose="02020603050405020304" pitchFamily="18" charset="0"/>
              <a:cs typeface="Times New Roman" panose="02020603050405020304" pitchFamily="18" charset="0"/>
            </a:rPr>
            <a:t>2. Education wise Immigration Percentage </a:t>
          </a:r>
          <a:endParaRPr lang="en-US">
            <a:latin typeface="Times New Roman" panose="02020603050405020304" pitchFamily="18" charset="0"/>
            <a:cs typeface="Times New Roman" panose="02020603050405020304" pitchFamily="18" charset="0"/>
          </a:endParaRPr>
        </a:p>
      </dgm:t>
    </dgm:pt>
    <dgm:pt modelId="{329D15DD-F71E-4B88-98F1-170B22A60F1C}" type="parTrans" cxnId="{D0653577-98B6-46BA-9270-CDEB2E0FF310}">
      <dgm:prSet/>
      <dgm:spPr/>
      <dgm:t>
        <a:bodyPr/>
        <a:lstStyle/>
        <a:p>
          <a:endParaRPr lang="en-US"/>
        </a:p>
      </dgm:t>
    </dgm:pt>
    <dgm:pt modelId="{97A3FD62-2C2A-4C8B-9E3D-8AB084428E7E}" type="sibTrans" cxnId="{D0653577-98B6-46BA-9270-CDEB2E0FF310}">
      <dgm:prSet/>
      <dgm:spPr/>
      <dgm:t>
        <a:bodyPr/>
        <a:lstStyle/>
        <a:p>
          <a:endParaRPr lang="en-US"/>
        </a:p>
      </dgm:t>
    </dgm:pt>
    <dgm:pt modelId="{3519C94C-86D5-4479-B2C0-97053966C3E8}">
      <dgm:prSet/>
      <dgm:spPr/>
      <dgm:t>
        <a:bodyPr/>
        <a:lstStyle/>
        <a:p>
          <a:pPr rtl="0"/>
          <a:r>
            <a:rPr lang="en-US" smtClean="0">
              <a:latin typeface="Times New Roman" panose="02020603050405020304" pitchFamily="18" charset="0"/>
              <a:cs typeface="Times New Roman" panose="02020603050405020304" pitchFamily="18" charset="0"/>
            </a:rPr>
            <a:t>3. Population and Poverty Distribution </a:t>
          </a:r>
          <a:endParaRPr lang="en-US">
            <a:latin typeface="Times New Roman" panose="02020603050405020304" pitchFamily="18" charset="0"/>
            <a:cs typeface="Times New Roman" panose="02020603050405020304" pitchFamily="18" charset="0"/>
          </a:endParaRPr>
        </a:p>
      </dgm:t>
    </dgm:pt>
    <dgm:pt modelId="{AEB28538-24B8-47ED-8C6D-05BD087797B9}" type="parTrans" cxnId="{1BCB9550-1B88-4E57-AD70-6DF16BD38DFE}">
      <dgm:prSet/>
      <dgm:spPr/>
      <dgm:t>
        <a:bodyPr/>
        <a:lstStyle/>
        <a:p>
          <a:endParaRPr lang="en-US"/>
        </a:p>
      </dgm:t>
    </dgm:pt>
    <dgm:pt modelId="{D2B2E733-E52D-4151-A808-09A720616283}" type="sibTrans" cxnId="{1BCB9550-1B88-4E57-AD70-6DF16BD38DFE}">
      <dgm:prSet/>
      <dgm:spPr/>
      <dgm:t>
        <a:bodyPr/>
        <a:lstStyle/>
        <a:p>
          <a:endParaRPr lang="en-US"/>
        </a:p>
      </dgm:t>
    </dgm:pt>
    <dgm:pt modelId="{623AE80B-50C0-4996-8F83-79286CC2C09C}">
      <dgm:prSet/>
      <dgm:spPr/>
      <dgm:t>
        <a:bodyPr/>
        <a:lstStyle/>
        <a:p>
          <a:pPr rtl="0"/>
          <a:r>
            <a:rPr lang="en-US" smtClean="0">
              <a:latin typeface="Times New Roman" panose="02020603050405020304" pitchFamily="18" charset="0"/>
              <a:cs typeface="Times New Roman" panose="02020603050405020304" pitchFamily="18" charset="0"/>
            </a:rPr>
            <a:t>4. Which country sources large educated people and contributes more to USA by tax? </a:t>
          </a:r>
          <a:endParaRPr lang="en-US">
            <a:latin typeface="Times New Roman" panose="02020603050405020304" pitchFamily="18" charset="0"/>
            <a:cs typeface="Times New Roman" panose="02020603050405020304" pitchFamily="18" charset="0"/>
          </a:endParaRPr>
        </a:p>
      </dgm:t>
    </dgm:pt>
    <dgm:pt modelId="{28831282-2C80-41C4-AAC7-AF75A2E6DE9A}" type="parTrans" cxnId="{9915AAE9-B132-47F8-9F32-5659E1076AF7}">
      <dgm:prSet/>
      <dgm:spPr/>
      <dgm:t>
        <a:bodyPr/>
        <a:lstStyle/>
        <a:p>
          <a:endParaRPr lang="en-US"/>
        </a:p>
      </dgm:t>
    </dgm:pt>
    <dgm:pt modelId="{FC2513D5-5113-4545-8590-AFFC2BA12E57}" type="sibTrans" cxnId="{9915AAE9-B132-47F8-9F32-5659E1076AF7}">
      <dgm:prSet/>
      <dgm:spPr/>
      <dgm:t>
        <a:bodyPr/>
        <a:lstStyle/>
        <a:p>
          <a:endParaRPr lang="en-US"/>
        </a:p>
      </dgm:t>
    </dgm:pt>
    <dgm:pt modelId="{D65B98F9-1669-4B55-B5DA-61ED7FB56800}">
      <dgm:prSet/>
      <dgm:spPr/>
      <dgm:t>
        <a:bodyPr/>
        <a:lstStyle/>
        <a:p>
          <a:pPr rtl="0"/>
          <a:r>
            <a:rPr lang="en-US" smtClean="0">
              <a:latin typeface="Times New Roman" panose="02020603050405020304" pitchFamily="18" charset="0"/>
              <a:cs typeface="Times New Roman" panose="02020603050405020304" pitchFamily="18" charset="0"/>
            </a:rPr>
            <a:t>5. Tax Distribution and Per Capita Income between Natives and Immigrants, Is “Immigrant Ban” required? </a:t>
          </a:r>
          <a:endParaRPr lang="en-US">
            <a:latin typeface="Times New Roman" panose="02020603050405020304" pitchFamily="18" charset="0"/>
            <a:cs typeface="Times New Roman" panose="02020603050405020304" pitchFamily="18" charset="0"/>
          </a:endParaRPr>
        </a:p>
      </dgm:t>
    </dgm:pt>
    <dgm:pt modelId="{DF769A17-B89C-466A-B9AB-C6A3A3E5E28F}" type="parTrans" cxnId="{E8239E23-D113-4999-8D10-D2817CE98A5D}">
      <dgm:prSet/>
      <dgm:spPr/>
      <dgm:t>
        <a:bodyPr/>
        <a:lstStyle/>
        <a:p>
          <a:endParaRPr lang="en-US"/>
        </a:p>
      </dgm:t>
    </dgm:pt>
    <dgm:pt modelId="{2648E52A-C233-4B57-A804-7D935021F6D8}" type="sibTrans" cxnId="{E8239E23-D113-4999-8D10-D2817CE98A5D}">
      <dgm:prSet/>
      <dgm:spPr/>
      <dgm:t>
        <a:bodyPr/>
        <a:lstStyle/>
        <a:p>
          <a:endParaRPr lang="en-US"/>
        </a:p>
      </dgm:t>
    </dgm:pt>
    <dgm:pt modelId="{3E05AC0C-626B-4B18-84D5-42DB666C2AB2}">
      <dgm:prSet/>
      <dgm:spPr/>
      <dgm:t>
        <a:bodyPr/>
        <a:lstStyle/>
        <a:p>
          <a:pPr rtl="0"/>
          <a:r>
            <a:rPr lang="en-US" smtClean="0">
              <a:latin typeface="Times New Roman" panose="02020603050405020304" pitchFamily="18" charset="0"/>
              <a:cs typeface="Times New Roman" panose="02020603050405020304" pitchFamily="18" charset="0"/>
            </a:rPr>
            <a:t>Analysis related files are available in</a:t>
          </a:r>
          <a:endParaRPr lang="en-US">
            <a:latin typeface="Times New Roman" panose="02020603050405020304" pitchFamily="18" charset="0"/>
            <a:cs typeface="Times New Roman" panose="02020603050405020304" pitchFamily="18" charset="0"/>
          </a:endParaRPr>
        </a:p>
      </dgm:t>
    </dgm:pt>
    <dgm:pt modelId="{BA46469B-B730-4459-9105-5EAA42B47EBC}" type="parTrans" cxnId="{F2BB648B-9725-49B1-BD01-9C743197CD4F}">
      <dgm:prSet/>
      <dgm:spPr/>
      <dgm:t>
        <a:bodyPr/>
        <a:lstStyle/>
        <a:p>
          <a:endParaRPr lang="en-US"/>
        </a:p>
      </dgm:t>
    </dgm:pt>
    <dgm:pt modelId="{E8815CF0-CF05-4F6A-BE4D-E0499662520B}" type="sibTrans" cxnId="{F2BB648B-9725-49B1-BD01-9C743197CD4F}">
      <dgm:prSet/>
      <dgm:spPr/>
      <dgm:t>
        <a:bodyPr/>
        <a:lstStyle/>
        <a:p>
          <a:endParaRPr lang="en-US"/>
        </a:p>
      </dgm:t>
    </dgm:pt>
    <dgm:pt modelId="{BC47746E-1C02-4E74-B3FC-0232FEF87367}">
      <dgm:prSet/>
      <dgm:spPr/>
      <dgm:t>
        <a:bodyPr/>
        <a:lstStyle/>
        <a:p>
          <a:pPr rtl="0"/>
          <a:r>
            <a:rPr lang="en-US" smtClean="0">
              <a:latin typeface="Times New Roman" panose="02020603050405020304" pitchFamily="18" charset="0"/>
              <a:cs typeface="Times New Roman" panose="02020603050405020304" pitchFamily="18" charset="0"/>
              <a:hlinkClick xmlns:r="http://schemas.openxmlformats.org/officeDocument/2006/relationships" r:id="rId1"/>
            </a:rPr>
            <a:t>https://github.com/bashyan/Immigration_Data_Statistical_Analysis</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dgm:t>
    </dgm:pt>
    <dgm:pt modelId="{2180C140-E6AD-40D3-822C-F5BD20A3B2EC}" type="parTrans" cxnId="{C2E37D4C-42D1-4476-8EAD-EA6921BF3519}">
      <dgm:prSet/>
      <dgm:spPr/>
      <dgm:t>
        <a:bodyPr/>
        <a:lstStyle/>
        <a:p>
          <a:endParaRPr lang="en-US"/>
        </a:p>
      </dgm:t>
    </dgm:pt>
    <dgm:pt modelId="{E57FC26F-95B1-4AB1-8789-B0A7B7B84BE3}" type="sibTrans" cxnId="{C2E37D4C-42D1-4476-8EAD-EA6921BF3519}">
      <dgm:prSet/>
      <dgm:spPr/>
      <dgm:t>
        <a:bodyPr/>
        <a:lstStyle/>
        <a:p>
          <a:endParaRPr lang="en-US"/>
        </a:p>
      </dgm:t>
    </dgm:pt>
    <dgm:pt modelId="{7E5A3D04-DFB7-4404-B82B-C9FF59C7527C}" type="pres">
      <dgm:prSet presAssocID="{F57D3D8D-7597-4CAE-9CA9-F17CE6DD6428}" presName="vert0" presStyleCnt="0">
        <dgm:presLayoutVars>
          <dgm:dir/>
          <dgm:animOne val="branch"/>
          <dgm:animLvl val="lvl"/>
        </dgm:presLayoutVars>
      </dgm:prSet>
      <dgm:spPr/>
    </dgm:pt>
    <dgm:pt modelId="{8FAA39C4-85E3-4B94-8B04-9BA64C2A421B}" type="pres">
      <dgm:prSet presAssocID="{B001D051-43EF-48E8-8C08-63A8C2E8CB11}" presName="thickLine" presStyleLbl="alignNode1" presStyleIdx="0" presStyleCnt="8"/>
      <dgm:spPr/>
    </dgm:pt>
    <dgm:pt modelId="{431834D2-20B5-4C72-8D1D-80F71A4EC727}" type="pres">
      <dgm:prSet presAssocID="{B001D051-43EF-48E8-8C08-63A8C2E8CB11}" presName="horz1" presStyleCnt="0"/>
      <dgm:spPr/>
    </dgm:pt>
    <dgm:pt modelId="{4E497A4D-D7C4-4104-A6DA-2AE14FD9EBEF}" type="pres">
      <dgm:prSet presAssocID="{B001D051-43EF-48E8-8C08-63A8C2E8CB11}" presName="tx1" presStyleLbl="revTx" presStyleIdx="0" presStyleCnt="8"/>
      <dgm:spPr/>
    </dgm:pt>
    <dgm:pt modelId="{8E414D46-03F3-4892-81EB-DF15D6DF84E2}" type="pres">
      <dgm:prSet presAssocID="{B001D051-43EF-48E8-8C08-63A8C2E8CB11}" presName="vert1" presStyleCnt="0"/>
      <dgm:spPr/>
    </dgm:pt>
    <dgm:pt modelId="{08E1240F-0043-4042-B626-9A78C5D620F8}" type="pres">
      <dgm:prSet presAssocID="{FEA20C60-06FC-4CF8-B0FC-0F5FA373E3BD}" presName="thickLine" presStyleLbl="alignNode1" presStyleIdx="1" presStyleCnt="8"/>
      <dgm:spPr/>
    </dgm:pt>
    <dgm:pt modelId="{BC885B8E-3404-4E22-B35A-8C0A03CA8E44}" type="pres">
      <dgm:prSet presAssocID="{FEA20C60-06FC-4CF8-B0FC-0F5FA373E3BD}" presName="horz1" presStyleCnt="0"/>
      <dgm:spPr/>
    </dgm:pt>
    <dgm:pt modelId="{1AE9D467-B18C-4290-95D0-686DFD1AA9C4}" type="pres">
      <dgm:prSet presAssocID="{FEA20C60-06FC-4CF8-B0FC-0F5FA373E3BD}" presName="tx1" presStyleLbl="revTx" presStyleIdx="1" presStyleCnt="8"/>
      <dgm:spPr/>
    </dgm:pt>
    <dgm:pt modelId="{C6D55E9F-478E-4DCB-8240-D22F72902AE8}" type="pres">
      <dgm:prSet presAssocID="{FEA20C60-06FC-4CF8-B0FC-0F5FA373E3BD}" presName="vert1" presStyleCnt="0"/>
      <dgm:spPr/>
    </dgm:pt>
    <dgm:pt modelId="{7EFF06DC-6362-4D94-93AE-F1F6D52F798F}" type="pres">
      <dgm:prSet presAssocID="{8CFFEF9C-A0E5-4FA7-BCBF-402F40205210}" presName="thickLine" presStyleLbl="alignNode1" presStyleIdx="2" presStyleCnt="8"/>
      <dgm:spPr/>
    </dgm:pt>
    <dgm:pt modelId="{CB840427-D1D2-4FEB-8E0A-085F7762D194}" type="pres">
      <dgm:prSet presAssocID="{8CFFEF9C-A0E5-4FA7-BCBF-402F40205210}" presName="horz1" presStyleCnt="0"/>
      <dgm:spPr/>
    </dgm:pt>
    <dgm:pt modelId="{AD678896-D3BA-48C6-A03F-E408E641A7BB}" type="pres">
      <dgm:prSet presAssocID="{8CFFEF9C-A0E5-4FA7-BCBF-402F40205210}" presName="tx1" presStyleLbl="revTx" presStyleIdx="2" presStyleCnt="8"/>
      <dgm:spPr/>
    </dgm:pt>
    <dgm:pt modelId="{597733EA-2712-40F3-8F97-03584A3B0805}" type="pres">
      <dgm:prSet presAssocID="{8CFFEF9C-A0E5-4FA7-BCBF-402F40205210}" presName="vert1" presStyleCnt="0"/>
      <dgm:spPr/>
    </dgm:pt>
    <dgm:pt modelId="{7D21F5BE-4188-4BE6-9A8E-4A81CBE92F92}" type="pres">
      <dgm:prSet presAssocID="{3519C94C-86D5-4479-B2C0-97053966C3E8}" presName="thickLine" presStyleLbl="alignNode1" presStyleIdx="3" presStyleCnt="8"/>
      <dgm:spPr/>
    </dgm:pt>
    <dgm:pt modelId="{2195F2D6-99E8-4E9A-BCFD-954090E1A73E}" type="pres">
      <dgm:prSet presAssocID="{3519C94C-86D5-4479-B2C0-97053966C3E8}" presName="horz1" presStyleCnt="0"/>
      <dgm:spPr/>
    </dgm:pt>
    <dgm:pt modelId="{8AE51026-6B5C-40CF-BA2A-62435CBAF17E}" type="pres">
      <dgm:prSet presAssocID="{3519C94C-86D5-4479-B2C0-97053966C3E8}" presName="tx1" presStyleLbl="revTx" presStyleIdx="3" presStyleCnt="8"/>
      <dgm:spPr/>
    </dgm:pt>
    <dgm:pt modelId="{3428E7B9-C6C0-4F02-ABD5-426FFE4E2A4E}" type="pres">
      <dgm:prSet presAssocID="{3519C94C-86D5-4479-B2C0-97053966C3E8}" presName="vert1" presStyleCnt="0"/>
      <dgm:spPr/>
    </dgm:pt>
    <dgm:pt modelId="{E23E40DD-6CF3-496C-9B95-ED92CA1F9DFD}" type="pres">
      <dgm:prSet presAssocID="{623AE80B-50C0-4996-8F83-79286CC2C09C}" presName="thickLine" presStyleLbl="alignNode1" presStyleIdx="4" presStyleCnt="8"/>
      <dgm:spPr/>
    </dgm:pt>
    <dgm:pt modelId="{1A9144FF-ABAE-4EEC-839F-D87A7151EFF0}" type="pres">
      <dgm:prSet presAssocID="{623AE80B-50C0-4996-8F83-79286CC2C09C}" presName="horz1" presStyleCnt="0"/>
      <dgm:spPr/>
    </dgm:pt>
    <dgm:pt modelId="{C7C23C1B-B828-4EB4-B4A4-8780665A2FE7}" type="pres">
      <dgm:prSet presAssocID="{623AE80B-50C0-4996-8F83-79286CC2C09C}" presName="tx1" presStyleLbl="revTx" presStyleIdx="4" presStyleCnt="8"/>
      <dgm:spPr/>
    </dgm:pt>
    <dgm:pt modelId="{6335E230-E4B3-4381-8144-8663D4578C03}" type="pres">
      <dgm:prSet presAssocID="{623AE80B-50C0-4996-8F83-79286CC2C09C}" presName="vert1" presStyleCnt="0"/>
      <dgm:spPr/>
    </dgm:pt>
    <dgm:pt modelId="{F4121B08-B6E7-4433-91C0-D326088E012D}" type="pres">
      <dgm:prSet presAssocID="{D65B98F9-1669-4B55-B5DA-61ED7FB56800}" presName="thickLine" presStyleLbl="alignNode1" presStyleIdx="5" presStyleCnt="8"/>
      <dgm:spPr/>
    </dgm:pt>
    <dgm:pt modelId="{169A950A-AA15-4D35-A52B-D6CB6C78C998}" type="pres">
      <dgm:prSet presAssocID="{D65B98F9-1669-4B55-B5DA-61ED7FB56800}" presName="horz1" presStyleCnt="0"/>
      <dgm:spPr/>
    </dgm:pt>
    <dgm:pt modelId="{00D6FC3C-3149-46E5-88F3-84734A3A083B}" type="pres">
      <dgm:prSet presAssocID="{D65B98F9-1669-4B55-B5DA-61ED7FB56800}" presName="tx1" presStyleLbl="revTx" presStyleIdx="5" presStyleCnt="8"/>
      <dgm:spPr/>
    </dgm:pt>
    <dgm:pt modelId="{22B7DF76-387F-4136-9649-CFDAE91BFD1E}" type="pres">
      <dgm:prSet presAssocID="{D65B98F9-1669-4B55-B5DA-61ED7FB56800}" presName="vert1" presStyleCnt="0"/>
      <dgm:spPr/>
    </dgm:pt>
    <dgm:pt modelId="{CEFF2439-7A6D-4B0F-9EA2-D0F39891D548}" type="pres">
      <dgm:prSet presAssocID="{3E05AC0C-626B-4B18-84D5-42DB666C2AB2}" presName="thickLine" presStyleLbl="alignNode1" presStyleIdx="6" presStyleCnt="8"/>
      <dgm:spPr/>
    </dgm:pt>
    <dgm:pt modelId="{45823546-71B4-4E49-8023-D888E059EC11}" type="pres">
      <dgm:prSet presAssocID="{3E05AC0C-626B-4B18-84D5-42DB666C2AB2}" presName="horz1" presStyleCnt="0"/>
      <dgm:spPr/>
    </dgm:pt>
    <dgm:pt modelId="{6AE843CF-9C2D-4042-977A-1D6DEA3F8753}" type="pres">
      <dgm:prSet presAssocID="{3E05AC0C-626B-4B18-84D5-42DB666C2AB2}" presName="tx1" presStyleLbl="revTx" presStyleIdx="6" presStyleCnt="8"/>
      <dgm:spPr/>
    </dgm:pt>
    <dgm:pt modelId="{D832A5EF-0CEE-410C-9F51-015BEC5F8DB0}" type="pres">
      <dgm:prSet presAssocID="{3E05AC0C-626B-4B18-84D5-42DB666C2AB2}" presName="vert1" presStyleCnt="0"/>
      <dgm:spPr/>
    </dgm:pt>
    <dgm:pt modelId="{B9A49C81-B178-407D-A540-DF5D58132E32}" type="pres">
      <dgm:prSet presAssocID="{BC47746E-1C02-4E74-B3FC-0232FEF87367}" presName="thickLine" presStyleLbl="alignNode1" presStyleIdx="7" presStyleCnt="8"/>
      <dgm:spPr/>
    </dgm:pt>
    <dgm:pt modelId="{6720CEAB-55E6-4862-859C-DEB4FEE30B45}" type="pres">
      <dgm:prSet presAssocID="{BC47746E-1C02-4E74-B3FC-0232FEF87367}" presName="horz1" presStyleCnt="0"/>
      <dgm:spPr/>
    </dgm:pt>
    <dgm:pt modelId="{9F4E8AC1-B8A9-465D-9EF8-4CED0CBE1B23}" type="pres">
      <dgm:prSet presAssocID="{BC47746E-1C02-4E74-B3FC-0232FEF87367}" presName="tx1" presStyleLbl="revTx" presStyleIdx="7" presStyleCnt="8"/>
      <dgm:spPr/>
    </dgm:pt>
    <dgm:pt modelId="{9479B75F-A5C3-46C0-A88A-F0B5F70DB8E9}" type="pres">
      <dgm:prSet presAssocID="{BC47746E-1C02-4E74-B3FC-0232FEF87367}" presName="vert1" presStyleCnt="0"/>
      <dgm:spPr/>
    </dgm:pt>
  </dgm:ptLst>
  <dgm:cxnLst>
    <dgm:cxn modelId="{62E0A1D4-037E-4FFE-BC90-ADA0BFA974C5}" type="presOf" srcId="{B001D051-43EF-48E8-8C08-63A8C2E8CB11}" destId="{4E497A4D-D7C4-4104-A6DA-2AE14FD9EBEF}" srcOrd="0" destOrd="0" presId="urn:microsoft.com/office/officeart/2008/layout/LinedList"/>
    <dgm:cxn modelId="{1BCB9550-1B88-4E57-AD70-6DF16BD38DFE}" srcId="{F57D3D8D-7597-4CAE-9CA9-F17CE6DD6428}" destId="{3519C94C-86D5-4479-B2C0-97053966C3E8}" srcOrd="3" destOrd="0" parTransId="{AEB28538-24B8-47ED-8C6D-05BD087797B9}" sibTransId="{D2B2E733-E52D-4151-A808-09A720616283}"/>
    <dgm:cxn modelId="{9915AAE9-B132-47F8-9F32-5659E1076AF7}" srcId="{F57D3D8D-7597-4CAE-9CA9-F17CE6DD6428}" destId="{623AE80B-50C0-4996-8F83-79286CC2C09C}" srcOrd="4" destOrd="0" parTransId="{28831282-2C80-41C4-AAC7-AF75A2E6DE9A}" sibTransId="{FC2513D5-5113-4545-8590-AFFC2BA12E57}"/>
    <dgm:cxn modelId="{A3A16861-243F-43A0-8700-07287CC18D3D}" type="presOf" srcId="{D65B98F9-1669-4B55-B5DA-61ED7FB56800}" destId="{00D6FC3C-3149-46E5-88F3-84734A3A083B}" srcOrd="0" destOrd="0" presId="urn:microsoft.com/office/officeart/2008/layout/LinedList"/>
    <dgm:cxn modelId="{E8239E23-D113-4999-8D10-D2817CE98A5D}" srcId="{F57D3D8D-7597-4CAE-9CA9-F17CE6DD6428}" destId="{D65B98F9-1669-4B55-B5DA-61ED7FB56800}" srcOrd="5" destOrd="0" parTransId="{DF769A17-B89C-466A-B9AB-C6A3A3E5E28F}" sibTransId="{2648E52A-C233-4B57-A804-7D935021F6D8}"/>
    <dgm:cxn modelId="{3A17B5BE-AD6E-4ADF-829D-5EBC6E8D80AD}" type="presOf" srcId="{F57D3D8D-7597-4CAE-9CA9-F17CE6DD6428}" destId="{7E5A3D04-DFB7-4404-B82B-C9FF59C7527C}" srcOrd="0" destOrd="0" presId="urn:microsoft.com/office/officeart/2008/layout/LinedList"/>
    <dgm:cxn modelId="{D6901CEC-97CE-4105-A0BF-0159448FEB66}" type="presOf" srcId="{BC47746E-1C02-4E74-B3FC-0232FEF87367}" destId="{9F4E8AC1-B8A9-465D-9EF8-4CED0CBE1B23}" srcOrd="0" destOrd="0" presId="urn:microsoft.com/office/officeart/2008/layout/LinedList"/>
    <dgm:cxn modelId="{7991B142-C667-4C6F-8754-03FE233367F1}" type="presOf" srcId="{3E05AC0C-626B-4B18-84D5-42DB666C2AB2}" destId="{6AE843CF-9C2D-4042-977A-1D6DEA3F8753}" srcOrd="0" destOrd="0" presId="urn:microsoft.com/office/officeart/2008/layout/LinedList"/>
    <dgm:cxn modelId="{D0653577-98B6-46BA-9270-CDEB2E0FF310}" srcId="{F57D3D8D-7597-4CAE-9CA9-F17CE6DD6428}" destId="{8CFFEF9C-A0E5-4FA7-BCBF-402F40205210}" srcOrd="2" destOrd="0" parTransId="{329D15DD-F71E-4B88-98F1-170B22A60F1C}" sibTransId="{97A3FD62-2C2A-4C8B-9E3D-8AB084428E7E}"/>
    <dgm:cxn modelId="{C2E37D4C-42D1-4476-8EAD-EA6921BF3519}" srcId="{F57D3D8D-7597-4CAE-9CA9-F17CE6DD6428}" destId="{BC47746E-1C02-4E74-B3FC-0232FEF87367}" srcOrd="7" destOrd="0" parTransId="{2180C140-E6AD-40D3-822C-F5BD20A3B2EC}" sibTransId="{E57FC26F-95B1-4AB1-8789-B0A7B7B84BE3}"/>
    <dgm:cxn modelId="{F2BB648B-9725-49B1-BD01-9C743197CD4F}" srcId="{F57D3D8D-7597-4CAE-9CA9-F17CE6DD6428}" destId="{3E05AC0C-626B-4B18-84D5-42DB666C2AB2}" srcOrd="6" destOrd="0" parTransId="{BA46469B-B730-4459-9105-5EAA42B47EBC}" sibTransId="{E8815CF0-CF05-4F6A-BE4D-E0499662520B}"/>
    <dgm:cxn modelId="{7E424350-2D64-4D96-9C85-C0E867C687C6}" type="presOf" srcId="{8CFFEF9C-A0E5-4FA7-BCBF-402F40205210}" destId="{AD678896-D3BA-48C6-A03F-E408E641A7BB}" srcOrd="0" destOrd="0" presId="urn:microsoft.com/office/officeart/2008/layout/LinedList"/>
    <dgm:cxn modelId="{2141545C-9EF2-4738-84BD-E9AA8A0C2541}" type="presOf" srcId="{623AE80B-50C0-4996-8F83-79286CC2C09C}" destId="{C7C23C1B-B828-4EB4-B4A4-8780665A2FE7}" srcOrd="0" destOrd="0" presId="urn:microsoft.com/office/officeart/2008/layout/LinedList"/>
    <dgm:cxn modelId="{8C4FE841-347E-4E22-894C-40E3C7507357}" srcId="{F57D3D8D-7597-4CAE-9CA9-F17CE6DD6428}" destId="{B001D051-43EF-48E8-8C08-63A8C2E8CB11}" srcOrd="0" destOrd="0" parTransId="{20AA691C-7A73-43D9-806D-8CD2DA4B86E8}" sibTransId="{5A9176B9-DCB1-4F61-89D7-F9A859CBD47C}"/>
    <dgm:cxn modelId="{8D74420D-268C-4BFA-B731-FC9DDFDB74AC}" type="presOf" srcId="{3519C94C-86D5-4479-B2C0-97053966C3E8}" destId="{8AE51026-6B5C-40CF-BA2A-62435CBAF17E}" srcOrd="0" destOrd="0" presId="urn:microsoft.com/office/officeart/2008/layout/LinedList"/>
    <dgm:cxn modelId="{8FA8A8F6-15CA-45B3-A194-2076D58CA878}" srcId="{F57D3D8D-7597-4CAE-9CA9-F17CE6DD6428}" destId="{FEA20C60-06FC-4CF8-B0FC-0F5FA373E3BD}" srcOrd="1" destOrd="0" parTransId="{7339F749-54FA-4925-A626-BE86C06D6884}" sibTransId="{33D89020-B09F-4D25-8F59-B7D3B6D1A361}"/>
    <dgm:cxn modelId="{3E31C546-1AD1-4D37-9A74-C74EBED56467}" type="presOf" srcId="{FEA20C60-06FC-4CF8-B0FC-0F5FA373E3BD}" destId="{1AE9D467-B18C-4290-95D0-686DFD1AA9C4}" srcOrd="0" destOrd="0" presId="urn:microsoft.com/office/officeart/2008/layout/LinedList"/>
    <dgm:cxn modelId="{7DC6E11D-00C0-438B-9CA0-230B9DB8A245}" type="presParOf" srcId="{7E5A3D04-DFB7-4404-B82B-C9FF59C7527C}" destId="{8FAA39C4-85E3-4B94-8B04-9BA64C2A421B}" srcOrd="0" destOrd="0" presId="urn:microsoft.com/office/officeart/2008/layout/LinedList"/>
    <dgm:cxn modelId="{C378BBD2-45B5-4B15-8260-5C2AF7265DFC}" type="presParOf" srcId="{7E5A3D04-DFB7-4404-B82B-C9FF59C7527C}" destId="{431834D2-20B5-4C72-8D1D-80F71A4EC727}" srcOrd="1" destOrd="0" presId="urn:microsoft.com/office/officeart/2008/layout/LinedList"/>
    <dgm:cxn modelId="{757C4375-16EF-4D63-A600-14A43E64F5CA}" type="presParOf" srcId="{431834D2-20B5-4C72-8D1D-80F71A4EC727}" destId="{4E497A4D-D7C4-4104-A6DA-2AE14FD9EBEF}" srcOrd="0" destOrd="0" presId="urn:microsoft.com/office/officeart/2008/layout/LinedList"/>
    <dgm:cxn modelId="{B0DB25CC-3519-4757-8ECE-A1D4046C21B8}" type="presParOf" srcId="{431834D2-20B5-4C72-8D1D-80F71A4EC727}" destId="{8E414D46-03F3-4892-81EB-DF15D6DF84E2}" srcOrd="1" destOrd="0" presId="urn:microsoft.com/office/officeart/2008/layout/LinedList"/>
    <dgm:cxn modelId="{A12D148A-95FD-4B75-BA7F-60038F957332}" type="presParOf" srcId="{7E5A3D04-DFB7-4404-B82B-C9FF59C7527C}" destId="{08E1240F-0043-4042-B626-9A78C5D620F8}" srcOrd="2" destOrd="0" presId="urn:microsoft.com/office/officeart/2008/layout/LinedList"/>
    <dgm:cxn modelId="{BD9D1F60-C316-41D1-902C-FFA19AA4BEDC}" type="presParOf" srcId="{7E5A3D04-DFB7-4404-B82B-C9FF59C7527C}" destId="{BC885B8E-3404-4E22-B35A-8C0A03CA8E44}" srcOrd="3" destOrd="0" presId="urn:microsoft.com/office/officeart/2008/layout/LinedList"/>
    <dgm:cxn modelId="{033A3089-14FE-4875-B05E-A9B962F2C102}" type="presParOf" srcId="{BC885B8E-3404-4E22-B35A-8C0A03CA8E44}" destId="{1AE9D467-B18C-4290-95D0-686DFD1AA9C4}" srcOrd="0" destOrd="0" presId="urn:microsoft.com/office/officeart/2008/layout/LinedList"/>
    <dgm:cxn modelId="{86FDA6C6-3D60-4100-BF08-373B8BB9ABFB}" type="presParOf" srcId="{BC885B8E-3404-4E22-B35A-8C0A03CA8E44}" destId="{C6D55E9F-478E-4DCB-8240-D22F72902AE8}" srcOrd="1" destOrd="0" presId="urn:microsoft.com/office/officeart/2008/layout/LinedList"/>
    <dgm:cxn modelId="{32016EF4-D62E-4AFA-A017-968D090C8B61}" type="presParOf" srcId="{7E5A3D04-DFB7-4404-B82B-C9FF59C7527C}" destId="{7EFF06DC-6362-4D94-93AE-F1F6D52F798F}" srcOrd="4" destOrd="0" presId="urn:microsoft.com/office/officeart/2008/layout/LinedList"/>
    <dgm:cxn modelId="{81CA2F80-184C-44CE-8401-8E8FEE286BDC}" type="presParOf" srcId="{7E5A3D04-DFB7-4404-B82B-C9FF59C7527C}" destId="{CB840427-D1D2-4FEB-8E0A-085F7762D194}" srcOrd="5" destOrd="0" presId="urn:microsoft.com/office/officeart/2008/layout/LinedList"/>
    <dgm:cxn modelId="{130D77B3-8595-44C7-A014-A6F926B550B1}" type="presParOf" srcId="{CB840427-D1D2-4FEB-8E0A-085F7762D194}" destId="{AD678896-D3BA-48C6-A03F-E408E641A7BB}" srcOrd="0" destOrd="0" presId="urn:microsoft.com/office/officeart/2008/layout/LinedList"/>
    <dgm:cxn modelId="{AD1B5655-B4EA-469A-9621-A86AAA89DDA2}" type="presParOf" srcId="{CB840427-D1D2-4FEB-8E0A-085F7762D194}" destId="{597733EA-2712-40F3-8F97-03584A3B0805}" srcOrd="1" destOrd="0" presId="urn:microsoft.com/office/officeart/2008/layout/LinedList"/>
    <dgm:cxn modelId="{2306DAD9-5568-4897-A890-09E4E22EE0CF}" type="presParOf" srcId="{7E5A3D04-DFB7-4404-B82B-C9FF59C7527C}" destId="{7D21F5BE-4188-4BE6-9A8E-4A81CBE92F92}" srcOrd="6" destOrd="0" presId="urn:microsoft.com/office/officeart/2008/layout/LinedList"/>
    <dgm:cxn modelId="{0C84FC33-80C3-4B6A-821F-5C282C9A11FB}" type="presParOf" srcId="{7E5A3D04-DFB7-4404-B82B-C9FF59C7527C}" destId="{2195F2D6-99E8-4E9A-BCFD-954090E1A73E}" srcOrd="7" destOrd="0" presId="urn:microsoft.com/office/officeart/2008/layout/LinedList"/>
    <dgm:cxn modelId="{368CCB98-4E3E-40FB-92D5-6E4B45CDA912}" type="presParOf" srcId="{2195F2D6-99E8-4E9A-BCFD-954090E1A73E}" destId="{8AE51026-6B5C-40CF-BA2A-62435CBAF17E}" srcOrd="0" destOrd="0" presId="urn:microsoft.com/office/officeart/2008/layout/LinedList"/>
    <dgm:cxn modelId="{B3287493-FFE3-49B2-8F66-930E26E3DB9C}" type="presParOf" srcId="{2195F2D6-99E8-4E9A-BCFD-954090E1A73E}" destId="{3428E7B9-C6C0-4F02-ABD5-426FFE4E2A4E}" srcOrd="1" destOrd="0" presId="urn:microsoft.com/office/officeart/2008/layout/LinedList"/>
    <dgm:cxn modelId="{19172441-5057-4CFD-A190-7A825FDAD4FB}" type="presParOf" srcId="{7E5A3D04-DFB7-4404-B82B-C9FF59C7527C}" destId="{E23E40DD-6CF3-496C-9B95-ED92CA1F9DFD}" srcOrd="8" destOrd="0" presId="urn:microsoft.com/office/officeart/2008/layout/LinedList"/>
    <dgm:cxn modelId="{66A5EED6-FC66-4E7D-8CCB-BC6768CD4D26}" type="presParOf" srcId="{7E5A3D04-DFB7-4404-B82B-C9FF59C7527C}" destId="{1A9144FF-ABAE-4EEC-839F-D87A7151EFF0}" srcOrd="9" destOrd="0" presId="urn:microsoft.com/office/officeart/2008/layout/LinedList"/>
    <dgm:cxn modelId="{7F8B971F-0901-4016-BB71-01C658863B72}" type="presParOf" srcId="{1A9144FF-ABAE-4EEC-839F-D87A7151EFF0}" destId="{C7C23C1B-B828-4EB4-B4A4-8780665A2FE7}" srcOrd="0" destOrd="0" presId="urn:microsoft.com/office/officeart/2008/layout/LinedList"/>
    <dgm:cxn modelId="{E8924AAD-BEA4-4D14-9129-B2A5375E1BC4}" type="presParOf" srcId="{1A9144FF-ABAE-4EEC-839F-D87A7151EFF0}" destId="{6335E230-E4B3-4381-8144-8663D4578C03}" srcOrd="1" destOrd="0" presId="urn:microsoft.com/office/officeart/2008/layout/LinedList"/>
    <dgm:cxn modelId="{E134C6A7-5083-4016-8415-ACAF40F7CC83}" type="presParOf" srcId="{7E5A3D04-DFB7-4404-B82B-C9FF59C7527C}" destId="{F4121B08-B6E7-4433-91C0-D326088E012D}" srcOrd="10" destOrd="0" presId="urn:microsoft.com/office/officeart/2008/layout/LinedList"/>
    <dgm:cxn modelId="{7ED0294C-8912-42AE-9E53-B480058C3A03}" type="presParOf" srcId="{7E5A3D04-DFB7-4404-B82B-C9FF59C7527C}" destId="{169A950A-AA15-4D35-A52B-D6CB6C78C998}" srcOrd="11" destOrd="0" presId="urn:microsoft.com/office/officeart/2008/layout/LinedList"/>
    <dgm:cxn modelId="{404E8A6B-E90A-4F6B-843A-E59239B86910}" type="presParOf" srcId="{169A950A-AA15-4D35-A52B-D6CB6C78C998}" destId="{00D6FC3C-3149-46E5-88F3-84734A3A083B}" srcOrd="0" destOrd="0" presId="urn:microsoft.com/office/officeart/2008/layout/LinedList"/>
    <dgm:cxn modelId="{7DC38BAC-105E-4952-8C33-649F05090746}" type="presParOf" srcId="{169A950A-AA15-4D35-A52B-D6CB6C78C998}" destId="{22B7DF76-387F-4136-9649-CFDAE91BFD1E}" srcOrd="1" destOrd="0" presId="urn:microsoft.com/office/officeart/2008/layout/LinedList"/>
    <dgm:cxn modelId="{2B7B505E-898E-4EFB-BA46-D372B2AC49C2}" type="presParOf" srcId="{7E5A3D04-DFB7-4404-B82B-C9FF59C7527C}" destId="{CEFF2439-7A6D-4B0F-9EA2-D0F39891D548}" srcOrd="12" destOrd="0" presId="urn:microsoft.com/office/officeart/2008/layout/LinedList"/>
    <dgm:cxn modelId="{5DFDCC6C-4CD5-4B42-8758-3D9BB7D6F73D}" type="presParOf" srcId="{7E5A3D04-DFB7-4404-B82B-C9FF59C7527C}" destId="{45823546-71B4-4E49-8023-D888E059EC11}" srcOrd="13" destOrd="0" presId="urn:microsoft.com/office/officeart/2008/layout/LinedList"/>
    <dgm:cxn modelId="{F7F3A808-E029-4CE5-940B-8F2F393E0549}" type="presParOf" srcId="{45823546-71B4-4E49-8023-D888E059EC11}" destId="{6AE843CF-9C2D-4042-977A-1D6DEA3F8753}" srcOrd="0" destOrd="0" presId="urn:microsoft.com/office/officeart/2008/layout/LinedList"/>
    <dgm:cxn modelId="{219F9DA3-5BD2-454D-8DB8-485E37A9E35F}" type="presParOf" srcId="{45823546-71B4-4E49-8023-D888E059EC11}" destId="{D832A5EF-0CEE-410C-9F51-015BEC5F8DB0}" srcOrd="1" destOrd="0" presId="urn:microsoft.com/office/officeart/2008/layout/LinedList"/>
    <dgm:cxn modelId="{C6093D76-2110-48B5-8700-A4A53D209F3D}" type="presParOf" srcId="{7E5A3D04-DFB7-4404-B82B-C9FF59C7527C}" destId="{B9A49C81-B178-407D-A540-DF5D58132E32}" srcOrd="14" destOrd="0" presId="urn:microsoft.com/office/officeart/2008/layout/LinedList"/>
    <dgm:cxn modelId="{39517E02-BAD8-4661-B79E-993C2BB36C72}" type="presParOf" srcId="{7E5A3D04-DFB7-4404-B82B-C9FF59C7527C}" destId="{6720CEAB-55E6-4862-859C-DEB4FEE30B45}" srcOrd="15" destOrd="0" presId="urn:microsoft.com/office/officeart/2008/layout/LinedList"/>
    <dgm:cxn modelId="{28796311-65E0-482D-804E-EE3DD3A6CF4E}" type="presParOf" srcId="{6720CEAB-55E6-4862-859C-DEB4FEE30B45}" destId="{9F4E8AC1-B8A9-465D-9EF8-4CED0CBE1B23}" srcOrd="0" destOrd="0" presId="urn:microsoft.com/office/officeart/2008/layout/LinedList"/>
    <dgm:cxn modelId="{E2ADB07E-A15C-4DDE-A7D4-944DC58DA0C3}" type="presParOf" srcId="{6720CEAB-55E6-4862-859C-DEB4FEE30B45}" destId="{9479B75F-A5C3-46C0-A88A-F0B5F70DB8E9}" srcOrd="1" destOrd="0" presId="urn:microsoft.com/office/officeart/2008/layout/LinedList"/>
  </dgm:cxnLst>
  <dgm:bg>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440159-18B6-4FA8-A2A9-C1EF0C00768E}" type="doc">
      <dgm:prSet loTypeId="urn:microsoft.com/office/officeart/2009/3/layout/RandomtoResultProcess" loCatId="process" qsTypeId="urn:microsoft.com/office/officeart/2005/8/quickstyle/3d1" qsCatId="3D" csTypeId="urn:microsoft.com/office/officeart/2005/8/colors/accent1_2" csCatId="accent1" phldr="1"/>
      <dgm:spPr/>
      <dgm:t>
        <a:bodyPr/>
        <a:lstStyle/>
        <a:p>
          <a:endParaRPr lang="en-US"/>
        </a:p>
      </dgm:t>
    </dgm:pt>
    <dgm:pt modelId="{944074FD-1E98-4CEB-A6F4-FFDEAB0AB67D}">
      <dgm:prSet phldrT="[Text]"/>
      <dgm:spPr/>
      <dgm:t>
        <a:bodyPr/>
        <a:lstStyle/>
        <a:p>
          <a:r>
            <a:rPr lang="en-US" dirty="0" smtClean="0"/>
            <a:t>JSON</a:t>
          </a:r>
          <a:endParaRPr lang="en-US" dirty="0"/>
        </a:p>
      </dgm:t>
    </dgm:pt>
    <dgm:pt modelId="{157995CC-9D2F-4A86-B367-BC693C1F7199}" type="parTrans" cxnId="{399D0335-2130-4009-B4D9-B90CE0810BED}">
      <dgm:prSet/>
      <dgm:spPr/>
      <dgm:t>
        <a:bodyPr/>
        <a:lstStyle/>
        <a:p>
          <a:endParaRPr lang="en-US"/>
        </a:p>
      </dgm:t>
    </dgm:pt>
    <dgm:pt modelId="{A9E8B615-2E21-460B-B295-D666C5D7CFB6}" type="sibTrans" cxnId="{399D0335-2130-4009-B4D9-B90CE0810BED}">
      <dgm:prSet/>
      <dgm:spPr/>
      <dgm:t>
        <a:bodyPr/>
        <a:lstStyle/>
        <a:p>
          <a:endParaRPr lang="en-US"/>
        </a:p>
      </dgm:t>
    </dgm:pt>
    <dgm:pt modelId="{0B40B407-AA68-44A9-B6C9-49ED83E70EEA}">
      <dgm:prSet phldrT="[Text]"/>
      <dgm:spPr/>
      <dgm:t>
        <a:bodyPr/>
        <a:lstStyle/>
        <a:p>
          <a:endParaRPr lang="en-US" dirty="0"/>
        </a:p>
      </dgm:t>
    </dgm:pt>
    <dgm:pt modelId="{F95E8FF3-75F9-46D6-976D-EC3E5CD6C343}" type="parTrans" cxnId="{85FD16E7-9C65-44D7-9241-CD44123C42AF}">
      <dgm:prSet/>
      <dgm:spPr/>
      <dgm:t>
        <a:bodyPr/>
        <a:lstStyle/>
        <a:p>
          <a:endParaRPr lang="en-US"/>
        </a:p>
      </dgm:t>
    </dgm:pt>
    <dgm:pt modelId="{5BBD4637-E772-4A62-8800-C49C66CE0B43}" type="sibTrans" cxnId="{85FD16E7-9C65-44D7-9241-CD44123C42AF}">
      <dgm:prSet/>
      <dgm:spPr/>
      <dgm:t>
        <a:bodyPr/>
        <a:lstStyle/>
        <a:p>
          <a:endParaRPr lang="en-US"/>
        </a:p>
      </dgm:t>
    </dgm:pt>
    <dgm:pt modelId="{4FEB71F6-8066-41D1-A420-A8084A22B3F2}">
      <dgm:prSet phldrT="[Text]"/>
      <dgm:spPr/>
      <dgm:t>
        <a:bodyPr anchor="ctr"/>
        <a:lstStyle/>
        <a:p>
          <a:r>
            <a:rPr lang="en-US" dirty="0" smtClean="0"/>
            <a:t>Conversion using HIVE, Pig</a:t>
          </a:r>
          <a:endParaRPr lang="en-US" dirty="0"/>
        </a:p>
      </dgm:t>
    </dgm:pt>
    <dgm:pt modelId="{E9BE4D4E-35A8-4AE8-8B23-9E834B5D5936}" type="parTrans" cxnId="{9AA8CEB7-1D85-4B79-80D0-8728D8B73042}">
      <dgm:prSet/>
      <dgm:spPr/>
      <dgm:t>
        <a:bodyPr/>
        <a:lstStyle/>
        <a:p>
          <a:endParaRPr lang="en-US"/>
        </a:p>
      </dgm:t>
    </dgm:pt>
    <dgm:pt modelId="{E389DC1B-6E13-46D5-8300-70171DF87B2B}" type="sibTrans" cxnId="{9AA8CEB7-1D85-4B79-80D0-8728D8B73042}">
      <dgm:prSet/>
      <dgm:spPr/>
      <dgm:t>
        <a:bodyPr/>
        <a:lstStyle/>
        <a:p>
          <a:endParaRPr lang="en-US"/>
        </a:p>
      </dgm:t>
    </dgm:pt>
    <dgm:pt modelId="{E31CBF89-A053-4E2B-B675-E68E210BF35C}">
      <dgm:prSet phldrT="[Text]"/>
      <dgm:spPr/>
      <dgm:t>
        <a:bodyPr anchor="ctr"/>
        <a:lstStyle/>
        <a:p>
          <a:r>
            <a:rPr lang="en-US" dirty="0" smtClean="0"/>
            <a:t>Data in Hive Table, CSV File</a:t>
          </a:r>
          <a:endParaRPr lang="en-US" dirty="0"/>
        </a:p>
      </dgm:t>
    </dgm:pt>
    <dgm:pt modelId="{43197ADD-1013-4D7C-A166-C7680E828917}" type="parTrans" cxnId="{57624244-F93A-4EEF-9A5C-7A89C25E82AD}">
      <dgm:prSet/>
      <dgm:spPr/>
      <dgm:t>
        <a:bodyPr/>
        <a:lstStyle/>
        <a:p>
          <a:endParaRPr lang="en-US"/>
        </a:p>
      </dgm:t>
    </dgm:pt>
    <dgm:pt modelId="{FFCDE7AF-55DB-4D9C-AE2F-7C4ACD59456D}" type="sibTrans" cxnId="{57624244-F93A-4EEF-9A5C-7A89C25E82AD}">
      <dgm:prSet/>
      <dgm:spPr/>
      <dgm:t>
        <a:bodyPr/>
        <a:lstStyle/>
        <a:p>
          <a:endParaRPr lang="en-US"/>
        </a:p>
      </dgm:t>
    </dgm:pt>
    <dgm:pt modelId="{DB980C37-A3AA-4705-AC84-EA470428C6B9}">
      <dgm:prSet phldrT="[Text]"/>
      <dgm:spPr/>
      <dgm:t>
        <a:bodyPr anchor="ctr"/>
        <a:lstStyle/>
        <a:p>
          <a:r>
            <a:rPr lang="en-US" dirty="0" smtClean="0"/>
            <a:t>Analysis</a:t>
          </a:r>
          <a:endParaRPr lang="en-US" dirty="0"/>
        </a:p>
      </dgm:t>
    </dgm:pt>
    <dgm:pt modelId="{E642121A-B457-4D22-B8A6-9698362B1680}" type="parTrans" cxnId="{0EE218DA-4A8D-477E-BBC2-AE4E1F8B61CE}">
      <dgm:prSet/>
      <dgm:spPr/>
      <dgm:t>
        <a:bodyPr/>
        <a:lstStyle/>
        <a:p>
          <a:endParaRPr lang="en-US"/>
        </a:p>
      </dgm:t>
    </dgm:pt>
    <dgm:pt modelId="{134666F9-4A1C-452B-8A66-EFF1338F0F14}" type="sibTrans" cxnId="{0EE218DA-4A8D-477E-BBC2-AE4E1F8B61CE}">
      <dgm:prSet/>
      <dgm:spPr/>
      <dgm:t>
        <a:bodyPr/>
        <a:lstStyle/>
        <a:p>
          <a:endParaRPr lang="en-US"/>
        </a:p>
      </dgm:t>
    </dgm:pt>
    <dgm:pt modelId="{223BD4C7-D660-4F5E-9033-5D7467BFF1E8}" type="pres">
      <dgm:prSet presAssocID="{4E440159-18B6-4FA8-A2A9-C1EF0C00768E}" presName="Name0" presStyleCnt="0">
        <dgm:presLayoutVars>
          <dgm:dir/>
          <dgm:animOne val="branch"/>
          <dgm:animLvl val="lvl"/>
        </dgm:presLayoutVars>
      </dgm:prSet>
      <dgm:spPr/>
      <dgm:t>
        <a:bodyPr/>
        <a:lstStyle/>
        <a:p>
          <a:endParaRPr lang="en-US"/>
        </a:p>
      </dgm:t>
    </dgm:pt>
    <dgm:pt modelId="{94200167-781A-452F-B6B4-65D08218569B}" type="pres">
      <dgm:prSet presAssocID="{944074FD-1E98-4CEB-A6F4-FFDEAB0AB67D}" presName="chaos" presStyleCnt="0"/>
      <dgm:spPr/>
    </dgm:pt>
    <dgm:pt modelId="{75E694CC-08DC-4A8C-87EA-F2294EB4420C}" type="pres">
      <dgm:prSet presAssocID="{944074FD-1E98-4CEB-A6F4-FFDEAB0AB67D}" presName="parTx1" presStyleLbl="revTx" presStyleIdx="0" presStyleCnt="4"/>
      <dgm:spPr/>
      <dgm:t>
        <a:bodyPr/>
        <a:lstStyle/>
        <a:p>
          <a:endParaRPr lang="en-US"/>
        </a:p>
      </dgm:t>
    </dgm:pt>
    <dgm:pt modelId="{C7BD260C-F135-4A06-B9FD-5D5931E0FB7A}" type="pres">
      <dgm:prSet presAssocID="{944074FD-1E98-4CEB-A6F4-FFDEAB0AB67D}" presName="desTx1" presStyleLbl="revTx" presStyleIdx="1" presStyleCnt="4">
        <dgm:presLayoutVars>
          <dgm:bulletEnabled val="1"/>
        </dgm:presLayoutVars>
      </dgm:prSet>
      <dgm:spPr/>
      <dgm:t>
        <a:bodyPr/>
        <a:lstStyle/>
        <a:p>
          <a:endParaRPr lang="en-US"/>
        </a:p>
      </dgm:t>
    </dgm:pt>
    <dgm:pt modelId="{33131445-E6E6-4A68-9398-3AD7E7DE1FB5}" type="pres">
      <dgm:prSet presAssocID="{944074FD-1E98-4CEB-A6F4-FFDEAB0AB67D}" presName="c1" presStyleLbl="node1" presStyleIdx="0" presStyleCnt="19"/>
      <dgm:spPr/>
    </dgm:pt>
    <dgm:pt modelId="{B5E35849-FA5B-4729-921E-7053525E03BD}" type="pres">
      <dgm:prSet presAssocID="{944074FD-1E98-4CEB-A6F4-FFDEAB0AB67D}" presName="c2" presStyleLbl="node1" presStyleIdx="1" presStyleCnt="19"/>
      <dgm:spPr/>
    </dgm:pt>
    <dgm:pt modelId="{CEBB6C8C-AFF2-4E95-88E1-4D69AF06A3F5}" type="pres">
      <dgm:prSet presAssocID="{944074FD-1E98-4CEB-A6F4-FFDEAB0AB67D}" presName="c3" presStyleLbl="node1" presStyleIdx="2" presStyleCnt="19"/>
      <dgm:spPr/>
    </dgm:pt>
    <dgm:pt modelId="{718BC8D3-99FD-4920-995B-3310EE55DB4C}" type="pres">
      <dgm:prSet presAssocID="{944074FD-1E98-4CEB-A6F4-FFDEAB0AB67D}" presName="c4" presStyleLbl="node1" presStyleIdx="3" presStyleCnt="19"/>
      <dgm:spPr/>
    </dgm:pt>
    <dgm:pt modelId="{10E5B604-237D-4F6B-9D5A-FB7804D655B6}" type="pres">
      <dgm:prSet presAssocID="{944074FD-1E98-4CEB-A6F4-FFDEAB0AB67D}" presName="c5" presStyleLbl="node1" presStyleIdx="4" presStyleCnt="19"/>
      <dgm:spPr/>
    </dgm:pt>
    <dgm:pt modelId="{AF408EB5-5ED1-49A8-B601-8A40367D2F9D}" type="pres">
      <dgm:prSet presAssocID="{944074FD-1E98-4CEB-A6F4-FFDEAB0AB67D}" presName="c6" presStyleLbl="node1" presStyleIdx="5" presStyleCnt="19"/>
      <dgm:spPr/>
    </dgm:pt>
    <dgm:pt modelId="{D4E7CD5D-5DAD-4699-ADE7-1FB3E54A39C6}" type="pres">
      <dgm:prSet presAssocID="{944074FD-1E98-4CEB-A6F4-FFDEAB0AB67D}" presName="c7" presStyleLbl="node1" presStyleIdx="6" presStyleCnt="19"/>
      <dgm:spPr/>
    </dgm:pt>
    <dgm:pt modelId="{1340AC44-54BC-43C5-8626-5123B3BF9144}" type="pres">
      <dgm:prSet presAssocID="{944074FD-1E98-4CEB-A6F4-FFDEAB0AB67D}" presName="c8" presStyleLbl="node1" presStyleIdx="7" presStyleCnt="19"/>
      <dgm:spPr/>
    </dgm:pt>
    <dgm:pt modelId="{98106ADE-146D-4FC8-9331-88B34479452C}" type="pres">
      <dgm:prSet presAssocID="{944074FD-1E98-4CEB-A6F4-FFDEAB0AB67D}" presName="c9" presStyleLbl="node1" presStyleIdx="8" presStyleCnt="19"/>
      <dgm:spPr/>
    </dgm:pt>
    <dgm:pt modelId="{45455840-AEC7-4B15-B239-451A1B0ECED6}" type="pres">
      <dgm:prSet presAssocID="{944074FD-1E98-4CEB-A6F4-FFDEAB0AB67D}" presName="c10" presStyleLbl="node1" presStyleIdx="9" presStyleCnt="19"/>
      <dgm:spPr/>
    </dgm:pt>
    <dgm:pt modelId="{24763C95-8189-48C1-B664-DDFDB1291C86}" type="pres">
      <dgm:prSet presAssocID="{944074FD-1E98-4CEB-A6F4-FFDEAB0AB67D}" presName="c11" presStyleLbl="node1" presStyleIdx="10" presStyleCnt="19"/>
      <dgm:spPr/>
    </dgm:pt>
    <dgm:pt modelId="{8726C604-786E-408E-9F5F-E73D67CDC591}" type="pres">
      <dgm:prSet presAssocID="{944074FD-1E98-4CEB-A6F4-FFDEAB0AB67D}" presName="c12" presStyleLbl="node1" presStyleIdx="11" presStyleCnt="19"/>
      <dgm:spPr/>
    </dgm:pt>
    <dgm:pt modelId="{17A5488D-904C-4E51-8163-DB0CD53D1314}" type="pres">
      <dgm:prSet presAssocID="{944074FD-1E98-4CEB-A6F4-FFDEAB0AB67D}" presName="c13" presStyleLbl="node1" presStyleIdx="12" presStyleCnt="19"/>
      <dgm:spPr/>
    </dgm:pt>
    <dgm:pt modelId="{695B97AF-F259-4BBA-8EFB-5097EDE954C5}" type="pres">
      <dgm:prSet presAssocID="{944074FD-1E98-4CEB-A6F4-FFDEAB0AB67D}" presName="c14" presStyleLbl="node1" presStyleIdx="13" presStyleCnt="19"/>
      <dgm:spPr/>
    </dgm:pt>
    <dgm:pt modelId="{A5F38A03-5E85-4237-81CC-F13DD8E109A9}" type="pres">
      <dgm:prSet presAssocID="{944074FD-1E98-4CEB-A6F4-FFDEAB0AB67D}" presName="c15" presStyleLbl="node1" presStyleIdx="14" presStyleCnt="19"/>
      <dgm:spPr/>
    </dgm:pt>
    <dgm:pt modelId="{0E137603-D7B8-4EFC-94B6-E782AC49AD7E}" type="pres">
      <dgm:prSet presAssocID="{944074FD-1E98-4CEB-A6F4-FFDEAB0AB67D}" presName="c16" presStyleLbl="node1" presStyleIdx="15" presStyleCnt="19"/>
      <dgm:spPr/>
    </dgm:pt>
    <dgm:pt modelId="{EFAB9BB1-2A83-409B-A096-991A651F8897}" type="pres">
      <dgm:prSet presAssocID="{944074FD-1E98-4CEB-A6F4-FFDEAB0AB67D}" presName="c17" presStyleLbl="node1" presStyleIdx="16" presStyleCnt="19"/>
      <dgm:spPr/>
    </dgm:pt>
    <dgm:pt modelId="{689E7849-8D79-435C-9A83-DF6DDC8812BB}" type="pres">
      <dgm:prSet presAssocID="{944074FD-1E98-4CEB-A6F4-FFDEAB0AB67D}" presName="c18" presStyleLbl="node1" presStyleIdx="17" presStyleCnt="19"/>
      <dgm:spPr/>
    </dgm:pt>
    <dgm:pt modelId="{D238BACF-D183-48F6-A9B0-48918E5B9D2A}" type="pres">
      <dgm:prSet presAssocID="{A9E8B615-2E21-460B-B295-D666C5D7CFB6}" presName="chevronComposite1" presStyleCnt="0"/>
      <dgm:spPr/>
    </dgm:pt>
    <dgm:pt modelId="{87004F17-3359-45EF-8519-E3760C18104B}" type="pres">
      <dgm:prSet presAssocID="{A9E8B615-2E21-460B-B295-D666C5D7CFB6}" presName="chevron1" presStyleLbl="sibTrans2D1" presStyleIdx="0" presStyleCnt="3"/>
      <dgm:spPr/>
    </dgm:pt>
    <dgm:pt modelId="{DF5B25D7-8AFB-48C4-93E5-DB43512F7991}" type="pres">
      <dgm:prSet presAssocID="{A9E8B615-2E21-460B-B295-D666C5D7CFB6}" presName="spChevron1" presStyleCnt="0"/>
      <dgm:spPr/>
    </dgm:pt>
    <dgm:pt modelId="{9839A247-8C62-4705-BD68-A8C9A5DFCDAF}" type="pres">
      <dgm:prSet presAssocID="{4FEB71F6-8066-41D1-A420-A8084A22B3F2}" presName="middle" presStyleCnt="0"/>
      <dgm:spPr/>
    </dgm:pt>
    <dgm:pt modelId="{5E2FBE1B-279C-43C2-A5D0-4AFE59BED3D9}" type="pres">
      <dgm:prSet presAssocID="{4FEB71F6-8066-41D1-A420-A8084A22B3F2}" presName="parTxMid" presStyleLbl="revTx" presStyleIdx="2" presStyleCnt="4"/>
      <dgm:spPr/>
      <dgm:t>
        <a:bodyPr/>
        <a:lstStyle/>
        <a:p>
          <a:endParaRPr lang="en-US"/>
        </a:p>
      </dgm:t>
    </dgm:pt>
    <dgm:pt modelId="{C9C31800-1FB8-401F-BF74-C4D1CA890C26}" type="pres">
      <dgm:prSet presAssocID="{4FEB71F6-8066-41D1-A420-A8084A22B3F2}" presName="spMid" presStyleCnt="0"/>
      <dgm:spPr/>
    </dgm:pt>
    <dgm:pt modelId="{317DBB26-0662-4847-A93A-B9981D0FA3EF}" type="pres">
      <dgm:prSet presAssocID="{E389DC1B-6E13-46D5-8300-70171DF87B2B}" presName="chevronComposite1" presStyleCnt="0"/>
      <dgm:spPr/>
    </dgm:pt>
    <dgm:pt modelId="{77557C26-51B4-4881-A24D-B344AB0008F8}" type="pres">
      <dgm:prSet presAssocID="{E389DC1B-6E13-46D5-8300-70171DF87B2B}" presName="chevron1" presStyleLbl="sibTrans2D1" presStyleIdx="1" presStyleCnt="3"/>
      <dgm:spPr/>
    </dgm:pt>
    <dgm:pt modelId="{78A29F54-1B60-4CAD-B626-C8733A3E63C2}" type="pres">
      <dgm:prSet presAssocID="{E389DC1B-6E13-46D5-8300-70171DF87B2B}" presName="spChevron1" presStyleCnt="0"/>
      <dgm:spPr/>
    </dgm:pt>
    <dgm:pt modelId="{8A995D48-28C8-42DD-ABD4-768010EF65D4}" type="pres">
      <dgm:prSet presAssocID="{E31CBF89-A053-4E2B-B675-E68E210BF35C}" presName="middle" presStyleCnt="0"/>
      <dgm:spPr/>
    </dgm:pt>
    <dgm:pt modelId="{236D475D-7491-4D23-83AB-EFB2B4204698}" type="pres">
      <dgm:prSet presAssocID="{E31CBF89-A053-4E2B-B675-E68E210BF35C}" presName="parTxMid" presStyleLbl="revTx" presStyleIdx="3" presStyleCnt="4"/>
      <dgm:spPr/>
      <dgm:t>
        <a:bodyPr/>
        <a:lstStyle/>
        <a:p>
          <a:endParaRPr lang="en-US"/>
        </a:p>
      </dgm:t>
    </dgm:pt>
    <dgm:pt modelId="{1AA91EEA-247C-4C82-80F0-1ECC886F67E1}" type="pres">
      <dgm:prSet presAssocID="{E31CBF89-A053-4E2B-B675-E68E210BF35C}" presName="spMid" presStyleCnt="0"/>
      <dgm:spPr/>
    </dgm:pt>
    <dgm:pt modelId="{C0F0BE1C-141A-4150-847B-7117AC8E1682}" type="pres">
      <dgm:prSet presAssocID="{FFCDE7AF-55DB-4D9C-AE2F-7C4ACD59456D}" presName="chevronComposite1" presStyleCnt="0"/>
      <dgm:spPr/>
    </dgm:pt>
    <dgm:pt modelId="{BE2C497D-BB5C-4EDE-96F6-B208DEF8E236}" type="pres">
      <dgm:prSet presAssocID="{FFCDE7AF-55DB-4D9C-AE2F-7C4ACD59456D}" presName="chevron1" presStyleLbl="sibTrans2D1" presStyleIdx="2" presStyleCnt="3"/>
      <dgm:spPr/>
    </dgm:pt>
    <dgm:pt modelId="{7A787E45-28F9-48B4-99D1-2C6644578DB0}" type="pres">
      <dgm:prSet presAssocID="{FFCDE7AF-55DB-4D9C-AE2F-7C4ACD59456D}" presName="spChevron1" presStyleCnt="0"/>
      <dgm:spPr/>
    </dgm:pt>
    <dgm:pt modelId="{C0DD5048-5B04-450C-9D84-35B0A9374F34}" type="pres">
      <dgm:prSet presAssocID="{DB980C37-A3AA-4705-AC84-EA470428C6B9}" presName="last" presStyleCnt="0"/>
      <dgm:spPr/>
    </dgm:pt>
    <dgm:pt modelId="{A2591E24-75F2-4715-B8E9-FB31D9B42B3D}" type="pres">
      <dgm:prSet presAssocID="{DB980C37-A3AA-4705-AC84-EA470428C6B9}" presName="circleTx" presStyleLbl="node1" presStyleIdx="18" presStyleCnt="19"/>
      <dgm:spPr/>
      <dgm:t>
        <a:bodyPr/>
        <a:lstStyle/>
        <a:p>
          <a:endParaRPr lang="en-US"/>
        </a:p>
      </dgm:t>
    </dgm:pt>
    <dgm:pt modelId="{FAD5EEA3-CA15-4B5A-8905-F0AED295B6F4}" type="pres">
      <dgm:prSet presAssocID="{DB980C37-A3AA-4705-AC84-EA470428C6B9}" presName="spN" presStyleCnt="0"/>
      <dgm:spPr/>
    </dgm:pt>
  </dgm:ptLst>
  <dgm:cxnLst>
    <dgm:cxn modelId="{57624244-F93A-4EEF-9A5C-7A89C25E82AD}" srcId="{4E440159-18B6-4FA8-A2A9-C1EF0C00768E}" destId="{E31CBF89-A053-4E2B-B675-E68E210BF35C}" srcOrd="2" destOrd="0" parTransId="{43197ADD-1013-4D7C-A166-C7680E828917}" sibTransId="{FFCDE7AF-55DB-4D9C-AE2F-7C4ACD59456D}"/>
    <dgm:cxn modelId="{311CADA0-07AF-43D4-80F6-E138931A0A1C}" type="presOf" srcId="{0B40B407-AA68-44A9-B6C9-49ED83E70EEA}" destId="{C7BD260C-F135-4A06-B9FD-5D5931E0FB7A}" srcOrd="0" destOrd="0" presId="urn:microsoft.com/office/officeart/2009/3/layout/RandomtoResultProcess"/>
    <dgm:cxn modelId="{9AA8CEB7-1D85-4B79-80D0-8728D8B73042}" srcId="{4E440159-18B6-4FA8-A2A9-C1EF0C00768E}" destId="{4FEB71F6-8066-41D1-A420-A8084A22B3F2}" srcOrd="1" destOrd="0" parTransId="{E9BE4D4E-35A8-4AE8-8B23-9E834B5D5936}" sibTransId="{E389DC1B-6E13-46D5-8300-70171DF87B2B}"/>
    <dgm:cxn modelId="{8469E36C-EE62-480C-B6BB-943FFA085F2F}" type="presOf" srcId="{DB980C37-A3AA-4705-AC84-EA470428C6B9}" destId="{A2591E24-75F2-4715-B8E9-FB31D9B42B3D}" srcOrd="0" destOrd="0" presId="urn:microsoft.com/office/officeart/2009/3/layout/RandomtoResultProcess"/>
    <dgm:cxn modelId="{AD8E793B-F6BD-4184-B2DF-103AFEE7651F}" type="presOf" srcId="{E31CBF89-A053-4E2B-B675-E68E210BF35C}" destId="{236D475D-7491-4D23-83AB-EFB2B4204698}" srcOrd="0" destOrd="0" presId="urn:microsoft.com/office/officeart/2009/3/layout/RandomtoResultProcess"/>
    <dgm:cxn modelId="{4EF628DD-DE20-4271-B718-FE28A964C254}" type="presOf" srcId="{4E440159-18B6-4FA8-A2A9-C1EF0C00768E}" destId="{223BD4C7-D660-4F5E-9033-5D7467BFF1E8}" srcOrd="0" destOrd="0" presId="urn:microsoft.com/office/officeart/2009/3/layout/RandomtoResultProcess"/>
    <dgm:cxn modelId="{1F78712D-5448-4DD9-8BD3-6A40C08327F5}" type="presOf" srcId="{944074FD-1E98-4CEB-A6F4-FFDEAB0AB67D}" destId="{75E694CC-08DC-4A8C-87EA-F2294EB4420C}" srcOrd="0" destOrd="0" presId="urn:microsoft.com/office/officeart/2009/3/layout/RandomtoResultProcess"/>
    <dgm:cxn modelId="{5CAD120D-A32E-4114-AFB5-ED55F2BCDA25}" type="presOf" srcId="{4FEB71F6-8066-41D1-A420-A8084A22B3F2}" destId="{5E2FBE1B-279C-43C2-A5D0-4AFE59BED3D9}" srcOrd="0" destOrd="0" presId="urn:microsoft.com/office/officeart/2009/3/layout/RandomtoResultProcess"/>
    <dgm:cxn modelId="{0EE218DA-4A8D-477E-BBC2-AE4E1F8B61CE}" srcId="{4E440159-18B6-4FA8-A2A9-C1EF0C00768E}" destId="{DB980C37-A3AA-4705-AC84-EA470428C6B9}" srcOrd="3" destOrd="0" parTransId="{E642121A-B457-4D22-B8A6-9698362B1680}" sibTransId="{134666F9-4A1C-452B-8A66-EFF1338F0F14}"/>
    <dgm:cxn modelId="{399D0335-2130-4009-B4D9-B90CE0810BED}" srcId="{4E440159-18B6-4FA8-A2A9-C1EF0C00768E}" destId="{944074FD-1E98-4CEB-A6F4-FFDEAB0AB67D}" srcOrd="0" destOrd="0" parTransId="{157995CC-9D2F-4A86-B367-BC693C1F7199}" sibTransId="{A9E8B615-2E21-460B-B295-D666C5D7CFB6}"/>
    <dgm:cxn modelId="{85FD16E7-9C65-44D7-9241-CD44123C42AF}" srcId="{944074FD-1E98-4CEB-A6F4-FFDEAB0AB67D}" destId="{0B40B407-AA68-44A9-B6C9-49ED83E70EEA}" srcOrd="0" destOrd="0" parTransId="{F95E8FF3-75F9-46D6-976D-EC3E5CD6C343}" sibTransId="{5BBD4637-E772-4A62-8800-C49C66CE0B43}"/>
    <dgm:cxn modelId="{FD50A7FE-AB03-4DBF-8BC5-021CA88BF410}" type="presParOf" srcId="{223BD4C7-D660-4F5E-9033-5D7467BFF1E8}" destId="{94200167-781A-452F-B6B4-65D08218569B}" srcOrd="0" destOrd="0" presId="urn:microsoft.com/office/officeart/2009/3/layout/RandomtoResultProcess"/>
    <dgm:cxn modelId="{D2ED8DB9-A4A6-4E01-AB10-BF3F99B8C671}" type="presParOf" srcId="{94200167-781A-452F-B6B4-65D08218569B}" destId="{75E694CC-08DC-4A8C-87EA-F2294EB4420C}" srcOrd="0" destOrd="0" presId="urn:microsoft.com/office/officeart/2009/3/layout/RandomtoResultProcess"/>
    <dgm:cxn modelId="{6E5A6E56-EEA1-4E5E-900A-D3AFB7AB2074}" type="presParOf" srcId="{94200167-781A-452F-B6B4-65D08218569B}" destId="{C7BD260C-F135-4A06-B9FD-5D5931E0FB7A}" srcOrd="1" destOrd="0" presId="urn:microsoft.com/office/officeart/2009/3/layout/RandomtoResultProcess"/>
    <dgm:cxn modelId="{EEC9861F-7FFF-45C1-A268-53442BFB7A79}" type="presParOf" srcId="{94200167-781A-452F-B6B4-65D08218569B}" destId="{33131445-E6E6-4A68-9398-3AD7E7DE1FB5}" srcOrd="2" destOrd="0" presId="urn:microsoft.com/office/officeart/2009/3/layout/RandomtoResultProcess"/>
    <dgm:cxn modelId="{5322B8DC-D0C5-4A0E-9041-269F9B0F03A6}" type="presParOf" srcId="{94200167-781A-452F-B6B4-65D08218569B}" destId="{B5E35849-FA5B-4729-921E-7053525E03BD}" srcOrd="3" destOrd="0" presId="urn:microsoft.com/office/officeart/2009/3/layout/RandomtoResultProcess"/>
    <dgm:cxn modelId="{9B2E01F0-8FF1-46F0-9347-739C155D6BDE}" type="presParOf" srcId="{94200167-781A-452F-B6B4-65D08218569B}" destId="{CEBB6C8C-AFF2-4E95-88E1-4D69AF06A3F5}" srcOrd="4" destOrd="0" presId="urn:microsoft.com/office/officeart/2009/3/layout/RandomtoResultProcess"/>
    <dgm:cxn modelId="{5DEC7614-9DCB-401D-8EBA-28F3FB9D8E2F}" type="presParOf" srcId="{94200167-781A-452F-B6B4-65D08218569B}" destId="{718BC8D3-99FD-4920-995B-3310EE55DB4C}" srcOrd="5" destOrd="0" presId="urn:microsoft.com/office/officeart/2009/3/layout/RandomtoResultProcess"/>
    <dgm:cxn modelId="{A8AE8556-12C3-4937-8A2E-D6DB82C7CDFC}" type="presParOf" srcId="{94200167-781A-452F-B6B4-65D08218569B}" destId="{10E5B604-237D-4F6B-9D5A-FB7804D655B6}" srcOrd="6" destOrd="0" presId="urn:microsoft.com/office/officeart/2009/3/layout/RandomtoResultProcess"/>
    <dgm:cxn modelId="{8FDFE0F5-9AB1-4EB0-9A3B-EF0F51C111B8}" type="presParOf" srcId="{94200167-781A-452F-B6B4-65D08218569B}" destId="{AF408EB5-5ED1-49A8-B601-8A40367D2F9D}" srcOrd="7" destOrd="0" presId="urn:microsoft.com/office/officeart/2009/3/layout/RandomtoResultProcess"/>
    <dgm:cxn modelId="{318828AA-09F3-4BB6-8C8F-1E1ECFDFC8C5}" type="presParOf" srcId="{94200167-781A-452F-B6B4-65D08218569B}" destId="{D4E7CD5D-5DAD-4699-ADE7-1FB3E54A39C6}" srcOrd="8" destOrd="0" presId="urn:microsoft.com/office/officeart/2009/3/layout/RandomtoResultProcess"/>
    <dgm:cxn modelId="{9183CA91-8AFD-4705-A7D2-630914901B93}" type="presParOf" srcId="{94200167-781A-452F-B6B4-65D08218569B}" destId="{1340AC44-54BC-43C5-8626-5123B3BF9144}" srcOrd="9" destOrd="0" presId="urn:microsoft.com/office/officeart/2009/3/layout/RandomtoResultProcess"/>
    <dgm:cxn modelId="{56F470FF-0274-49F6-939C-BADA3EBAF7F2}" type="presParOf" srcId="{94200167-781A-452F-B6B4-65D08218569B}" destId="{98106ADE-146D-4FC8-9331-88B34479452C}" srcOrd="10" destOrd="0" presId="urn:microsoft.com/office/officeart/2009/3/layout/RandomtoResultProcess"/>
    <dgm:cxn modelId="{713B5C86-FB2D-44E0-844B-97EF7BCC21B0}" type="presParOf" srcId="{94200167-781A-452F-B6B4-65D08218569B}" destId="{45455840-AEC7-4B15-B239-451A1B0ECED6}" srcOrd="11" destOrd="0" presId="urn:microsoft.com/office/officeart/2009/3/layout/RandomtoResultProcess"/>
    <dgm:cxn modelId="{2B6242A6-31E9-4B01-ABE6-1E3441B1FD47}" type="presParOf" srcId="{94200167-781A-452F-B6B4-65D08218569B}" destId="{24763C95-8189-48C1-B664-DDFDB1291C86}" srcOrd="12" destOrd="0" presId="urn:microsoft.com/office/officeart/2009/3/layout/RandomtoResultProcess"/>
    <dgm:cxn modelId="{E91EA9D5-C928-4C12-97AB-147D8F412A0E}" type="presParOf" srcId="{94200167-781A-452F-B6B4-65D08218569B}" destId="{8726C604-786E-408E-9F5F-E73D67CDC591}" srcOrd="13" destOrd="0" presId="urn:microsoft.com/office/officeart/2009/3/layout/RandomtoResultProcess"/>
    <dgm:cxn modelId="{8220F65D-FC85-4681-9FA8-D6CE0488D361}" type="presParOf" srcId="{94200167-781A-452F-B6B4-65D08218569B}" destId="{17A5488D-904C-4E51-8163-DB0CD53D1314}" srcOrd="14" destOrd="0" presId="urn:microsoft.com/office/officeart/2009/3/layout/RandomtoResultProcess"/>
    <dgm:cxn modelId="{DC85CC2E-DA5A-44E6-8F39-A96F28E2121E}" type="presParOf" srcId="{94200167-781A-452F-B6B4-65D08218569B}" destId="{695B97AF-F259-4BBA-8EFB-5097EDE954C5}" srcOrd="15" destOrd="0" presId="urn:microsoft.com/office/officeart/2009/3/layout/RandomtoResultProcess"/>
    <dgm:cxn modelId="{3EDF75E5-504B-4D28-8FA7-B6852FD57B01}" type="presParOf" srcId="{94200167-781A-452F-B6B4-65D08218569B}" destId="{A5F38A03-5E85-4237-81CC-F13DD8E109A9}" srcOrd="16" destOrd="0" presId="urn:microsoft.com/office/officeart/2009/3/layout/RandomtoResultProcess"/>
    <dgm:cxn modelId="{DA6C34DC-5E6B-46E7-920F-E801DBA7D818}" type="presParOf" srcId="{94200167-781A-452F-B6B4-65D08218569B}" destId="{0E137603-D7B8-4EFC-94B6-E782AC49AD7E}" srcOrd="17" destOrd="0" presId="urn:microsoft.com/office/officeart/2009/3/layout/RandomtoResultProcess"/>
    <dgm:cxn modelId="{3E517BB7-38B5-4171-880B-7681935B751D}" type="presParOf" srcId="{94200167-781A-452F-B6B4-65D08218569B}" destId="{EFAB9BB1-2A83-409B-A096-991A651F8897}" srcOrd="18" destOrd="0" presId="urn:microsoft.com/office/officeart/2009/3/layout/RandomtoResultProcess"/>
    <dgm:cxn modelId="{F50E23FA-E6D5-4DA0-AC92-2C9F94B75961}" type="presParOf" srcId="{94200167-781A-452F-B6B4-65D08218569B}" destId="{689E7849-8D79-435C-9A83-DF6DDC8812BB}" srcOrd="19" destOrd="0" presId="urn:microsoft.com/office/officeart/2009/3/layout/RandomtoResultProcess"/>
    <dgm:cxn modelId="{2CE68107-A9C2-45A4-B342-85B61CF3D872}" type="presParOf" srcId="{223BD4C7-D660-4F5E-9033-5D7467BFF1E8}" destId="{D238BACF-D183-48F6-A9B0-48918E5B9D2A}" srcOrd="1" destOrd="0" presId="urn:microsoft.com/office/officeart/2009/3/layout/RandomtoResultProcess"/>
    <dgm:cxn modelId="{D1E420B9-5CE4-436B-AA10-29138315DDCD}" type="presParOf" srcId="{D238BACF-D183-48F6-A9B0-48918E5B9D2A}" destId="{87004F17-3359-45EF-8519-E3760C18104B}" srcOrd="0" destOrd="0" presId="urn:microsoft.com/office/officeart/2009/3/layout/RandomtoResultProcess"/>
    <dgm:cxn modelId="{22FD0A33-0826-4B45-8886-A2D659116406}" type="presParOf" srcId="{D238BACF-D183-48F6-A9B0-48918E5B9D2A}" destId="{DF5B25D7-8AFB-48C4-93E5-DB43512F7991}" srcOrd="1" destOrd="0" presId="urn:microsoft.com/office/officeart/2009/3/layout/RandomtoResultProcess"/>
    <dgm:cxn modelId="{164D800F-F5D8-4660-928C-D92662AD5591}" type="presParOf" srcId="{223BD4C7-D660-4F5E-9033-5D7467BFF1E8}" destId="{9839A247-8C62-4705-BD68-A8C9A5DFCDAF}" srcOrd="2" destOrd="0" presId="urn:microsoft.com/office/officeart/2009/3/layout/RandomtoResultProcess"/>
    <dgm:cxn modelId="{08D40D72-A43A-4096-9262-0FF6D0ED9A75}" type="presParOf" srcId="{9839A247-8C62-4705-BD68-A8C9A5DFCDAF}" destId="{5E2FBE1B-279C-43C2-A5D0-4AFE59BED3D9}" srcOrd="0" destOrd="0" presId="urn:microsoft.com/office/officeart/2009/3/layout/RandomtoResultProcess"/>
    <dgm:cxn modelId="{81ED6A3C-7436-4D30-801E-46266BA5F0F4}" type="presParOf" srcId="{9839A247-8C62-4705-BD68-A8C9A5DFCDAF}" destId="{C9C31800-1FB8-401F-BF74-C4D1CA890C26}" srcOrd="1" destOrd="0" presId="urn:microsoft.com/office/officeart/2009/3/layout/RandomtoResultProcess"/>
    <dgm:cxn modelId="{F698C0DA-FA1F-4B30-B839-33D708F6236C}" type="presParOf" srcId="{223BD4C7-D660-4F5E-9033-5D7467BFF1E8}" destId="{317DBB26-0662-4847-A93A-B9981D0FA3EF}" srcOrd="3" destOrd="0" presId="urn:microsoft.com/office/officeart/2009/3/layout/RandomtoResultProcess"/>
    <dgm:cxn modelId="{4E40195D-19C5-4E03-8843-E48E082F95BA}" type="presParOf" srcId="{317DBB26-0662-4847-A93A-B9981D0FA3EF}" destId="{77557C26-51B4-4881-A24D-B344AB0008F8}" srcOrd="0" destOrd="0" presId="urn:microsoft.com/office/officeart/2009/3/layout/RandomtoResultProcess"/>
    <dgm:cxn modelId="{1E002F2B-ACA8-4F7B-A58A-5671FD9E90A7}" type="presParOf" srcId="{317DBB26-0662-4847-A93A-B9981D0FA3EF}" destId="{78A29F54-1B60-4CAD-B626-C8733A3E63C2}" srcOrd="1" destOrd="0" presId="urn:microsoft.com/office/officeart/2009/3/layout/RandomtoResultProcess"/>
    <dgm:cxn modelId="{FF4D5C54-80AF-4E40-BE1B-6710007AA3E9}" type="presParOf" srcId="{223BD4C7-D660-4F5E-9033-5D7467BFF1E8}" destId="{8A995D48-28C8-42DD-ABD4-768010EF65D4}" srcOrd="4" destOrd="0" presId="urn:microsoft.com/office/officeart/2009/3/layout/RandomtoResultProcess"/>
    <dgm:cxn modelId="{A432452C-0530-48B6-BD19-20A4220AE158}" type="presParOf" srcId="{8A995D48-28C8-42DD-ABD4-768010EF65D4}" destId="{236D475D-7491-4D23-83AB-EFB2B4204698}" srcOrd="0" destOrd="0" presId="urn:microsoft.com/office/officeart/2009/3/layout/RandomtoResultProcess"/>
    <dgm:cxn modelId="{5FC1D39B-E8EC-4D3C-B6EB-E56B2F83157E}" type="presParOf" srcId="{8A995D48-28C8-42DD-ABD4-768010EF65D4}" destId="{1AA91EEA-247C-4C82-80F0-1ECC886F67E1}" srcOrd="1" destOrd="0" presId="urn:microsoft.com/office/officeart/2009/3/layout/RandomtoResultProcess"/>
    <dgm:cxn modelId="{E621A767-CC04-4DBA-803C-FF44BAD53CF0}" type="presParOf" srcId="{223BD4C7-D660-4F5E-9033-5D7467BFF1E8}" destId="{C0F0BE1C-141A-4150-847B-7117AC8E1682}" srcOrd="5" destOrd="0" presId="urn:microsoft.com/office/officeart/2009/3/layout/RandomtoResultProcess"/>
    <dgm:cxn modelId="{9591BEE3-4CB1-448C-BC14-23B1EC0AC882}" type="presParOf" srcId="{C0F0BE1C-141A-4150-847B-7117AC8E1682}" destId="{BE2C497D-BB5C-4EDE-96F6-B208DEF8E236}" srcOrd="0" destOrd="0" presId="urn:microsoft.com/office/officeart/2009/3/layout/RandomtoResultProcess"/>
    <dgm:cxn modelId="{C96F986B-9B25-4C24-A7EA-26B269A1EF86}" type="presParOf" srcId="{C0F0BE1C-141A-4150-847B-7117AC8E1682}" destId="{7A787E45-28F9-48B4-99D1-2C6644578DB0}" srcOrd="1" destOrd="0" presId="urn:microsoft.com/office/officeart/2009/3/layout/RandomtoResultProcess"/>
    <dgm:cxn modelId="{151F7C59-F905-4286-89EA-F1A4C5A9B6CB}" type="presParOf" srcId="{223BD4C7-D660-4F5E-9033-5D7467BFF1E8}" destId="{C0DD5048-5B04-450C-9D84-35B0A9374F34}" srcOrd="6" destOrd="0" presId="urn:microsoft.com/office/officeart/2009/3/layout/RandomtoResultProcess"/>
    <dgm:cxn modelId="{06FF60C2-D8F2-43D3-956B-804EB2034038}" type="presParOf" srcId="{C0DD5048-5B04-450C-9D84-35B0A9374F34}" destId="{A2591E24-75F2-4715-B8E9-FB31D9B42B3D}" srcOrd="0" destOrd="0" presId="urn:microsoft.com/office/officeart/2009/3/layout/RandomtoResultProcess"/>
    <dgm:cxn modelId="{D969BD7C-96D8-4D2F-8104-37045E03326D}" type="presParOf" srcId="{C0DD5048-5B04-450C-9D84-35B0A9374F34}" destId="{FAD5EEA3-CA15-4B5A-8905-F0AED295B6F4}"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24BFA6-83AE-44C0-B685-E9C708ADEE8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0642CE9E-2CA1-407A-9B0A-BECBDE20699E}">
      <dgm:prSet/>
      <dgm:spPr/>
      <dgm:t>
        <a:bodyPr/>
        <a:lstStyle/>
        <a:p>
          <a:pPr rtl="0"/>
          <a:r>
            <a:rPr lang="en-US" b="1" dirty="0" smtClean="0"/>
            <a:t>Project Mode:</a:t>
          </a:r>
          <a:r>
            <a:rPr lang="en-US" dirty="0" smtClean="0"/>
            <a:t> Hadoop standalone mode</a:t>
          </a:r>
          <a:endParaRPr lang="en-US" dirty="0"/>
        </a:p>
      </dgm:t>
    </dgm:pt>
    <dgm:pt modelId="{A794174D-6604-4194-9446-94B320909465}" type="parTrans" cxnId="{9449E57D-4202-4556-B634-3AFBD6231353}">
      <dgm:prSet/>
      <dgm:spPr/>
      <dgm:t>
        <a:bodyPr/>
        <a:lstStyle/>
        <a:p>
          <a:endParaRPr lang="en-US"/>
        </a:p>
      </dgm:t>
    </dgm:pt>
    <dgm:pt modelId="{0853977B-72CF-487B-8800-F91EDC0C0C41}" type="sibTrans" cxnId="{9449E57D-4202-4556-B634-3AFBD6231353}">
      <dgm:prSet/>
      <dgm:spPr/>
      <dgm:t>
        <a:bodyPr/>
        <a:lstStyle/>
        <a:p>
          <a:endParaRPr lang="en-US"/>
        </a:p>
      </dgm:t>
    </dgm:pt>
    <dgm:pt modelId="{2A033ED2-5BA0-42D0-B8A0-FB487EE45A55}">
      <dgm:prSet/>
      <dgm:spPr/>
      <dgm:t>
        <a:bodyPr/>
        <a:lstStyle/>
        <a:p>
          <a:pPr rtl="0"/>
          <a:r>
            <a:rPr lang="en-US" b="1" dirty="0" smtClean="0"/>
            <a:t>Tools</a:t>
          </a:r>
          <a:r>
            <a:rPr lang="en-US" dirty="0" smtClean="0"/>
            <a:t> : MapReduce, Hive, Pig, Sqoop</a:t>
          </a:r>
          <a:endParaRPr lang="en-US" dirty="0"/>
        </a:p>
      </dgm:t>
    </dgm:pt>
    <dgm:pt modelId="{59E4E344-7E77-4699-8214-B6CA547AAB09}" type="parTrans" cxnId="{212E402C-F643-456C-8634-D6ED76F9D81C}">
      <dgm:prSet/>
      <dgm:spPr/>
      <dgm:t>
        <a:bodyPr/>
        <a:lstStyle/>
        <a:p>
          <a:endParaRPr lang="en-US"/>
        </a:p>
      </dgm:t>
    </dgm:pt>
    <dgm:pt modelId="{25113B64-D135-433A-B06C-26B953530162}" type="sibTrans" cxnId="{212E402C-F643-456C-8634-D6ED76F9D81C}">
      <dgm:prSet/>
      <dgm:spPr/>
      <dgm:t>
        <a:bodyPr/>
        <a:lstStyle/>
        <a:p>
          <a:endParaRPr lang="en-US"/>
        </a:p>
      </dgm:t>
    </dgm:pt>
    <dgm:pt modelId="{30DE4CD9-6273-486A-9753-60D661A10FD1}" type="pres">
      <dgm:prSet presAssocID="{1724BFA6-83AE-44C0-B685-E9C708ADEE81}" presName="compositeShape" presStyleCnt="0">
        <dgm:presLayoutVars>
          <dgm:chMax val="7"/>
          <dgm:dir/>
          <dgm:resizeHandles val="exact"/>
        </dgm:presLayoutVars>
      </dgm:prSet>
      <dgm:spPr/>
      <dgm:t>
        <a:bodyPr/>
        <a:lstStyle/>
        <a:p>
          <a:endParaRPr lang="en-US"/>
        </a:p>
      </dgm:t>
    </dgm:pt>
    <dgm:pt modelId="{BCF0B2B8-9D74-40A9-A737-64D989134898}" type="pres">
      <dgm:prSet presAssocID="{0642CE9E-2CA1-407A-9B0A-BECBDE20699E}" presName="circ1" presStyleLbl="vennNode1" presStyleIdx="0" presStyleCnt="2"/>
      <dgm:spPr/>
      <dgm:t>
        <a:bodyPr/>
        <a:lstStyle/>
        <a:p>
          <a:endParaRPr lang="en-US"/>
        </a:p>
      </dgm:t>
    </dgm:pt>
    <dgm:pt modelId="{18B13B2A-CCDF-4816-A8B5-CDE074B6A45B}" type="pres">
      <dgm:prSet presAssocID="{0642CE9E-2CA1-407A-9B0A-BECBDE20699E}" presName="circ1Tx" presStyleLbl="revTx" presStyleIdx="0" presStyleCnt="0">
        <dgm:presLayoutVars>
          <dgm:chMax val="0"/>
          <dgm:chPref val="0"/>
          <dgm:bulletEnabled val="1"/>
        </dgm:presLayoutVars>
      </dgm:prSet>
      <dgm:spPr/>
      <dgm:t>
        <a:bodyPr/>
        <a:lstStyle/>
        <a:p>
          <a:endParaRPr lang="en-US"/>
        </a:p>
      </dgm:t>
    </dgm:pt>
    <dgm:pt modelId="{CB7DEC09-6330-4F50-9E18-C8921CACB0A1}" type="pres">
      <dgm:prSet presAssocID="{2A033ED2-5BA0-42D0-B8A0-FB487EE45A55}" presName="circ2" presStyleLbl="vennNode1" presStyleIdx="1" presStyleCnt="2"/>
      <dgm:spPr/>
      <dgm:t>
        <a:bodyPr/>
        <a:lstStyle/>
        <a:p>
          <a:endParaRPr lang="en-US"/>
        </a:p>
      </dgm:t>
    </dgm:pt>
    <dgm:pt modelId="{129A9B6B-CD97-44DF-ACB7-B3DDE3A9E585}" type="pres">
      <dgm:prSet presAssocID="{2A033ED2-5BA0-42D0-B8A0-FB487EE45A55}" presName="circ2Tx" presStyleLbl="revTx" presStyleIdx="0" presStyleCnt="0">
        <dgm:presLayoutVars>
          <dgm:chMax val="0"/>
          <dgm:chPref val="0"/>
          <dgm:bulletEnabled val="1"/>
        </dgm:presLayoutVars>
      </dgm:prSet>
      <dgm:spPr/>
      <dgm:t>
        <a:bodyPr/>
        <a:lstStyle/>
        <a:p>
          <a:endParaRPr lang="en-US"/>
        </a:p>
      </dgm:t>
    </dgm:pt>
  </dgm:ptLst>
  <dgm:cxnLst>
    <dgm:cxn modelId="{AB19804B-41CA-4158-B29F-3801C227D5B6}" type="presOf" srcId="{0642CE9E-2CA1-407A-9B0A-BECBDE20699E}" destId="{18B13B2A-CCDF-4816-A8B5-CDE074B6A45B}" srcOrd="1" destOrd="0" presId="urn:microsoft.com/office/officeart/2005/8/layout/venn1"/>
    <dgm:cxn modelId="{C3F253F5-9C5C-4092-86CF-3BED5C6F928F}" type="presOf" srcId="{2A033ED2-5BA0-42D0-B8A0-FB487EE45A55}" destId="{129A9B6B-CD97-44DF-ACB7-B3DDE3A9E585}" srcOrd="1" destOrd="0" presId="urn:microsoft.com/office/officeart/2005/8/layout/venn1"/>
    <dgm:cxn modelId="{41570E38-F541-4961-B5DB-8B37E1334EED}" type="presOf" srcId="{0642CE9E-2CA1-407A-9B0A-BECBDE20699E}" destId="{BCF0B2B8-9D74-40A9-A737-64D989134898}" srcOrd="0" destOrd="0" presId="urn:microsoft.com/office/officeart/2005/8/layout/venn1"/>
    <dgm:cxn modelId="{24CBBA8D-A813-4F59-B20C-E46D23088171}" type="presOf" srcId="{2A033ED2-5BA0-42D0-B8A0-FB487EE45A55}" destId="{CB7DEC09-6330-4F50-9E18-C8921CACB0A1}" srcOrd="0" destOrd="0" presId="urn:microsoft.com/office/officeart/2005/8/layout/venn1"/>
    <dgm:cxn modelId="{BDF67C17-CF67-4D8E-8B8E-30499EAE6482}" type="presOf" srcId="{1724BFA6-83AE-44C0-B685-E9C708ADEE81}" destId="{30DE4CD9-6273-486A-9753-60D661A10FD1}" srcOrd="0" destOrd="0" presId="urn:microsoft.com/office/officeart/2005/8/layout/venn1"/>
    <dgm:cxn modelId="{9449E57D-4202-4556-B634-3AFBD6231353}" srcId="{1724BFA6-83AE-44C0-B685-E9C708ADEE81}" destId="{0642CE9E-2CA1-407A-9B0A-BECBDE20699E}" srcOrd="0" destOrd="0" parTransId="{A794174D-6604-4194-9446-94B320909465}" sibTransId="{0853977B-72CF-487B-8800-F91EDC0C0C41}"/>
    <dgm:cxn modelId="{212E402C-F643-456C-8634-D6ED76F9D81C}" srcId="{1724BFA6-83AE-44C0-B685-E9C708ADEE81}" destId="{2A033ED2-5BA0-42D0-B8A0-FB487EE45A55}" srcOrd="1" destOrd="0" parTransId="{59E4E344-7E77-4699-8214-B6CA547AAB09}" sibTransId="{25113B64-D135-433A-B06C-26B953530162}"/>
    <dgm:cxn modelId="{9A9FA7F9-89B6-4496-963F-3E35A40715F8}" type="presParOf" srcId="{30DE4CD9-6273-486A-9753-60D661A10FD1}" destId="{BCF0B2B8-9D74-40A9-A737-64D989134898}" srcOrd="0" destOrd="0" presId="urn:microsoft.com/office/officeart/2005/8/layout/venn1"/>
    <dgm:cxn modelId="{466607D9-CB1E-4D78-B490-FFDB3DD81DE2}" type="presParOf" srcId="{30DE4CD9-6273-486A-9753-60D661A10FD1}" destId="{18B13B2A-CCDF-4816-A8B5-CDE074B6A45B}" srcOrd="1" destOrd="0" presId="urn:microsoft.com/office/officeart/2005/8/layout/venn1"/>
    <dgm:cxn modelId="{43D023CD-4B4A-42A5-9D20-C4FF6B2D9721}" type="presParOf" srcId="{30DE4CD9-6273-486A-9753-60D661A10FD1}" destId="{CB7DEC09-6330-4F50-9E18-C8921CACB0A1}" srcOrd="2" destOrd="0" presId="urn:microsoft.com/office/officeart/2005/8/layout/venn1"/>
    <dgm:cxn modelId="{ABEC7424-0E9C-4786-AE98-C06276EC33CE}" type="presParOf" srcId="{30DE4CD9-6273-486A-9753-60D661A10FD1}" destId="{129A9B6B-CD97-44DF-ACB7-B3DDE3A9E585}"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401697-090B-41DC-A85C-52498F1C56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B273CCD-D14C-433D-99CD-506C5CD58230}">
      <dgm:prSet/>
      <dgm:spPr/>
      <dgm:t>
        <a:bodyPr/>
        <a:lstStyle/>
        <a:p>
          <a:pPr rtl="0"/>
          <a:r>
            <a:rPr lang="en-US" b="1" dirty="0" smtClean="0"/>
            <a:t>Which country sources large educated people and contributes more to US by tax?</a:t>
          </a:r>
          <a:endParaRPr lang="en-US" dirty="0"/>
        </a:p>
      </dgm:t>
    </dgm:pt>
    <dgm:pt modelId="{F7F4A5DD-0F3B-4DA1-B132-26F9770B0091}" type="parTrans" cxnId="{D117AF89-3CE9-4DB7-AD96-7F383BA419D7}">
      <dgm:prSet/>
      <dgm:spPr/>
      <dgm:t>
        <a:bodyPr/>
        <a:lstStyle/>
        <a:p>
          <a:endParaRPr lang="en-US"/>
        </a:p>
      </dgm:t>
    </dgm:pt>
    <dgm:pt modelId="{9BFF535B-7346-4924-914B-15160F8E1F0F}" type="sibTrans" cxnId="{D117AF89-3CE9-4DB7-AD96-7F383BA419D7}">
      <dgm:prSet/>
      <dgm:spPr/>
      <dgm:t>
        <a:bodyPr/>
        <a:lstStyle/>
        <a:p>
          <a:endParaRPr lang="en-US"/>
        </a:p>
      </dgm:t>
    </dgm:pt>
    <dgm:pt modelId="{90440A3C-66D4-471F-AA74-02BD41EA6DE9}">
      <dgm:prSet/>
      <dgm:spPr/>
      <dgm:t>
        <a:bodyPr/>
        <a:lstStyle/>
        <a:p>
          <a:pPr rtl="0"/>
          <a:r>
            <a:rPr lang="en-US" smtClean="0"/>
            <a:t>Tool : Pig</a:t>
          </a:r>
          <a:endParaRPr lang="en-US"/>
        </a:p>
      </dgm:t>
    </dgm:pt>
    <dgm:pt modelId="{CB709B1D-8426-4B36-BF3D-0B6C32F7F352}" type="parTrans" cxnId="{74D5EDF5-18F2-4816-95B9-31E32A26D66F}">
      <dgm:prSet/>
      <dgm:spPr/>
      <dgm:t>
        <a:bodyPr/>
        <a:lstStyle/>
        <a:p>
          <a:endParaRPr lang="en-US"/>
        </a:p>
      </dgm:t>
    </dgm:pt>
    <dgm:pt modelId="{6F264600-DCAF-4491-BFBE-CE46D9F368CF}" type="sibTrans" cxnId="{74D5EDF5-18F2-4816-95B9-31E32A26D66F}">
      <dgm:prSet/>
      <dgm:spPr/>
      <dgm:t>
        <a:bodyPr/>
        <a:lstStyle/>
        <a:p>
          <a:endParaRPr lang="en-US"/>
        </a:p>
      </dgm:t>
    </dgm:pt>
    <dgm:pt modelId="{84B3FD4B-7799-4FB0-8600-8CC4ACB96071}">
      <dgm:prSet/>
      <dgm:spPr/>
      <dgm:t>
        <a:bodyPr/>
        <a:lstStyle/>
        <a:p>
          <a:pPr rtl="0"/>
          <a:r>
            <a:rPr lang="en-US" smtClean="0"/>
            <a:t>Prerequisite : Sample data with tax details[calculated by MapReduce] available for Pig to load, no lookup file needed</a:t>
          </a:r>
          <a:endParaRPr lang="en-US"/>
        </a:p>
      </dgm:t>
    </dgm:pt>
    <dgm:pt modelId="{D2F8E87A-4AFA-4635-9C30-43F3FBE695E2}" type="parTrans" cxnId="{8F7F8AE1-FA43-4BF6-893E-30F5BE66AC44}">
      <dgm:prSet/>
      <dgm:spPr/>
      <dgm:t>
        <a:bodyPr/>
        <a:lstStyle/>
        <a:p>
          <a:endParaRPr lang="en-US"/>
        </a:p>
      </dgm:t>
    </dgm:pt>
    <dgm:pt modelId="{4281A986-7A31-40F9-B187-F7879F7271BE}" type="sibTrans" cxnId="{8F7F8AE1-FA43-4BF6-893E-30F5BE66AC44}">
      <dgm:prSet/>
      <dgm:spPr/>
      <dgm:t>
        <a:bodyPr/>
        <a:lstStyle/>
        <a:p>
          <a:endParaRPr lang="en-US"/>
        </a:p>
      </dgm:t>
    </dgm:pt>
    <dgm:pt modelId="{DB711E88-3B34-4D74-9938-A1A5045F064F}">
      <dgm:prSet/>
      <dgm:spPr/>
      <dgm:t>
        <a:bodyPr/>
        <a:lstStyle/>
        <a:p>
          <a:pPr rtl="0"/>
          <a:r>
            <a:rPr lang="en-US" smtClean="0"/>
            <a:t>Procedure : </a:t>
          </a:r>
          <a:endParaRPr lang="en-US"/>
        </a:p>
      </dgm:t>
    </dgm:pt>
    <dgm:pt modelId="{FBE98B85-0691-4EE2-A9AF-96E83386B381}" type="parTrans" cxnId="{3DB20CFD-E9ED-4925-88F7-E82041481DA4}">
      <dgm:prSet/>
      <dgm:spPr/>
      <dgm:t>
        <a:bodyPr/>
        <a:lstStyle/>
        <a:p>
          <a:endParaRPr lang="en-US"/>
        </a:p>
      </dgm:t>
    </dgm:pt>
    <dgm:pt modelId="{C49441F3-CFC9-4971-BD8A-2F13EDA731AC}" type="sibTrans" cxnId="{3DB20CFD-E9ED-4925-88F7-E82041481DA4}">
      <dgm:prSet/>
      <dgm:spPr/>
      <dgm:t>
        <a:bodyPr/>
        <a:lstStyle/>
        <a:p>
          <a:endParaRPr lang="en-US"/>
        </a:p>
      </dgm:t>
    </dgm:pt>
    <dgm:pt modelId="{F3E60644-4FE2-45A7-86F8-3B5DF4E773AA}">
      <dgm:prSet/>
      <dgm:spPr/>
      <dgm:t>
        <a:bodyPr/>
        <a:lstStyle/>
        <a:p>
          <a:pPr rtl="0"/>
          <a:r>
            <a:rPr lang="en-US" smtClean="0"/>
            <a:t>1. Tax Contribution : Extracting Immigrants then grouping by country and then calculating total tax of every country and ordering descending to find the top country</a:t>
          </a:r>
          <a:endParaRPr lang="en-US"/>
        </a:p>
      </dgm:t>
    </dgm:pt>
    <dgm:pt modelId="{EAA50C13-916D-4995-A55A-F910F2B27B23}" type="parTrans" cxnId="{59C63BD2-2705-4FC5-B562-454BD7F2B27C}">
      <dgm:prSet/>
      <dgm:spPr/>
      <dgm:t>
        <a:bodyPr/>
        <a:lstStyle/>
        <a:p>
          <a:endParaRPr lang="en-US"/>
        </a:p>
      </dgm:t>
    </dgm:pt>
    <dgm:pt modelId="{89132622-D161-4B58-B86C-0FD86BF0A31E}" type="sibTrans" cxnId="{59C63BD2-2705-4FC5-B562-454BD7F2B27C}">
      <dgm:prSet/>
      <dgm:spPr/>
      <dgm:t>
        <a:bodyPr/>
        <a:lstStyle/>
        <a:p>
          <a:endParaRPr lang="en-US"/>
        </a:p>
      </dgm:t>
    </dgm:pt>
    <dgm:pt modelId="{A7E36F2F-26D1-4906-A8D4-2532BCB639B5}">
      <dgm:prSet/>
      <dgm:spPr/>
      <dgm:t>
        <a:bodyPr/>
        <a:lstStyle/>
        <a:p>
          <a:pPr rtl="0"/>
          <a:r>
            <a:rPr lang="en-US" dirty="0" smtClean="0"/>
            <a:t>2.Education : Extracting Immigrants with education “High School Graduate and above”, grouping by country and counting total record for every country</a:t>
          </a:r>
          <a:endParaRPr lang="en-US" dirty="0"/>
        </a:p>
      </dgm:t>
    </dgm:pt>
    <dgm:pt modelId="{78267D67-BFBF-4BB0-9093-8D6858D0E9EA}" type="parTrans" cxnId="{B92FFF48-F015-4A31-9C6B-39A3054BD8DC}">
      <dgm:prSet/>
      <dgm:spPr/>
      <dgm:t>
        <a:bodyPr/>
        <a:lstStyle/>
        <a:p>
          <a:endParaRPr lang="en-US"/>
        </a:p>
      </dgm:t>
    </dgm:pt>
    <dgm:pt modelId="{66F38B20-5BC9-4C5E-A60A-5C50F5F00FCC}" type="sibTrans" cxnId="{B92FFF48-F015-4A31-9C6B-39A3054BD8DC}">
      <dgm:prSet/>
      <dgm:spPr/>
      <dgm:t>
        <a:bodyPr/>
        <a:lstStyle/>
        <a:p>
          <a:endParaRPr lang="en-US"/>
        </a:p>
      </dgm:t>
    </dgm:pt>
    <dgm:pt modelId="{49677B7F-9803-4B50-9BC0-1C4865E43CD0}">
      <dgm:prSet/>
      <dgm:spPr/>
      <dgm:t>
        <a:bodyPr/>
        <a:lstStyle/>
        <a:p>
          <a:pPr rtl="0"/>
          <a:r>
            <a:rPr lang="en-US" smtClean="0"/>
            <a:t>Output : Analysis report is written using CONCAT() function and stored as part- r-00000 files</a:t>
          </a:r>
          <a:endParaRPr lang="en-US"/>
        </a:p>
      </dgm:t>
    </dgm:pt>
    <dgm:pt modelId="{9BF74178-44F6-4479-8B8B-2EC14C1C338A}" type="parTrans" cxnId="{EE70427E-E58E-4871-A19F-A211EA822F55}">
      <dgm:prSet/>
      <dgm:spPr/>
      <dgm:t>
        <a:bodyPr/>
        <a:lstStyle/>
        <a:p>
          <a:endParaRPr lang="en-US"/>
        </a:p>
      </dgm:t>
    </dgm:pt>
    <dgm:pt modelId="{945C0F43-5C8C-4371-96CB-1E9304AC5082}" type="sibTrans" cxnId="{EE70427E-E58E-4871-A19F-A211EA822F55}">
      <dgm:prSet/>
      <dgm:spPr/>
      <dgm:t>
        <a:bodyPr/>
        <a:lstStyle/>
        <a:p>
          <a:endParaRPr lang="en-US"/>
        </a:p>
      </dgm:t>
    </dgm:pt>
    <dgm:pt modelId="{114C7A28-1B38-4CE0-96CD-A145B77919AD}" type="pres">
      <dgm:prSet presAssocID="{54401697-090B-41DC-A85C-52498F1C5666}" presName="linear" presStyleCnt="0">
        <dgm:presLayoutVars>
          <dgm:animLvl val="lvl"/>
          <dgm:resizeHandles val="exact"/>
        </dgm:presLayoutVars>
      </dgm:prSet>
      <dgm:spPr/>
      <dgm:t>
        <a:bodyPr/>
        <a:lstStyle/>
        <a:p>
          <a:endParaRPr lang="en-US"/>
        </a:p>
      </dgm:t>
    </dgm:pt>
    <dgm:pt modelId="{98D7E39A-B80F-459C-9AB8-E37B7E443310}" type="pres">
      <dgm:prSet presAssocID="{8B273CCD-D14C-433D-99CD-506C5CD58230}" presName="parentText" presStyleLbl="node1" presStyleIdx="0" presStyleCnt="5">
        <dgm:presLayoutVars>
          <dgm:chMax val="0"/>
          <dgm:bulletEnabled val="1"/>
        </dgm:presLayoutVars>
      </dgm:prSet>
      <dgm:spPr/>
      <dgm:t>
        <a:bodyPr/>
        <a:lstStyle/>
        <a:p>
          <a:endParaRPr lang="en-US"/>
        </a:p>
      </dgm:t>
    </dgm:pt>
    <dgm:pt modelId="{91BFD4A9-5EFE-4171-8FAC-FDA18EBA9EAF}" type="pres">
      <dgm:prSet presAssocID="{9BFF535B-7346-4924-914B-15160F8E1F0F}" presName="spacer" presStyleCnt="0"/>
      <dgm:spPr/>
    </dgm:pt>
    <dgm:pt modelId="{5D8E45F8-F61F-4657-AA3A-68364F5F47D7}" type="pres">
      <dgm:prSet presAssocID="{90440A3C-66D4-471F-AA74-02BD41EA6DE9}" presName="parentText" presStyleLbl="node1" presStyleIdx="1" presStyleCnt="5">
        <dgm:presLayoutVars>
          <dgm:chMax val="0"/>
          <dgm:bulletEnabled val="1"/>
        </dgm:presLayoutVars>
      </dgm:prSet>
      <dgm:spPr/>
      <dgm:t>
        <a:bodyPr/>
        <a:lstStyle/>
        <a:p>
          <a:endParaRPr lang="en-US"/>
        </a:p>
      </dgm:t>
    </dgm:pt>
    <dgm:pt modelId="{4C9CE3A3-9EB8-4326-BA5C-EA8FA8B9AD4D}" type="pres">
      <dgm:prSet presAssocID="{6F264600-DCAF-4491-BFBE-CE46D9F368CF}" presName="spacer" presStyleCnt="0"/>
      <dgm:spPr/>
    </dgm:pt>
    <dgm:pt modelId="{878E9D19-BA6D-42C3-B1E0-2EE195641B59}" type="pres">
      <dgm:prSet presAssocID="{84B3FD4B-7799-4FB0-8600-8CC4ACB96071}" presName="parentText" presStyleLbl="node1" presStyleIdx="2" presStyleCnt="5">
        <dgm:presLayoutVars>
          <dgm:chMax val="0"/>
          <dgm:bulletEnabled val="1"/>
        </dgm:presLayoutVars>
      </dgm:prSet>
      <dgm:spPr/>
      <dgm:t>
        <a:bodyPr/>
        <a:lstStyle/>
        <a:p>
          <a:endParaRPr lang="en-US"/>
        </a:p>
      </dgm:t>
    </dgm:pt>
    <dgm:pt modelId="{DE97D7F4-9FE6-4121-9115-B9D7B3F96D8D}" type="pres">
      <dgm:prSet presAssocID="{4281A986-7A31-40F9-B187-F7879F7271BE}" presName="spacer" presStyleCnt="0"/>
      <dgm:spPr/>
    </dgm:pt>
    <dgm:pt modelId="{844C9E3B-B4F5-460A-8222-CBCFF415412C}" type="pres">
      <dgm:prSet presAssocID="{DB711E88-3B34-4D74-9938-A1A5045F064F}" presName="parentText" presStyleLbl="node1" presStyleIdx="3" presStyleCnt="5">
        <dgm:presLayoutVars>
          <dgm:chMax val="0"/>
          <dgm:bulletEnabled val="1"/>
        </dgm:presLayoutVars>
      </dgm:prSet>
      <dgm:spPr/>
      <dgm:t>
        <a:bodyPr/>
        <a:lstStyle/>
        <a:p>
          <a:endParaRPr lang="en-US"/>
        </a:p>
      </dgm:t>
    </dgm:pt>
    <dgm:pt modelId="{39618798-A966-411B-BA09-373280AC61DE}" type="pres">
      <dgm:prSet presAssocID="{DB711E88-3B34-4D74-9938-A1A5045F064F}" presName="childText" presStyleLbl="revTx" presStyleIdx="0" presStyleCnt="1">
        <dgm:presLayoutVars>
          <dgm:bulletEnabled val="1"/>
        </dgm:presLayoutVars>
      </dgm:prSet>
      <dgm:spPr/>
      <dgm:t>
        <a:bodyPr/>
        <a:lstStyle/>
        <a:p>
          <a:endParaRPr lang="en-US"/>
        </a:p>
      </dgm:t>
    </dgm:pt>
    <dgm:pt modelId="{574311FF-8A22-489F-AF91-178BE5B7DD3D}" type="pres">
      <dgm:prSet presAssocID="{49677B7F-9803-4B50-9BC0-1C4865E43CD0}" presName="parentText" presStyleLbl="node1" presStyleIdx="4" presStyleCnt="5">
        <dgm:presLayoutVars>
          <dgm:chMax val="0"/>
          <dgm:bulletEnabled val="1"/>
        </dgm:presLayoutVars>
      </dgm:prSet>
      <dgm:spPr/>
      <dgm:t>
        <a:bodyPr/>
        <a:lstStyle/>
        <a:p>
          <a:endParaRPr lang="en-US"/>
        </a:p>
      </dgm:t>
    </dgm:pt>
  </dgm:ptLst>
  <dgm:cxnLst>
    <dgm:cxn modelId="{59C63BD2-2705-4FC5-B562-454BD7F2B27C}" srcId="{DB711E88-3B34-4D74-9938-A1A5045F064F}" destId="{F3E60644-4FE2-45A7-86F8-3B5DF4E773AA}" srcOrd="0" destOrd="0" parTransId="{EAA50C13-916D-4995-A55A-F910F2B27B23}" sibTransId="{89132622-D161-4B58-B86C-0FD86BF0A31E}"/>
    <dgm:cxn modelId="{EE70427E-E58E-4871-A19F-A211EA822F55}" srcId="{54401697-090B-41DC-A85C-52498F1C5666}" destId="{49677B7F-9803-4B50-9BC0-1C4865E43CD0}" srcOrd="4" destOrd="0" parTransId="{9BF74178-44F6-4479-8B8B-2EC14C1C338A}" sibTransId="{945C0F43-5C8C-4371-96CB-1E9304AC5082}"/>
    <dgm:cxn modelId="{8F7F8AE1-FA43-4BF6-893E-30F5BE66AC44}" srcId="{54401697-090B-41DC-A85C-52498F1C5666}" destId="{84B3FD4B-7799-4FB0-8600-8CC4ACB96071}" srcOrd="2" destOrd="0" parTransId="{D2F8E87A-4AFA-4635-9C30-43F3FBE695E2}" sibTransId="{4281A986-7A31-40F9-B187-F7879F7271BE}"/>
    <dgm:cxn modelId="{A21B3D6F-5CB0-44F7-B45F-B3CD4E346723}" type="presOf" srcId="{A7E36F2F-26D1-4906-A8D4-2532BCB639B5}" destId="{39618798-A966-411B-BA09-373280AC61DE}" srcOrd="0" destOrd="1" presId="urn:microsoft.com/office/officeart/2005/8/layout/vList2"/>
    <dgm:cxn modelId="{51EBF4F4-1F6D-4731-BBFE-147AFB4CE9F2}" type="presOf" srcId="{84B3FD4B-7799-4FB0-8600-8CC4ACB96071}" destId="{878E9D19-BA6D-42C3-B1E0-2EE195641B59}" srcOrd="0" destOrd="0" presId="urn:microsoft.com/office/officeart/2005/8/layout/vList2"/>
    <dgm:cxn modelId="{D4E9901F-E070-4F2A-A353-591FC5BE762B}" type="presOf" srcId="{49677B7F-9803-4B50-9BC0-1C4865E43CD0}" destId="{574311FF-8A22-489F-AF91-178BE5B7DD3D}" srcOrd="0" destOrd="0" presId="urn:microsoft.com/office/officeart/2005/8/layout/vList2"/>
    <dgm:cxn modelId="{D117AF89-3CE9-4DB7-AD96-7F383BA419D7}" srcId="{54401697-090B-41DC-A85C-52498F1C5666}" destId="{8B273CCD-D14C-433D-99CD-506C5CD58230}" srcOrd="0" destOrd="0" parTransId="{F7F4A5DD-0F3B-4DA1-B132-26F9770B0091}" sibTransId="{9BFF535B-7346-4924-914B-15160F8E1F0F}"/>
    <dgm:cxn modelId="{DD1C6675-DA3D-4425-91F2-9FBF6C693925}" type="presOf" srcId="{F3E60644-4FE2-45A7-86F8-3B5DF4E773AA}" destId="{39618798-A966-411B-BA09-373280AC61DE}" srcOrd="0" destOrd="0" presId="urn:microsoft.com/office/officeart/2005/8/layout/vList2"/>
    <dgm:cxn modelId="{FE843120-ADEA-4441-914F-5D0EBEB7FFD7}" type="presOf" srcId="{DB711E88-3B34-4D74-9938-A1A5045F064F}" destId="{844C9E3B-B4F5-460A-8222-CBCFF415412C}" srcOrd="0" destOrd="0" presId="urn:microsoft.com/office/officeart/2005/8/layout/vList2"/>
    <dgm:cxn modelId="{B4DAE669-046C-4ECC-AF17-329F00D32DD8}" type="presOf" srcId="{54401697-090B-41DC-A85C-52498F1C5666}" destId="{114C7A28-1B38-4CE0-96CD-A145B77919AD}" srcOrd="0" destOrd="0" presId="urn:microsoft.com/office/officeart/2005/8/layout/vList2"/>
    <dgm:cxn modelId="{3DB20CFD-E9ED-4925-88F7-E82041481DA4}" srcId="{54401697-090B-41DC-A85C-52498F1C5666}" destId="{DB711E88-3B34-4D74-9938-A1A5045F064F}" srcOrd="3" destOrd="0" parTransId="{FBE98B85-0691-4EE2-A9AF-96E83386B381}" sibTransId="{C49441F3-CFC9-4971-BD8A-2F13EDA731AC}"/>
    <dgm:cxn modelId="{2770C6C8-6442-42A1-A3EF-B268B69B16CE}" type="presOf" srcId="{8B273CCD-D14C-433D-99CD-506C5CD58230}" destId="{98D7E39A-B80F-459C-9AB8-E37B7E443310}" srcOrd="0" destOrd="0" presId="urn:microsoft.com/office/officeart/2005/8/layout/vList2"/>
    <dgm:cxn modelId="{A162F6AB-100E-48CC-B692-B8B9F3520AFD}" type="presOf" srcId="{90440A3C-66D4-471F-AA74-02BD41EA6DE9}" destId="{5D8E45F8-F61F-4657-AA3A-68364F5F47D7}" srcOrd="0" destOrd="0" presId="urn:microsoft.com/office/officeart/2005/8/layout/vList2"/>
    <dgm:cxn modelId="{B92FFF48-F015-4A31-9C6B-39A3054BD8DC}" srcId="{DB711E88-3B34-4D74-9938-A1A5045F064F}" destId="{A7E36F2F-26D1-4906-A8D4-2532BCB639B5}" srcOrd="1" destOrd="0" parTransId="{78267D67-BFBF-4BB0-9093-8D6858D0E9EA}" sibTransId="{66F38B20-5BC9-4C5E-A60A-5C50F5F00FCC}"/>
    <dgm:cxn modelId="{74D5EDF5-18F2-4816-95B9-31E32A26D66F}" srcId="{54401697-090B-41DC-A85C-52498F1C5666}" destId="{90440A3C-66D4-471F-AA74-02BD41EA6DE9}" srcOrd="1" destOrd="0" parTransId="{CB709B1D-8426-4B36-BF3D-0B6C32F7F352}" sibTransId="{6F264600-DCAF-4491-BFBE-CE46D9F368CF}"/>
    <dgm:cxn modelId="{7EA1E06E-DD2B-497F-A404-4E80E49CC6F3}" type="presParOf" srcId="{114C7A28-1B38-4CE0-96CD-A145B77919AD}" destId="{98D7E39A-B80F-459C-9AB8-E37B7E443310}" srcOrd="0" destOrd="0" presId="urn:microsoft.com/office/officeart/2005/8/layout/vList2"/>
    <dgm:cxn modelId="{CFA80768-A67D-4A50-9AC1-B741EDC3121A}" type="presParOf" srcId="{114C7A28-1B38-4CE0-96CD-A145B77919AD}" destId="{91BFD4A9-5EFE-4171-8FAC-FDA18EBA9EAF}" srcOrd="1" destOrd="0" presId="urn:microsoft.com/office/officeart/2005/8/layout/vList2"/>
    <dgm:cxn modelId="{AA28BB04-F9F3-46AC-B5D1-95DD6A5072BF}" type="presParOf" srcId="{114C7A28-1B38-4CE0-96CD-A145B77919AD}" destId="{5D8E45F8-F61F-4657-AA3A-68364F5F47D7}" srcOrd="2" destOrd="0" presId="urn:microsoft.com/office/officeart/2005/8/layout/vList2"/>
    <dgm:cxn modelId="{71BBDB95-9A59-4BCC-A704-DDEE073DB1BB}" type="presParOf" srcId="{114C7A28-1B38-4CE0-96CD-A145B77919AD}" destId="{4C9CE3A3-9EB8-4326-BA5C-EA8FA8B9AD4D}" srcOrd="3" destOrd="0" presId="urn:microsoft.com/office/officeart/2005/8/layout/vList2"/>
    <dgm:cxn modelId="{2529F423-80FC-4488-8CF0-9391B7E8C8E0}" type="presParOf" srcId="{114C7A28-1B38-4CE0-96CD-A145B77919AD}" destId="{878E9D19-BA6D-42C3-B1E0-2EE195641B59}" srcOrd="4" destOrd="0" presId="urn:microsoft.com/office/officeart/2005/8/layout/vList2"/>
    <dgm:cxn modelId="{465C2D5E-CB96-4857-BE57-395DB819CAFF}" type="presParOf" srcId="{114C7A28-1B38-4CE0-96CD-A145B77919AD}" destId="{DE97D7F4-9FE6-4121-9115-B9D7B3F96D8D}" srcOrd="5" destOrd="0" presId="urn:microsoft.com/office/officeart/2005/8/layout/vList2"/>
    <dgm:cxn modelId="{A6AB3013-5145-4628-BC8A-E85BA6B1811C}" type="presParOf" srcId="{114C7A28-1B38-4CE0-96CD-A145B77919AD}" destId="{844C9E3B-B4F5-460A-8222-CBCFF415412C}" srcOrd="6" destOrd="0" presId="urn:microsoft.com/office/officeart/2005/8/layout/vList2"/>
    <dgm:cxn modelId="{19E9AA5C-2C27-4B8E-A37D-36FDEC56A2C9}" type="presParOf" srcId="{114C7A28-1B38-4CE0-96CD-A145B77919AD}" destId="{39618798-A966-411B-BA09-373280AC61DE}" srcOrd="7" destOrd="0" presId="urn:microsoft.com/office/officeart/2005/8/layout/vList2"/>
    <dgm:cxn modelId="{BA07E8E6-CF6E-4D58-BF0B-F8EEC2E22AD2}" type="presParOf" srcId="{114C7A28-1B38-4CE0-96CD-A145B77919AD}" destId="{574311FF-8A22-489F-AF91-178BE5B7DD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C0649B-2EE3-495E-8183-196646FD1A96}"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6CCDECFB-6557-4A14-B31C-6D370A3A62A2}">
      <dgm:prSet/>
      <dgm:spPr/>
      <dgm:t>
        <a:bodyPr/>
        <a:lstStyle/>
        <a:p>
          <a:pPr rtl="0"/>
          <a:r>
            <a:rPr lang="en-US" dirty="0" smtClean="0"/>
            <a:t>Output 1: /CountryTaxPaid/part-r-00000 file, </a:t>
          </a:r>
          <a:endParaRPr lang="en-US" dirty="0"/>
        </a:p>
      </dgm:t>
    </dgm:pt>
    <dgm:pt modelId="{AACB67E4-BA16-4E2A-8497-722F00050724}" type="parTrans" cxnId="{41ACDB9B-1C81-46AE-B0D9-C356703C8AE2}">
      <dgm:prSet/>
      <dgm:spPr/>
      <dgm:t>
        <a:bodyPr/>
        <a:lstStyle/>
        <a:p>
          <a:endParaRPr lang="en-US"/>
        </a:p>
      </dgm:t>
    </dgm:pt>
    <dgm:pt modelId="{4CFE158B-C2FF-436A-BA48-71C8466A450D}" type="sibTrans" cxnId="{41ACDB9B-1C81-46AE-B0D9-C356703C8AE2}">
      <dgm:prSet/>
      <dgm:spPr/>
      <dgm:t>
        <a:bodyPr/>
        <a:lstStyle/>
        <a:p>
          <a:endParaRPr lang="en-US"/>
        </a:p>
      </dgm:t>
    </dgm:pt>
    <dgm:pt modelId="{BDD4B23F-34A5-40DB-8411-8902335B56C4}">
      <dgm:prSet/>
      <dgm:spPr/>
      <dgm:t>
        <a:bodyPr/>
        <a:lstStyle/>
        <a:p>
          <a:pPr rtl="0"/>
          <a:r>
            <a:rPr lang="en-US" dirty="0" smtClean="0"/>
            <a:t>Tax Contribution :  Mexico contributed more in income tax and accounted for about 31.77% of total tax revenue from immigrants</a:t>
          </a:r>
          <a:endParaRPr lang="en-US" dirty="0"/>
        </a:p>
      </dgm:t>
    </dgm:pt>
    <dgm:pt modelId="{5731443E-3D2B-4B03-B9ED-EC682F8D655D}" type="parTrans" cxnId="{20412495-E641-4110-8CB0-8DA859923152}">
      <dgm:prSet/>
      <dgm:spPr/>
      <dgm:t>
        <a:bodyPr/>
        <a:lstStyle/>
        <a:p>
          <a:endParaRPr lang="en-US"/>
        </a:p>
      </dgm:t>
    </dgm:pt>
    <dgm:pt modelId="{FFE81748-F67C-4120-BF28-94B11F0D09E6}" type="sibTrans" cxnId="{20412495-E641-4110-8CB0-8DA859923152}">
      <dgm:prSet/>
      <dgm:spPr/>
      <dgm:t>
        <a:bodyPr/>
        <a:lstStyle/>
        <a:p>
          <a:endParaRPr lang="en-US"/>
        </a:p>
      </dgm:t>
    </dgm:pt>
    <dgm:pt modelId="{EDF59E34-79BA-46FB-B2D2-787367CDA063}">
      <dgm:prSet/>
      <dgm:spPr/>
      <dgm:t>
        <a:bodyPr/>
        <a:lstStyle/>
        <a:p>
          <a:pPr rtl="0"/>
          <a:r>
            <a:rPr lang="en-US" smtClean="0"/>
            <a:t>Output 2: /CountryEducated/part-r-00000 file, </a:t>
          </a:r>
          <a:endParaRPr lang="en-US"/>
        </a:p>
      </dgm:t>
    </dgm:pt>
    <dgm:pt modelId="{CEABFE4C-F376-4FF1-BD4B-2932073BA19C}" type="parTrans" cxnId="{9EEB96B5-6DD7-4A06-A44F-F20CEDA9667E}">
      <dgm:prSet/>
      <dgm:spPr/>
      <dgm:t>
        <a:bodyPr/>
        <a:lstStyle/>
        <a:p>
          <a:endParaRPr lang="en-US"/>
        </a:p>
      </dgm:t>
    </dgm:pt>
    <dgm:pt modelId="{17DDFFE4-F478-4F56-AB93-96E558D8074C}" type="sibTrans" cxnId="{9EEB96B5-6DD7-4A06-A44F-F20CEDA9667E}">
      <dgm:prSet/>
      <dgm:spPr/>
      <dgm:t>
        <a:bodyPr/>
        <a:lstStyle/>
        <a:p>
          <a:endParaRPr lang="en-US"/>
        </a:p>
      </dgm:t>
    </dgm:pt>
    <dgm:pt modelId="{F646E9E5-A774-40B9-BDB9-BDD849109FCA}">
      <dgm:prSet/>
      <dgm:spPr/>
      <dgm:t>
        <a:bodyPr/>
        <a:lstStyle/>
        <a:p>
          <a:pPr rtl="0"/>
          <a:r>
            <a:rPr lang="en-US" smtClean="0"/>
            <a:t>Educated Immigrants :  Mexico sources more educated immigrants and accounts 18% of total educated immigrant population</a:t>
          </a:r>
          <a:endParaRPr lang="en-US"/>
        </a:p>
      </dgm:t>
    </dgm:pt>
    <dgm:pt modelId="{5928487F-91F5-42C0-8C79-6A4C6A5E732D}" type="parTrans" cxnId="{E6D63BD6-189C-460B-B8C0-9B358F304C84}">
      <dgm:prSet/>
      <dgm:spPr/>
      <dgm:t>
        <a:bodyPr/>
        <a:lstStyle/>
        <a:p>
          <a:endParaRPr lang="en-US"/>
        </a:p>
      </dgm:t>
    </dgm:pt>
    <dgm:pt modelId="{36BEFF74-E500-43C4-9DDD-BD6D1933F696}" type="sibTrans" cxnId="{E6D63BD6-189C-460B-B8C0-9B358F304C84}">
      <dgm:prSet/>
      <dgm:spPr/>
      <dgm:t>
        <a:bodyPr/>
        <a:lstStyle/>
        <a:p>
          <a:endParaRPr lang="en-US"/>
        </a:p>
      </dgm:t>
    </dgm:pt>
    <dgm:pt modelId="{809E5A0B-1EEB-4DCB-A479-24F90807EE44}" type="pres">
      <dgm:prSet presAssocID="{62C0649B-2EE3-495E-8183-196646FD1A96}" presName="Name0" presStyleCnt="0">
        <dgm:presLayoutVars>
          <dgm:dir/>
          <dgm:animLvl val="lvl"/>
          <dgm:resizeHandles val="exact"/>
        </dgm:presLayoutVars>
      </dgm:prSet>
      <dgm:spPr/>
      <dgm:t>
        <a:bodyPr/>
        <a:lstStyle/>
        <a:p>
          <a:endParaRPr lang="en-US"/>
        </a:p>
      </dgm:t>
    </dgm:pt>
    <dgm:pt modelId="{7A1032EA-716F-47F3-A805-7A48C77CEDA7}" type="pres">
      <dgm:prSet presAssocID="{6CCDECFB-6557-4A14-B31C-6D370A3A62A2}" presName="linNode" presStyleCnt="0"/>
      <dgm:spPr/>
    </dgm:pt>
    <dgm:pt modelId="{4CA6A6E8-8A02-422F-9114-2C2E84FFFA2C}" type="pres">
      <dgm:prSet presAssocID="{6CCDECFB-6557-4A14-B31C-6D370A3A62A2}" presName="parentText" presStyleLbl="node1" presStyleIdx="0" presStyleCnt="2">
        <dgm:presLayoutVars>
          <dgm:chMax val="1"/>
          <dgm:bulletEnabled val="1"/>
        </dgm:presLayoutVars>
      </dgm:prSet>
      <dgm:spPr/>
      <dgm:t>
        <a:bodyPr/>
        <a:lstStyle/>
        <a:p>
          <a:endParaRPr lang="en-US"/>
        </a:p>
      </dgm:t>
    </dgm:pt>
    <dgm:pt modelId="{CA97BD57-F598-4864-BE16-E8FC027FED51}" type="pres">
      <dgm:prSet presAssocID="{6CCDECFB-6557-4A14-B31C-6D370A3A62A2}" presName="descendantText" presStyleLbl="alignAccFollowNode1" presStyleIdx="0" presStyleCnt="2">
        <dgm:presLayoutVars>
          <dgm:bulletEnabled val="1"/>
        </dgm:presLayoutVars>
      </dgm:prSet>
      <dgm:spPr/>
      <dgm:t>
        <a:bodyPr/>
        <a:lstStyle/>
        <a:p>
          <a:endParaRPr lang="en-US"/>
        </a:p>
      </dgm:t>
    </dgm:pt>
    <dgm:pt modelId="{BC202150-3FAE-43EF-8AA1-16E0440C1DEB}" type="pres">
      <dgm:prSet presAssocID="{4CFE158B-C2FF-436A-BA48-71C8466A450D}" presName="sp" presStyleCnt="0"/>
      <dgm:spPr/>
    </dgm:pt>
    <dgm:pt modelId="{AD058770-F794-45FD-9ABC-D0B1E66CC766}" type="pres">
      <dgm:prSet presAssocID="{EDF59E34-79BA-46FB-B2D2-787367CDA063}" presName="linNode" presStyleCnt="0"/>
      <dgm:spPr/>
    </dgm:pt>
    <dgm:pt modelId="{F4A107BC-C1B4-4781-B612-6E16253D05AA}" type="pres">
      <dgm:prSet presAssocID="{EDF59E34-79BA-46FB-B2D2-787367CDA063}" presName="parentText" presStyleLbl="node1" presStyleIdx="1" presStyleCnt="2">
        <dgm:presLayoutVars>
          <dgm:chMax val="1"/>
          <dgm:bulletEnabled val="1"/>
        </dgm:presLayoutVars>
      </dgm:prSet>
      <dgm:spPr/>
      <dgm:t>
        <a:bodyPr/>
        <a:lstStyle/>
        <a:p>
          <a:endParaRPr lang="en-US"/>
        </a:p>
      </dgm:t>
    </dgm:pt>
    <dgm:pt modelId="{2670AAE1-FE8C-4B88-8E2B-53BFA461F7AF}" type="pres">
      <dgm:prSet presAssocID="{EDF59E34-79BA-46FB-B2D2-787367CDA063}" presName="descendantText" presStyleLbl="alignAccFollowNode1" presStyleIdx="1" presStyleCnt="2">
        <dgm:presLayoutVars>
          <dgm:bulletEnabled val="1"/>
        </dgm:presLayoutVars>
      </dgm:prSet>
      <dgm:spPr/>
      <dgm:t>
        <a:bodyPr/>
        <a:lstStyle/>
        <a:p>
          <a:endParaRPr lang="en-US"/>
        </a:p>
      </dgm:t>
    </dgm:pt>
  </dgm:ptLst>
  <dgm:cxnLst>
    <dgm:cxn modelId="{41ACDB9B-1C81-46AE-B0D9-C356703C8AE2}" srcId="{62C0649B-2EE3-495E-8183-196646FD1A96}" destId="{6CCDECFB-6557-4A14-B31C-6D370A3A62A2}" srcOrd="0" destOrd="0" parTransId="{AACB67E4-BA16-4E2A-8497-722F00050724}" sibTransId="{4CFE158B-C2FF-436A-BA48-71C8466A450D}"/>
    <dgm:cxn modelId="{E6D63BD6-189C-460B-B8C0-9B358F304C84}" srcId="{EDF59E34-79BA-46FB-B2D2-787367CDA063}" destId="{F646E9E5-A774-40B9-BDB9-BDD849109FCA}" srcOrd="0" destOrd="0" parTransId="{5928487F-91F5-42C0-8C79-6A4C6A5E732D}" sibTransId="{36BEFF74-E500-43C4-9DDD-BD6D1933F696}"/>
    <dgm:cxn modelId="{B7303717-C971-42B9-9E96-EDF95ED15181}" type="presOf" srcId="{6CCDECFB-6557-4A14-B31C-6D370A3A62A2}" destId="{4CA6A6E8-8A02-422F-9114-2C2E84FFFA2C}" srcOrd="0" destOrd="0" presId="urn:microsoft.com/office/officeart/2005/8/layout/vList5"/>
    <dgm:cxn modelId="{DCFE2DD4-4848-4F47-A6D7-F5CC4D87290F}" type="presOf" srcId="{EDF59E34-79BA-46FB-B2D2-787367CDA063}" destId="{F4A107BC-C1B4-4781-B612-6E16253D05AA}" srcOrd="0" destOrd="0" presId="urn:microsoft.com/office/officeart/2005/8/layout/vList5"/>
    <dgm:cxn modelId="{9EEB96B5-6DD7-4A06-A44F-F20CEDA9667E}" srcId="{62C0649B-2EE3-495E-8183-196646FD1A96}" destId="{EDF59E34-79BA-46FB-B2D2-787367CDA063}" srcOrd="1" destOrd="0" parTransId="{CEABFE4C-F376-4FF1-BD4B-2932073BA19C}" sibTransId="{17DDFFE4-F478-4F56-AB93-96E558D8074C}"/>
    <dgm:cxn modelId="{20412495-E641-4110-8CB0-8DA859923152}" srcId="{6CCDECFB-6557-4A14-B31C-6D370A3A62A2}" destId="{BDD4B23F-34A5-40DB-8411-8902335B56C4}" srcOrd="0" destOrd="0" parTransId="{5731443E-3D2B-4B03-B9ED-EC682F8D655D}" sibTransId="{FFE81748-F67C-4120-BF28-94B11F0D09E6}"/>
    <dgm:cxn modelId="{26158A3E-4E07-45DD-869C-80B37C1E00A1}" type="presOf" srcId="{BDD4B23F-34A5-40DB-8411-8902335B56C4}" destId="{CA97BD57-F598-4864-BE16-E8FC027FED51}" srcOrd="0" destOrd="0" presId="urn:microsoft.com/office/officeart/2005/8/layout/vList5"/>
    <dgm:cxn modelId="{CE2EBB9D-9D16-4F18-8F43-3B4701135F62}" type="presOf" srcId="{62C0649B-2EE3-495E-8183-196646FD1A96}" destId="{809E5A0B-1EEB-4DCB-A479-24F90807EE44}" srcOrd="0" destOrd="0" presId="urn:microsoft.com/office/officeart/2005/8/layout/vList5"/>
    <dgm:cxn modelId="{A5575A20-5664-4301-AFE8-80C4C965EAEF}" type="presOf" srcId="{F646E9E5-A774-40B9-BDB9-BDD849109FCA}" destId="{2670AAE1-FE8C-4B88-8E2B-53BFA461F7AF}" srcOrd="0" destOrd="0" presId="urn:microsoft.com/office/officeart/2005/8/layout/vList5"/>
    <dgm:cxn modelId="{06383C2C-E2FE-46E6-A1E0-2E26CF876626}" type="presParOf" srcId="{809E5A0B-1EEB-4DCB-A479-24F90807EE44}" destId="{7A1032EA-716F-47F3-A805-7A48C77CEDA7}" srcOrd="0" destOrd="0" presId="urn:microsoft.com/office/officeart/2005/8/layout/vList5"/>
    <dgm:cxn modelId="{19AAC2B7-DBC1-40A1-BAB3-D8D632D85A31}" type="presParOf" srcId="{7A1032EA-716F-47F3-A805-7A48C77CEDA7}" destId="{4CA6A6E8-8A02-422F-9114-2C2E84FFFA2C}" srcOrd="0" destOrd="0" presId="urn:microsoft.com/office/officeart/2005/8/layout/vList5"/>
    <dgm:cxn modelId="{85FB78CF-3E23-4CEE-87C6-BBCF7AF2AE51}" type="presParOf" srcId="{7A1032EA-716F-47F3-A805-7A48C77CEDA7}" destId="{CA97BD57-F598-4864-BE16-E8FC027FED51}" srcOrd="1" destOrd="0" presId="urn:microsoft.com/office/officeart/2005/8/layout/vList5"/>
    <dgm:cxn modelId="{DC988F02-C435-49FF-A5D3-953032ED9942}" type="presParOf" srcId="{809E5A0B-1EEB-4DCB-A479-24F90807EE44}" destId="{BC202150-3FAE-43EF-8AA1-16E0440C1DEB}" srcOrd="1" destOrd="0" presId="urn:microsoft.com/office/officeart/2005/8/layout/vList5"/>
    <dgm:cxn modelId="{EC7EE01A-3CDC-492D-BA5E-C94556B5B79F}" type="presParOf" srcId="{809E5A0B-1EEB-4DCB-A479-24F90807EE44}" destId="{AD058770-F794-45FD-9ABC-D0B1E66CC766}" srcOrd="2" destOrd="0" presId="urn:microsoft.com/office/officeart/2005/8/layout/vList5"/>
    <dgm:cxn modelId="{7CD0D0BE-4751-4780-9BBD-15A30D07C0BF}" type="presParOf" srcId="{AD058770-F794-45FD-9ABC-D0B1E66CC766}" destId="{F4A107BC-C1B4-4781-B612-6E16253D05AA}" srcOrd="0" destOrd="0" presId="urn:microsoft.com/office/officeart/2005/8/layout/vList5"/>
    <dgm:cxn modelId="{A7CF8844-9F28-4424-B1B0-A4E85B4E2B37}" type="presParOf" srcId="{AD058770-F794-45FD-9ABC-D0B1E66CC766}" destId="{2670AAE1-FE8C-4B88-8E2B-53BFA461F7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D97C0-E641-4AE4-A0B3-C4DBBC7C10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54C59A-2BF0-4C71-A573-98B917D463AE}">
      <dgm:prSet/>
      <dgm:spPr/>
      <dgm:t>
        <a:bodyPr/>
        <a:lstStyle/>
        <a:p>
          <a:pPr rtl="0"/>
          <a:r>
            <a:rPr lang="en-US" b="1" dirty="0" smtClean="0"/>
            <a:t>Socio - Economic Analysis – Tax Distribution and Per Capita Income between Natives and Immigrants</a:t>
          </a:r>
          <a:endParaRPr lang="en-US" dirty="0"/>
        </a:p>
      </dgm:t>
    </dgm:pt>
    <dgm:pt modelId="{10DEDAF4-FEED-4A99-884D-0AF91A2D78C8}" type="parTrans" cxnId="{100CB8BF-BA81-4F22-8941-47F4FD6845E6}">
      <dgm:prSet/>
      <dgm:spPr/>
      <dgm:t>
        <a:bodyPr/>
        <a:lstStyle/>
        <a:p>
          <a:endParaRPr lang="en-US"/>
        </a:p>
      </dgm:t>
    </dgm:pt>
    <dgm:pt modelId="{02F76EA8-F1B2-4DB8-8B9B-27B660D17E23}" type="sibTrans" cxnId="{100CB8BF-BA81-4F22-8941-47F4FD6845E6}">
      <dgm:prSet/>
      <dgm:spPr/>
      <dgm:t>
        <a:bodyPr/>
        <a:lstStyle/>
        <a:p>
          <a:endParaRPr lang="en-US"/>
        </a:p>
      </dgm:t>
    </dgm:pt>
    <dgm:pt modelId="{BDADD363-FDB3-47AC-A950-B8A9816B928A}">
      <dgm:prSet custT="1"/>
      <dgm:spPr/>
      <dgm:t>
        <a:bodyPr/>
        <a:lstStyle/>
        <a:p>
          <a:pPr rtl="0"/>
          <a:r>
            <a:rPr lang="en-US" sz="2000" dirty="0" smtClean="0"/>
            <a:t>Tool : MapReduce, Eclipse</a:t>
          </a:r>
          <a:endParaRPr lang="en-US" sz="2000" dirty="0"/>
        </a:p>
      </dgm:t>
    </dgm:pt>
    <dgm:pt modelId="{41C3B5B3-2BDF-4E4B-8776-C5B2940DB9CD}" type="parTrans" cxnId="{203A4A9E-52C1-441D-A086-58AE12B33A6C}">
      <dgm:prSet/>
      <dgm:spPr/>
      <dgm:t>
        <a:bodyPr/>
        <a:lstStyle/>
        <a:p>
          <a:endParaRPr lang="en-US"/>
        </a:p>
      </dgm:t>
    </dgm:pt>
    <dgm:pt modelId="{3DFA2FBF-F85A-4CC3-AF04-D7415336D277}" type="sibTrans" cxnId="{203A4A9E-52C1-441D-A086-58AE12B33A6C}">
      <dgm:prSet/>
      <dgm:spPr/>
      <dgm:t>
        <a:bodyPr/>
        <a:lstStyle/>
        <a:p>
          <a:endParaRPr lang="en-US"/>
        </a:p>
      </dgm:t>
    </dgm:pt>
    <dgm:pt modelId="{3E5FA585-45CE-47A1-83BA-E1FECB14C938}">
      <dgm:prSet custT="1"/>
      <dgm:spPr/>
      <dgm:t>
        <a:bodyPr/>
        <a:lstStyle/>
        <a:p>
          <a:pPr rtl="0"/>
          <a:r>
            <a:rPr lang="en-US" sz="2000" dirty="0" smtClean="0"/>
            <a:t>Prerequisite : Sample data files should be in HDFS</a:t>
          </a:r>
          <a:endParaRPr lang="en-US" sz="2000" dirty="0"/>
        </a:p>
      </dgm:t>
    </dgm:pt>
    <dgm:pt modelId="{B20882F0-6522-4CDF-A516-F48BA6C1CAB7}" type="parTrans" cxnId="{55FB736A-81B2-4E07-80F0-76F8A5CB523F}">
      <dgm:prSet/>
      <dgm:spPr/>
      <dgm:t>
        <a:bodyPr/>
        <a:lstStyle/>
        <a:p>
          <a:endParaRPr lang="en-US"/>
        </a:p>
      </dgm:t>
    </dgm:pt>
    <dgm:pt modelId="{0EBEA990-343F-4309-AFB7-2DA17FE52223}" type="sibTrans" cxnId="{55FB736A-81B2-4E07-80F0-76F8A5CB523F}">
      <dgm:prSet/>
      <dgm:spPr/>
      <dgm:t>
        <a:bodyPr/>
        <a:lstStyle/>
        <a:p>
          <a:endParaRPr lang="en-US"/>
        </a:p>
      </dgm:t>
    </dgm:pt>
    <dgm:pt modelId="{E0945DF8-F796-4143-8344-485CCEC0D1E1}">
      <dgm:prSet custT="1"/>
      <dgm:spPr/>
      <dgm:t>
        <a:bodyPr/>
        <a:lstStyle/>
        <a:p>
          <a:pPr rtl="0"/>
          <a:r>
            <a:rPr lang="en-US" sz="2000" dirty="0" smtClean="0"/>
            <a:t>Methodology: </a:t>
          </a:r>
          <a:endParaRPr lang="en-US" sz="2000" dirty="0"/>
        </a:p>
      </dgm:t>
    </dgm:pt>
    <dgm:pt modelId="{40492510-2850-40E6-B671-44FB2BAA8D07}" type="parTrans" cxnId="{EB8F525E-9219-4243-88B3-20282F548B29}">
      <dgm:prSet/>
      <dgm:spPr/>
      <dgm:t>
        <a:bodyPr/>
        <a:lstStyle/>
        <a:p>
          <a:endParaRPr lang="en-US"/>
        </a:p>
      </dgm:t>
    </dgm:pt>
    <dgm:pt modelId="{055B32A2-72F9-457F-A711-5D18D0C5A6B8}" type="sibTrans" cxnId="{EB8F525E-9219-4243-88B3-20282F548B29}">
      <dgm:prSet/>
      <dgm:spPr/>
      <dgm:t>
        <a:bodyPr/>
        <a:lstStyle/>
        <a:p>
          <a:endParaRPr lang="en-US"/>
        </a:p>
      </dgm:t>
    </dgm:pt>
    <dgm:pt modelId="{B347C376-6081-4F8D-9E42-2C052F571AA0}">
      <dgm:prSet custT="1"/>
      <dgm:spPr/>
      <dgm:t>
        <a:bodyPr/>
        <a:lstStyle/>
        <a:p>
          <a:pPr rtl="0"/>
          <a:r>
            <a:rPr lang="en-US" sz="1800" dirty="0" smtClean="0"/>
            <a:t>Reduce Side Join is used in this process. One Mapper calculate </a:t>
          </a:r>
          <a:r>
            <a:rPr lang="en-US" sz="1800" b="1" dirty="0" smtClean="0"/>
            <a:t>TAX</a:t>
          </a:r>
          <a:r>
            <a:rPr lang="en-US" sz="1800" dirty="0" smtClean="0"/>
            <a:t> and other Mapper is meant for cleansing data for </a:t>
          </a:r>
          <a:r>
            <a:rPr lang="en-US" sz="1800" b="1" dirty="0" smtClean="0"/>
            <a:t>Per Capita Income</a:t>
          </a:r>
          <a:r>
            <a:rPr lang="en-US" sz="1800" dirty="0" smtClean="0"/>
            <a:t> calculation. The reducer calculate the tax distribution and per capita income (mean income).</a:t>
          </a:r>
          <a:endParaRPr lang="en-US" sz="1800" dirty="0"/>
        </a:p>
      </dgm:t>
    </dgm:pt>
    <dgm:pt modelId="{106C3B9C-DEB6-4FBC-8841-8E36A520356D}" type="parTrans" cxnId="{CF033EB9-51A3-4C23-94BE-815C14F12B0A}">
      <dgm:prSet/>
      <dgm:spPr/>
      <dgm:t>
        <a:bodyPr/>
        <a:lstStyle/>
        <a:p>
          <a:endParaRPr lang="en-US"/>
        </a:p>
      </dgm:t>
    </dgm:pt>
    <dgm:pt modelId="{BD59F0E6-0475-4F39-9C2A-25850CD9821E}" type="sibTrans" cxnId="{CF033EB9-51A3-4C23-94BE-815C14F12B0A}">
      <dgm:prSet/>
      <dgm:spPr/>
      <dgm:t>
        <a:bodyPr/>
        <a:lstStyle/>
        <a:p>
          <a:endParaRPr lang="en-US"/>
        </a:p>
      </dgm:t>
    </dgm:pt>
    <dgm:pt modelId="{F6104BA7-80A4-442B-82E2-4A0240FA4394}">
      <dgm:prSet custT="1"/>
      <dgm:spPr/>
      <dgm:t>
        <a:bodyPr/>
        <a:lstStyle/>
        <a:p>
          <a:pPr rtl="0"/>
          <a:r>
            <a:rPr lang="en-US" sz="1800" dirty="0" smtClean="0"/>
            <a:t>For Tax Nonfilers, tax is calculated considering the individual as ‘Single’ filer</a:t>
          </a:r>
          <a:endParaRPr lang="en-US" sz="1800" dirty="0"/>
        </a:p>
      </dgm:t>
    </dgm:pt>
    <dgm:pt modelId="{D0530C1D-EEDD-474C-BB0F-0AAB36C30946}" type="parTrans" cxnId="{30671630-B45B-4C1F-A204-5AB308FA89C8}">
      <dgm:prSet/>
      <dgm:spPr/>
      <dgm:t>
        <a:bodyPr/>
        <a:lstStyle/>
        <a:p>
          <a:endParaRPr lang="en-US"/>
        </a:p>
      </dgm:t>
    </dgm:pt>
    <dgm:pt modelId="{0E6053C7-AFF4-4035-98EA-CC354FA3A00B}" type="sibTrans" cxnId="{30671630-B45B-4C1F-A204-5AB308FA89C8}">
      <dgm:prSet/>
      <dgm:spPr/>
      <dgm:t>
        <a:bodyPr/>
        <a:lstStyle/>
        <a:p>
          <a:endParaRPr lang="en-US"/>
        </a:p>
      </dgm:t>
    </dgm:pt>
    <dgm:pt modelId="{3C430CF1-5B9B-48FD-9788-3B4957FB76C6}">
      <dgm:prSet custT="1"/>
      <dgm:spPr/>
      <dgm:t>
        <a:bodyPr/>
        <a:lstStyle/>
        <a:p>
          <a:pPr rtl="0"/>
          <a:r>
            <a:rPr lang="en-US" sz="1800" dirty="0" smtClean="0"/>
            <a:t>MapReduce code is available in GitHub,</a:t>
          </a:r>
          <a:endParaRPr lang="en-US" sz="1800" dirty="0"/>
        </a:p>
      </dgm:t>
    </dgm:pt>
    <dgm:pt modelId="{0972BA4A-97C0-4372-A4FB-94B5F2D414E2}" type="parTrans" cxnId="{915E1227-232B-429A-9DF9-E8350905BD7C}">
      <dgm:prSet/>
      <dgm:spPr/>
      <dgm:t>
        <a:bodyPr/>
        <a:lstStyle/>
        <a:p>
          <a:endParaRPr lang="en-US"/>
        </a:p>
      </dgm:t>
    </dgm:pt>
    <dgm:pt modelId="{03D96D0C-29C2-4057-80DA-E5491171B660}" type="sibTrans" cxnId="{915E1227-232B-429A-9DF9-E8350905BD7C}">
      <dgm:prSet/>
      <dgm:spPr/>
      <dgm:t>
        <a:bodyPr/>
        <a:lstStyle/>
        <a:p>
          <a:endParaRPr lang="en-US"/>
        </a:p>
      </dgm:t>
    </dgm:pt>
    <dgm:pt modelId="{6EF6EF33-792F-41E7-805C-20FED7177EF9}">
      <dgm:prSet/>
      <dgm:spPr/>
      <dgm:t>
        <a:bodyPr/>
        <a:lstStyle/>
        <a:p>
          <a:pPr rtl="0"/>
          <a:r>
            <a:rPr lang="en-US" sz="1600" u="sng" dirty="0" smtClean="0">
              <a:hlinkClick xmlns:r="http://schemas.openxmlformats.org/officeDocument/2006/relationships" r:id="rId1"/>
            </a:rPr>
            <a:t>https://</a:t>
          </a:r>
          <a:r>
            <a:rPr lang="en-US" sz="1600" u="sng" dirty="0" smtClean="0">
              <a:solidFill>
                <a:schemeClr val="accent1"/>
              </a:solidFill>
              <a:hlinkClick xmlns:r="http://schemas.openxmlformats.org/officeDocument/2006/relationships" r:id="rId1"/>
            </a:rPr>
            <a:t>github.com/bashyan/Immigration_Data_Statistical_Analysis/blob/master/taxpayer.java</a:t>
          </a:r>
          <a:endParaRPr lang="en-US" sz="1600" dirty="0">
            <a:solidFill>
              <a:schemeClr val="accent1"/>
            </a:solidFill>
          </a:endParaRPr>
        </a:p>
      </dgm:t>
    </dgm:pt>
    <dgm:pt modelId="{87DA6AA8-7D86-420C-8587-A4D5ACC94529}" type="parTrans" cxnId="{33058B55-15D7-4DFC-9CC2-F3E65CE49601}">
      <dgm:prSet/>
      <dgm:spPr/>
      <dgm:t>
        <a:bodyPr/>
        <a:lstStyle/>
        <a:p>
          <a:endParaRPr lang="en-US"/>
        </a:p>
      </dgm:t>
    </dgm:pt>
    <dgm:pt modelId="{59E55A5F-AFD1-4EBF-A6C1-D4B7DE2B9C9B}" type="sibTrans" cxnId="{33058B55-15D7-4DFC-9CC2-F3E65CE49601}">
      <dgm:prSet/>
      <dgm:spPr/>
      <dgm:t>
        <a:bodyPr/>
        <a:lstStyle/>
        <a:p>
          <a:endParaRPr lang="en-US"/>
        </a:p>
      </dgm:t>
    </dgm:pt>
    <dgm:pt modelId="{EAE0B02C-6974-4AC2-B7C5-178DF8F461FB}" type="pres">
      <dgm:prSet presAssocID="{28CD97C0-E641-4AE4-A0B3-C4DBBC7C10DE}" presName="linear" presStyleCnt="0">
        <dgm:presLayoutVars>
          <dgm:animLvl val="lvl"/>
          <dgm:resizeHandles val="exact"/>
        </dgm:presLayoutVars>
      </dgm:prSet>
      <dgm:spPr/>
      <dgm:t>
        <a:bodyPr/>
        <a:lstStyle/>
        <a:p>
          <a:endParaRPr lang="en-US"/>
        </a:p>
      </dgm:t>
    </dgm:pt>
    <dgm:pt modelId="{EDE76842-3CA0-45E9-AF09-36441659B41B}" type="pres">
      <dgm:prSet presAssocID="{7154C59A-2BF0-4C71-A573-98B917D463AE}" presName="parentText" presStyleLbl="node1" presStyleIdx="0" presStyleCnt="4">
        <dgm:presLayoutVars>
          <dgm:chMax val="0"/>
          <dgm:bulletEnabled val="1"/>
        </dgm:presLayoutVars>
      </dgm:prSet>
      <dgm:spPr/>
      <dgm:t>
        <a:bodyPr/>
        <a:lstStyle/>
        <a:p>
          <a:endParaRPr lang="en-US"/>
        </a:p>
      </dgm:t>
    </dgm:pt>
    <dgm:pt modelId="{75D715EF-711F-4672-9C62-963E4CE09575}" type="pres">
      <dgm:prSet presAssocID="{02F76EA8-F1B2-4DB8-8B9B-27B660D17E23}" presName="spacer" presStyleCnt="0"/>
      <dgm:spPr/>
    </dgm:pt>
    <dgm:pt modelId="{EBDC4486-E309-466E-8D16-47298F1A26EF}" type="pres">
      <dgm:prSet presAssocID="{BDADD363-FDB3-47AC-A950-B8A9816B928A}" presName="parentText" presStyleLbl="node1" presStyleIdx="1" presStyleCnt="4" custScaleY="60528">
        <dgm:presLayoutVars>
          <dgm:chMax val="0"/>
          <dgm:bulletEnabled val="1"/>
        </dgm:presLayoutVars>
      </dgm:prSet>
      <dgm:spPr/>
      <dgm:t>
        <a:bodyPr/>
        <a:lstStyle/>
        <a:p>
          <a:endParaRPr lang="en-US"/>
        </a:p>
      </dgm:t>
    </dgm:pt>
    <dgm:pt modelId="{F378CEAC-C887-4E9A-99D3-1B75D9379DEB}" type="pres">
      <dgm:prSet presAssocID="{3DFA2FBF-F85A-4CC3-AF04-D7415336D277}" presName="spacer" presStyleCnt="0"/>
      <dgm:spPr/>
    </dgm:pt>
    <dgm:pt modelId="{5E514D31-F9DE-46F0-8170-BD71AB6DDE14}" type="pres">
      <dgm:prSet presAssocID="{3E5FA585-45CE-47A1-83BA-E1FECB14C938}" presName="parentText" presStyleLbl="node1" presStyleIdx="2" presStyleCnt="4" custScaleY="45997">
        <dgm:presLayoutVars>
          <dgm:chMax val="0"/>
          <dgm:bulletEnabled val="1"/>
        </dgm:presLayoutVars>
      </dgm:prSet>
      <dgm:spPr/>
      <dgm:t>
        <a:bodyPr/>
        <a:lstStyle/>
        <a:p>
          <a:endParaRPr lang="en-US"/>
        </a:p>
      </dgm:t>
    </dgm:pt>
    <dgm:pt modelId="{7F2BA88D-89F6-412D-840C-F48D61E32FCA}" type="pres">
      <dgm:prSet presAssocID="{0EBEA990-343F-4309-AFB7-2DA17FE52223}" presName="spacer" presStyleCnt="0"/>
      <dgm:spPr/>
    </dgm:pt>
    <dgm:pt modelId="{1E95FBAB-B1BD-45AA-BD88-CCC21B288C7B}" type="pres">
      <dgm:prSet presAssocID="{E0945DF8-F796-4143-8344-485CCEC0D1E1}" presName="parentText" presStyleLbl="node1" presStyleIdx="3" presStyleCnt="4" custScaleY="38731">
        <dgm:presLayoutVars>
          <dgm:chMax val="0"/>
          <dgm:bulletEnabled val="1"/>
        </dgm:presLayoutVars>
      </dgm:prSet>
      <dgm:spPr/>
      <dgm:t>
        <a:bodyPr/>
        <a:lstStyle/>
        <a:p>
          <a:endParaRPr lang="en-US"/>
        </a:p>
      </dgm:t>
    </dgm:pt>
    <dgm:pt modelId="{93731F19-61AF-45FB-984F-9289151BB967}" type="pres">
      <dgm:prSet presAssocID="{E0945DF8-F796-4143-8344-485CCEC0D1E1}" presName="childText" presStyleLbl="revTx" presStyleIdx="0" presStyleCnt="1">
        <dgm:presLayoutVars>
          <dgm:bulletEnabled val="1"/>
        </dgm:presLayoutVars>
      </dgm:prSet>
      <dgm:spPr/>
      <dgm:t>
        <a:bodyPr/>
        <a:lstStyle/>
        <a:p>
          <a:endParaRPr lang="en-US"/>
        </a:p>
      </dgm:t>
    </dgm:pt>
  </dgm:ptLst>
  <dgm:cxnLst>
    <dgm:cxn modelId="{0C76B196-35C5-4040-92D6-2E96B8551512}" type="presOf" srcId="{6EF6EF33-792F-41E7-805C-20FED7177EF9}" destId="{93731F19-61AF-45FB-984F-9289151BB967}" srcOrd="0" destOrd="3" presId="urn:microsoft.com/office/officeart/2005/8/layout/vList2"/>
    <dgm:cxn modelId="{100CB8BF-BA81-4F22-8941-47F4FD6845E6}" srcId="{28CD97C0-E641-4AE4-A0B3-C4DBBC7C10DE}" destId="{7154C59A-2BF0-4C71-A573-98B917D463AE}" srcOrd="0" destOrd="0" parTransId="{10DEDAF4-FEED-4A99-884D-0AF91A2D78C8}" sibTransId="{02F76EA8-F1B2-4DB8-8B9B-27B660D17E23}"/>
    <dgm:cxn modelId="{CF033EB9-51A3-4C23-94BE-815C14F12B0A}" srcId="{E0945DF8-F796-4143-8344-485CCEC0D1E1}" destId="{B347C376-6081-4F8D-9E42-2C052F571AA0}" srcOrd="0" destOrd="0" parTransId="{106C3B9C-DEB6-4FBC-8841-8E36A520356D}" sibTransId="{BD59F0E6-0475-4F39-9C2A-25850CD9821E}"/>
    <dgm:cxn modelId="{740D9E57-6C2D-40B4-B8A4-D7B5B90F3BBD}" type="presOf" srcId="{3E5FA585-45CE-47A1-83BA-E1FECB14C938}" destId="{5E514D31-F9DE-46F0-8170-BD71AB6DDE14}" srcOrd="0" destOrd="0" presId="urn:microsoft.com/office/officeart/2005/8/layout/vList2"/>
    <dgm:cxn modelId="{D6723C64-5E16-4517-936F-3EC85B546F2D}" type="presOf" srcId="{B347C376-6081-4F8D-9E42-2C052F571AA0}" destId="{93731F19-61AF-45FB-984F-9289151BB967}" srcOrd="0" destOrd="0" presId="urn:microsoft.com/office/officeart/2005/8/layout/vList2"/>
    <dgm:cxn modelId="{33058B55-15D7-4DFC-9CC2-F3E65CE49601}" srcId="{3C430CF1-5B9B-48FD-9788-3B4957FB76C6}" destId="{6EF6EF33-792F-41E7-805C-20FED7177EF9}" srcOrd="0" destOrd="0" parTransId="{87DA6AA8-7D86-420C-8587-A4D5ACC94529}" sibTransId="{59E55A5F-AFD1-4EBF-A6C1-D4B7DE2B9C9B}"/>
    <dgm:cxn modelId="{D00A1A43-0548-4C3A-8979-61DBF0CF550C}" type="presOf" srcId="{F6104BA7-80A4-442B-82E2-4A0240FA4394}" destId="{93731F19-61AF-45FB-984F-9289151BB967}" srcOrd="0" destOrd="1" presId="urn:microsoft.com/office/officeart/2005/8/layout/vList2"/>
    <dgm:cxn modelId="{55FB736A-81B2-4E07-80F0-76F8A5CB523F}" srcId="{28CD97C0-E641-4AE4-A0B3-C4DBBC7C10DE}" destId="{3E5FA585-45CE-47A1-83BA-E1FECB14C938}" srcOrd="2" destOrd="0" parTransId="{B20882F0-6522-4CDF-A516-F48BA6C1CAB7}" sibTransId="{0EBEA990-343F-4309-AFB7-2DA17FE52223}"/>
    <dgm:cxn modelId="{E6039280-DEB2-44FE-A13D-FBE68CC3AC89}" type="presOf" srcId="{7154C59A-2BF0-4C71-A573-98B917D463AE}" destId="{EDE76842-3CA0-45E9-AF09-36441659B41B}" srcOrd="0" destOrd="0" presId="urn:microsoft.com/office/officeart/2005/8/layout/vList2"/>
    <dgm:cxn modelId="{203A4A9E-52C1-441D-A086-58AE12B33A6C}" srcId="{28CD97C0-E641-4AE4-A0B3-C4DBBC7C10DE}" destId="{BDADD363-FDB3-47AC-A950-B8A9816B928A}" srcOrd="1" destOrd="0" parTransId="{41C3B5B3-2BDF-4E4B-8776-C5B2940DB9CD}" sibTransId="{3DFA2FBF-F85A-4CC3-AF04-D7415336D277}"/>
    <dgm:cxn modelId="{015761BB-AC66-4758-A43E-C13E0D1DC1D0}" type="presOf" srcId="{3C430CF1-5B9B-48FD-9788-3B4957FB76C6}" destId="{93731F19-61AF-45FB-984F-9289151BB967}" srcOrd="0" destOrd="2" presId="urn:microsoft.com/office/officeart/2005/8/layout/vList2"/>
    <dgm:cxn modelId="{30671630-B45B-4C1F-A204-5AB308FA89C8}" srcId="{E0945DF8-F796-4143-8344-485CCEC0D1E1}" destId="{F6104BA7-80A4-442B-82E2-4A0240FA4394}" srcOrd="1" destOrd="0" parTransId="{D0530C1D-EEDD-474C-BB0F-0AAB36C30946}" sibTransId="{0E6053C7-AFF4-4035-98EA-CC354FA3A00B}"/>
    <dgm:cxn modelId="{07763AD1-C53C-46D1-A312-6369D6CC2CBE}" type="presOf" srcId="{BDADD363-FDB3-47AC-A950-B8A9816B928A}" destId="{EBDC4486-E309-466E-8D16-47298F1A26EF}" srcOrd="0" destOrd="0" presId="urn:microsoft.com/office/officeart/2005/8/layout/vList2"/>
    <dgm:cxn modelId="{915E1227-232B-429A-9DF9-E8350905BD7C}" srcId="{E0945DF8-F796-4143-8344-485CCEC0D1E1}" destId="{3C430CF1-5B9B-48FD-9788-3B4957FB76C6}" srcOrd="2" destOrd="0" parTransId="{0972BA4A-97C0-4372-A4FB-94B5F2D414E2}" sibTransId="{03D96D0C-29C2-4057-80DA-E5491171B660}"/>
    <dgm:cxn modelId="{EB8F525E-9219-4243-88B3-20282F548B29}" srcId="{28CD97C0-E641-4AE4-A0B3-C4DBBC7C10DE}" destId="{E0945DF8-F796-4143-8344-485CCEC0D1E1}" srcOrd="3" destOrd="0" parTransId="{40492510-2850-40E6-B671-44FB2BAA8D07}" sibTransId="{055B32A2-72F9-457F-A711-5D18D0C5A6B8}"/>
    <dgm:cxn modelId="{81F3B31D-9373-4638-B25C-E889DECF8AF5}" type="presOf" srcId="{E0945DF8-F796-4143-8344-485CCEC0D1E1}" destId="{1E95FBAB-B1BD-45AA-BD88-CCC21B288C7B}" srcOrd="0" destOrd="0" presId="urn:microsoft.com/office/officeart/2005/8/layout/vList2"/>
    <dgm:cxn modelId="{DFFB7A4C-8FB7-4D7B-9D29-D43D7F74FB6C}" type="presOf" srcId="{28CD97C0-E641-4AE4-A0B3-C4DBBC7C10DE}" destId="{EAE0B02C-6974-4AC2-B7C5-178DF8F461FB}" srcOrd="0" destOrd="0" presId="urn:microsoft.com/office/officeart/2005/8/layout/vList2"/>
    <dgm:cxn modelId="{1641BE13-8435-4FDC-99AD-AD1A0751B885}" type="presParOf" srcId="{EAE0B02C-6974-4AC2-B7C5-178DF8F461FB}" destId="{EDE76842-3CA0-45E9-AF09-36441659B41B}" srcOrd="0" destOrd="0" presId="urn:microsoft.com/office/officeart/2005/8/layout/vList2"/>
    <dgm:cxn modelId="{5B08E1C4-D4BD-420C-97F7-27B796E494E0}" type="presParOf" srcId="{EAE0B02C-6974-4AC2-B7C5-178DF8F461FB}" destId="{75D715EF-711F-4672-9C62-963E4CE09575}" srcOrd="1" destOrd="0" presId="urn:microsoft.com/office/officeart/2005/8/layout/vList2"/>
    <dgm:cxn modelId="{98186158-C977-4D97-88DD-DAFE95727379}" type="presParOf" srcId="{EAE0B02C-6974-4AC2-B7C5-178DF8F461FB}" destId="{EBDC4486-E309-466E-8D16-47298F1A26EF}" srcOrd="2" destOrd="0" presId="urn:microsoft.com/office/officeart/2005/8/layout/vList2"/>
    <dgm:cxn modelId="{F50866F5-3B0A-457B-93E1-CF49E8962089}" type="presParOf" srcId="{EAE0B02C-6974-4AC2-B7C5-178DF8F461FB}" destId="{F378CEAC-C887-4E9A-99D3-1B75D9379DEB}" srcOrd="3" destOrd="0" presId="urn:microsoft.com/office/officeart/2005/8/layout/vList2"/>
    <dgm:cxn modelId="{9A4725BB-C0BD-48C9-911E-F88698516DFC}" type="presParOf" srcId="{EAE0B02C-6974-4AC2-B7C5-178DF8F461FB}" destId="{5E514D31-F9DE-46F0-8170-BD71AB6DDE14}" srcOrd="4" destOrd="0" presId="urn:microsoft.com/office/officeart/2005/8/layout/vList2"/>
    <dgm:cxn modelId="{819F4B67-1427-41F8-9F0F-0C565E2A70C0}" type="presParOf" srcId="{EAE0B02C-6974-4AC2-B7C5-178DF8F461FB}" destId="{7F2BA88D-89F6-412D-840C-F48D61E32FCA}" srcOrd="5" destOrd="0" presId="urn:microsoft.com/office/officeart/2005/8/layout/vList2"/>
    <dgm:cxn modelId="{F6C37F66-3601-40F4-A29C-55A6F9E82C1A}" type="presParOf" srcId="{EAE0B02C-6974-4AC2-B7C5-178DF8F461FB}" destId="{1E95FBAB-B1BD-45AA-BD88-CCC21B288C7B}" srcOrd="6" destOrd="0" presId="urn:microsoft.com/office/officeart/2005/8/layout/vList2"/>
    <dgm:cxn modelId="{33837829-CA53-43A3-83F8-9E2CA0B50E80}" type="presParOf" srcId="{EAE0B02C-6974-4AC2-B7C5-178DF8F461FB}" destId="{93731F19-61AF-45FB-984F-9289151BB96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034662-25AC-4321-81B2-B0A0F9DD857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F3A2D8A-C934-446C-A0E6-37343A6D40FB}">
      <dgm:prSet/>
      <dgm:spPr/>
      <dgm:t>
        <a:bodyPr/>
        <a:lstStyle/>
        <a:p>
          <a:pPr rtl="0"/>
          <a:r>
            <a:rPr lang="en-US" dirty="0" smtClean="0"/>
            <a:t>Using Sqoop export command the data can be exported</a:t>
          </a:r>
          <a:endParaRPr lang="en-US" dirty="0"/>
        </a:p>
      </dgm:t>
    </dgm:pt>
    <dgm:pt modelId="{459990F7-3ACE-4977-A758-9EE1E5CB0045}" type="parTrans" cxnId="{32CD3122-10AF-4E55-8D48-470C3DA44785}">
      <dgm:prSet/>
      <dgm:spPr/>
      <dgm:t>
        <a:bodyPr/>
        <a:lstStyle/>
        <a:p>
          <a:endParaRPr lang="en-US"/>
        </a:p>
      </dgm:t>
    </dgm:pt>
    <dgm:pt modelId="{0CC3D338-235F-4DA2-BDDD-6AB74541D7A0}" type="sibTrans" cxnId="{32CD3122-10AF-4E55-8D48-470C3DA44785}">
      <dgm:prSet/>
      <dgm:spPr/>
      <dgm:t>
        <a:bodyPr/>
        <a:lstStyle/>
        <a:p>
          <a:endParaRPr lang="en-US"/>
        </a:p>
      </dgm:t>
    </dgm:pt>
    <dgm:pt modelId="{474EAC74-E222-4A02-96B5-6E2D6F47DAD1}">
      <dgm:prSet/>
      <dgm:spPr/>
      <dgm:t>
        <a:bodyPr/>
        <a:lstStyle/>
        <a:p>
          <a:pPr rtl="0"/>
          <a:r>
            <a:rPr lang="en-US" dirty="0" smtClean="0"/>
            <a:t>~$ sqoop export --connect jdbc:mysql://localhost/census --username root --password ‘--' --table census_data --export-dir /immigrantProject/Censusdata/tax/part-m-00000;</a:t>
          </a:r>
          <a:endParaRPr lang="en-US" dirty="0"/>
        </a:p>
      </dgm:t>
    </dgm:pt>
    <dgm:pt modelId="{F8EFAB62-5EAA-4174-831B-4E9C8FE79C46}" type="parTrans" cxnId="{6CF1350C-5A63-494D-9710-7A0146BB269D}">
      <dgm:prSet/>
      <dgm:spPr/>
      <dgm:t>
        <a:bodyPr/>
        <a:lstStyle/>
        <a:p>
          <a:endParaRPr lang="en-US"/>
        </a:p>
      </dgm:t>
    </dgm:pt>
    <dgm:pt modelId="{B1B95BFC-35FB-4AA8-B58D-FEDAC8D86775}" type="sibTrans" cxnId="{6CF1350C-5A63-494D-9710-7A0146BB269D}">
      <dgm:prSet/>
      <dgm:spPr/>
      <dgm:t>
        <a:bodyPr/>
        <a:lstStyle/>
        <a:p>
          <a:endParaRPr lang="en-US"/>
        </a:p>
      </dgm:t>
    </dgm:pt>
    <dgm:pt modelId="{1DB0863F-B872-4D04-8E48-B7AEE231A891}">
      <dgm:prSet/>
      <dgm:spPr/>
      <dgm:t>
        <a:bodyPr/>
        <a:lstStyle/>
        <a:p>
          <a:pPr rtl="0"/>
          <a:r>
            <a:rPr lang="en-US" smtClean="0"/>
            <a:t>In MySQL, the table can be used for further analysis</a:t>
          </a:r>
          <a:endParaRPr lang="en-US"/>
        </a:p>
      </dgm:t>
    </dgm:pt>
    <dgm:pt modelId="{D9976DCE-E210-476B-B77C-97CC87B57753}" type="parTrans" cxnId="{F9BB0538-89BA-4B39-84A4-89EA1FC8D301}">
      <dgm:prSet/>
      <dgm:spPr/>
      <dgm:t>
        <a:bodyPr/>
        <a:lstStyle/>
        <a:p>
          <a:endParaRPr lang="en-US"/>
        </a:p>
      </dgm:t>
    </dgm:pt>
    <dgm:pt modelId="{8580E9C9-7C2E-423C-A87C-8D9BD559B108}" type="sibTrans" cxnId="{F9BB0538-89BA-4B39-84A4-89EA1FC8D301}">
      <dgm:prSet/>
      <dgm:spPr/>
      <dgm:t>
        <a:bodyPr/>
        <a:lstStyle/>
        <a:p>
          <a:endParaRPr lang="en-US"/>
        </a:p>
      </dgm:t>
    </dgm:pt>
    <dgm:pt modelId="{D9BDD349-8055-4156-A363-33581260AD36}">
      <dgm:prSet/>
      <dgm:spPr/>
      <dgm:t>
        <a:bodyPr/>
        <a:lstStyle/>
        <a:p>
          <a:pPr rtl="0"/>
          <a:r>
            <a:rPr lang="en-US" dirty="0" smtClean="0"/>
            <a:t>mysql&gt; select Education, round(sum(tax),2) as Tax_Paid from census_data group by education order by tax_paid desc limit 3;</a:t>
          </a:r>
          <a:endParaRPr lang="en-US" dirty="0"/>
        </a:p>
      </dgm:t>
    </dgm:pt>
    <dgm:pt modelId="{0DB79EA1-9B2C-427D-9E16-6D2838CBCBC8}" type="parTrans" cxnId="{AC208CB8-461C-46D0-AA76-6916FBD282DF}">
      <dgm:prSet/>
      <dgm:spPr/>
      <dgm:t>
        <a:bodyPr/>
        <a:lstStyle/>
        <a:p>
          <a:endParaRPr lang="en-US"/>
        </a:p>
      </dgm:t>
    </dgm:pt>
    <dgm:pt modelId="{996AB147-E014-4374-B4F6-90BF1547ED0D}" type="sibTrans" cxnId="{AC208CB8-461C-46D0-AA76-6916FBD282DF}">
      <dgm:prSet/>
      <dgm:spPr/>
      <dgm:t>
        <a:bodyPr/>
        <a:lstStyle/>
        <a:p>
          <a:endParaRPr lang="en-US"/>
        </a:p>
      </dgm:t>
    </dgm:pt>
    <dgm:pt modelId="{2276A169-8575-4893-9824-39F2301B3FB1}" type="pres">
      <dgm:prSet presAssocID="{8C034662-25AC-4321-81B2-B0A0F9DD8570}" presName="linearFlow" presStyleCnt="0">
        <dgm:presLayoutVars>
          <dgm:dir/>
          <dgm:animLvl val="lvl"/>
          <dgm:resizeHandles val="exact"/>
        </dgm:presLayoutVars>
      </dgm:prSet>
      <dgm:spPr/>
      <dgm:t>
        <a:bodyPr/>
        <a:lstStyle/>
        <a:p>
          <a:endParaRPr lang="en-US"/>
        </a:p>
      </dgm:t>
    </dgm:pt>
    <dgm:pt modelId="{2E3D274D-7444-408F-849F-323F33CDD899}" type="pres">
      <dgm:prSet presAssocID="{3F3A2D8A-C934-446C-A0E6-37343A6D40FB}" presName="composite" presStyleCnt="0"/>
      <dgm:spPr/>
    </dgm:pt>
    <dgm:pt modelId="{E58BC98D-80A3-4115-B52D-DDB23D3FCFA8}" type="pres">
      <dgm:prSet presAssocID="{3F3A2D8A-C934-446C-A0E6-37343A6D40FB}" presName="parentText" presStyleLbl="alignNode1" presStyleIdx="0" presStyleCnt="2">
        <dgm:presLayoutVars>
          <dgm:chMax val="1"/>
          <dgm:bulletEnabled val="1"/>
        </dgm:presLayoutVars>
      </dgm:prSet>
      <dgm:spPr/>
      <dgm:t>
        <a:bodyPr/>
        <a:lstStyle/>
        <a:p>
          <a:endParaRPr lang="en-US"/>
        </a:p>
      </dgm:t>
    </dgm:pt>
    <dgm:pt modelId="{B71E854A-921E-4BA5-A24D-AC8B3C6815C7}" type="pres">
      <dgm:prSet presAssocID="{3F3A2D8A-C934-446C-A0E6-37343A6D40FB}" presName="descendantText" presStyleLbl="alignAcc1" presStyleIdx="0" presStyleCnt="2">
        <dgm:presLayoutVars>
          <dgm:bulletEnabled val="1"/>
        </dgm:presLayoutVars>
      </dgm:prSet>
      <dgm:spPr/>
      <dgm:t>
        <a:bodyPr/>
        <a:lstStyle/>
        <a:p>
          <a:endParaRPr lang="en-US"/>
        </a:p>
      </dgm:t>
    </dgm:pt>
    <dgm:pt modelId="{8C3DD5A1-C59A-4720-B8C8-5A3345D5C5F4}" type="pres">
      <dgm:prSet presAssocID="{0CC3D338-235F-4DA2-BDDD-6AB74541D7A0}" presName="sp" presStyleCnt="0"/>
      <dgm:spPr/>
    </dgm:pt>
    <dgm:pt modelId="{7C3B72EA-66BF-4EC0-9E92-A82D0F42793D}" type="pres">
      <dgm:prSet presAssocID="{1DB0863F-B872-4D04-8E48-B7AEE231A891}" presName="composite" presStyleCnt="0"/>
      <dgm:spPr/>
    </dgm:pt>
    <dgm:pt modelId="{933B2E53-4C22-4C21-95D7-7D3F9AC9CB22}" type="pres">
      <dgm:prSet presAssocID="{1DB0863F-B872-4D04-8E48-B7AEE231A891}" presName="parentText" presStyleLbl="alignNode1" presStyleIdx="1" presStyleCnt="2">
        <dgm:presLayoutVars>
          <dgm:chMax val="1"/>
          <dgm:bulletEnabled val="1"/>
        </dgm:presLayoutVars>
      </dgm:prSet>
      <dgm:spPr/>
      <dgm:t>
        <a:bodyPr/>
        <a:lstStyle/>
        <a:p>
          <a:endParaRPr lang="en-US"/>
        </a:p>
      </dgm:t>
    </dgm:pt>
    <dgm:pt modelId="{A98BFAC6-1AE2-456A-94E1-C826A3C456C1}" type="pres">
      <dgm:prSet presAssocID="{1DB0863F-B872-4D04-8E48-B7AEE231A891}" presName="descendantText" presStyleLbl="alignAcc1" presStyleIdx="1" presStyleCnt="2">
        <dgm:presLayoutVars>
          <dgm:bulletEnabled val="1"/>
        </dgm:presLayoutVars>
      </dgm:prSet>
      <dgm:spPr/>
      <dgm:t>
        <a:bodyPr/>
        <a:lstStyle/>
        <a:p>
          <a:endParaRPr lang="en-US"/>
        </a:p>
      </dgm:t>
    </dgm:pt>
  </dgm:ptLst>
  <dgm:cxnLst>
    <dgm:cxn modelId="{5AFB586C-7549-4A4D-ADCE-975B992B92AF}" type="presOf" srcId="{D9BDD349-8055-4156-A363-33581260AD36}" destId="{A98BFAC6-1AE2-456A-94E1-C826A3C456C1}" srcOrd="0" destOrd="0" presId="urn:microsoft.com/office/officeart/2005/8/layout/chevron2"/>
    <dgm:cxn modelId="{F9BB0538-89BA-4B39-84A4-89EA1FC8D301}" srcId="{8C034662-25AC-4321-81B2-B0A0F9DD8570}" destId="{1DB0863F-B872-4D04-8E48-B7AEE231A891}" srcOrd="1" destOrd="0" parTransId="{D9976DCE-E210-476B-B77C-97CC87B57753}" sibTransId="{8580E9C9-7C2E-423C-A87C-8D9BD559B108}"/>
    <dgm:cxn modelId="{6CF1350C-5A63-494D-9710-7A0146BB269D}" srcId="{3F3A2D8A-C934-446C-A0E6-37343A6D40FB}" destId="{474EAC74-E222-4A02-96B5-6E2D6F47DAD1}" srcOrd="0" destOrd="0" parTransId="{F8EFAB62-5EAA-4174-831B-4E9C8FE79C46}" sibTransId="{B1B95BFC-35FB-4AA8-B58D-FEDAC8D86775}"/>
    <dgm:cxn modelId="{BDE38C75-F511-4629-8219-4A5A5C758B29}" type="presOf" srcId="{8C034662-25AC-4321-81B2-B0A0F9DD8570}" destId="{2276A169-8575-4893-9824-39F2301B3FB1}" srcOrd="0" destOrd="0" presId="urn:microsoft.com/office/officeart/2005/8/layout/chevron2"/>
    <dgm:cxn modelId="{7C34A8B9-334F-4CA7-86B9-BC0AFBC11C0F}" type="presOf" srcId="{474EAC74-E222-4A02-96B5-6E2D6F47DAD1}" destId="{B71E854A-921E-4BA5-A24D-AC8B3C6815C7}" srcOrd="0" destOrd="0" presId="urn:microsoft.com/office/officeart/2005/8/layout/chevron2"/>
    <dgm:cxn modelId="{4FCBB66D-40FE-4CB6-8E90-73AB73428C81}" type="presOf" srcId="{1DB0863F-B872-4D04-8E48-B7AEE231A891}" destId="{933B2E53-4C22-4C21-95D7-7D3F9AC9CB22}" srcOrd="0" destOrd="0" presId="urn:microsoft.com/office/officeart/2005/8/layout/chevron2"/>
    <dgm:cxn modelId="{32CD3122-10AF-4E55-8D48-470C3DA44785}" srcId="{8C034662-25AC-4321-81B2-B0A0F9DD8570}" destId="{3F3A2D8A-C934-446C-A0E6-37343A6D40FB}" srcOrd="0" destOrd="0" parTransId="{459990F7-3ACE-4977-A758-9EE1E5CB0045}" sibTransId="{0CC3D338-235F-4DA2-BDDD-6AB74541D7A0}"/>
    <dgm:cxn modelId="{9C8D245A-33C2-420A-A298-ED0FA20DE52E}" type="presOf" srcId="{3F3A2D8A-C934-446C-A0E6-37343A6D40FB}" destId="{E58BC98D-80A3-4115-B52D-DDB23D3FCFA8}" srcOrd="0" destOrd="0" presId="urn:microsoft.com/office/officeart/2005/8/layout/chevron2"/>
    <dgm:cxn modelId="{AC208CB8-461C-46D0-AA76-6916FBD282DF}" srcId="{1DB0863F-B872-4D04-8E48-B7AEE231A891}" destId="{D9BDD349-8055-4156-A363-33581260AD36}" srcOrd="0" destOrd="0" parTransId="{0DB79EA1-9B2C-427D-9E16-6D2838CBCBC8}" sibTransId="{996AB147-E014-4374-B4F6-90BF1547ED0D}"/>
    <dgm:cxn modelId="{60C05C50-2B8B-4AE4-9557-73EBAAE7A00E}" type="presParOf" srcId="{2276A169-8575-4893-9824-39F2301B3FB1}" destId="{2E3D274D-7444-408F-849F-323F33CDD899}" srcOrd="0" destOrd="0" presId="urn:microsoft.com/office/officeart/2005/8/layout/chevron2"/>
    <dgm:cxn modelId="{B7647CC3-FF6C-4F9A-B5D9-5097DD7F5E03}" type="presParOf" srcId="{2E3D274D-7444-408F-849F-323F33CDD899}" destId="{E58BC98D-80A3-4115-B52D-DDB23D3FCFA8}" srcOrd="0" destOrd="0" presId="urn:microsoft.com/office/officeart/2005/8/layout/chevron2"/>
    <dgm:cxn modelId="{0CDBB0C3-6648-440D-90AD-1D0CA408A741}" type="presParOf" srcId="{2E3D274D-7444-408F-849F-323F33CDD899}" destId="{B71E854A-921E-4BA5-A24D-AC8B3C6815C7}" srcOrd="1" destOrd="0" presId="urn:microsoft.com/office/officeart/2005/8/layout/chevron2"/>
    <dgm:cxn modelId="{86122822-325C-4B73-AA9D-69A4DF6F888D}" type="presParOf" srcId="{2276A169-8575-4893-9824-39F2301B3FB1}" destId="{8C3DD5A1-C59A-4720-B8C8-5A3345D5C5F4}" srcOrd="1" destOrd="0" presId="urn:microsoft.com/office/officeart/2005/8/layout/chevron2"/>
    <dgm:cxn modelId="{F309D31F-AE35-483F-AF12-CF6B8847BC73}" type="presParOf" srcId="{2276A169-8575-4893-9824-39F2301B3FB1}" destId="{7C3B72EA-66BF-4EC0-9E92-A82D0F42793D}" srcOrd="2" destOrd="0" presId="urn:microsoft.com/office/officeart/2005/8/layout/chevron2"/>
    <dgm:cxn modelId="{DDA284C5-8726-4987-BBFC-EE67E0831DF6}" type="presParOf" srcId="{7C3B72EA-66BF-4EC0-9E92-A82D0F42793D}" destId="{933B2E53-4C22-4C21-95D7-7D3F9AC9CB22}" srcOrd="0" destOrd="0" presId="urn:microsoft.com/office/officeart/2005/8/layout/chevron2"/>
    <dgm:cxn modelId="{828E83AA-1BFA-4147-BB17-811F2DB5A6E6}" type="presParOf" srcId="{7C3B72EA-66BF-4EC0-9E92-A82D0F42793D}" destId="{A98BFAC6-1AE2-456A-94E1-C826A3C456C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625B5-CD60-4FFA-9315-4C9773F1B9F3}">
      <dsp:nvSpPr>
        <dsp:cNvPr id="0" name=""/>
        <dsp:cNvSpPr/>
      </dsp:nvSpPr>
      <dsp:spPr>
        <a:xfrm>
          <a:off x="0" y="974871"/>
          <a:ext cx="7543801" cy="1901250"/>
        </a:xfrm>
        <a:prstGeom prst="roundRect">
          <a:avLst/>
        </a:prstGeom>
        <a:solidFill>
          <a:schemeClr val="lt1"/>
        </a:solidFill>
        <a:ln w="15875" cap="flat" cmpd="sng" algn="ctr">
          <a:solidFill>
            <a:schemeClr val="accent1"/>
          </a:solidFill>
          <a:prstDash val="solid"/>
        </a:ln>
        <a:effectLst/>
        <a:scene3d>
          <a:camera prst="orthographicFront"/>
          <a:lightRig rig="threePt" dir="t">
            <a:rot lat="0" lon="0" rev="75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Big data is being generated by everything around us at all times. Every digital process and social media exchange produces it. Systems, sensors and mobile devices transmit it. </a:t>
          </a:r>
          <a:endParaRPr lang="en-US" sz="2800" kern="1200" dirty="0">
            <a:latin typeface="Times New Roman" panose="02020603050405020304" pitchFamily="18" charset="0"/>
            <a:cs typeface="Times New Roman" panose="02020603050405020304" pitchFamily="18" charset="0"/>
          </a:endParaRPr>
        </a:p>
      </dsp:txBody>
      <dsp:txXfrm>
        <a:off x="92811" y="1067682"/>
        <a:ext cx="7358179" cy="1715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A39C4-85E3-4B94-8B04-9BA64C2A421B}">
      <dsp:nvSpPr>
        <dsp:cNvPr id="0" name=""/>
        <dsp:cNvSpPr/>
      </dsp:nvSpPr>
      <dsp:spPr>
        <a:xfrm>
          <a:off x="0" y="0"/>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97A4D-D7C4-4104-A6DA-2AE14FD9EBEF}">
      <dsp:nvSpPr>
        <dsp:cNvPr id="0" name=""/>
        <dsp:cNvSpPr/>
      </dsp:nvSpPr>
      <dsp:spPr>
        <a:xfrm>
          <a:off x="0" y="0"/>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Query</a:t>
          </a:r>
          <a:endParaRPr lang="en-US" sz="1600" kern="1200">
            <a:latin typeface="Times New Roman" panose="02020603050405020304" pitchFamily="18" charset="0"/>
            <a:cs typeface="Times New Roman" panose="02020603050405020304" pitchFamily="18" charset="0"/>
          </a:endParaRPr>
        </a:p>
      </dsp:txBody>
      <dsp:txXfrm>
        <a:off x="0" y="0"/>
        <a:ext cx="8382000" cy="542925"/>
      </dsp:txXfrm>
    </dsp:sp>
    <dsp:sp modelId="{08E1240F-0043-4042-B626-9A78C5D620F8}">
      <dsp:nvSpPr>
        <dsp:cNvPr id="0" name=""/>
        <dsp:cNvSpPr/>
      </dsp:nvSpPr>
      <dsp:spPr>
        <a:xfrm>
          <a:off x="0" y="542924"/>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9D467-B18C-4290-95D0-686DFD1AA9C4}">
      <dsp:nvSpPr>
        <dsp:cNvPr id="0" name=""/>
        <dsp:cNvSpPr/>
      </dsp:nvSpPr>
      <dsp:spPr>
        <a:xfrm>
          <a:off x="0" y="542925"/>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1. Age group wise Immigration Percentage </a:t>
          </a:r>
          <a:endParaRPr lang="en-US" sz="1600" kern="1200">
            <a:latin typeface="Times New Roman" panose="02020603050405020304" pitchFamily="18" charset="0"/>
            <a:cs typeface="Times New Roman" panose="02020603050405020304" pitchFamily="18" charset="0"/>
          </a:endParaRPr>
        </a:p>
      </dsp:txBody>
      <dsp:txXfrm>
        <a:off x="0" y="542925"/>
        <a:ext cx="8382000" cy="542925"/>
      </dsp:txXfrm>
    </dsp:sp>
    <dsp:sp modelId="{7EFF06DC-6362-4D94-93AE-F1F6D52F798F}">
      <dsp:nvSpPr>
        <dsp:cNvPr id="0" name=""/>
        <dsp:cNvSpPr/>
      </dsp:nvSpPr>
      <dsp:spPr>
        <a:xfrm>
          <a:off x="0" y="1085849"/>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78896-D3BA-48C6-A03F-E408E641A7BB}">
      <dsp:nvSpPr>
        <dsp:cNvPr id="0" name=""/>
        <dsp:cNvSpPr/>
      </dsp:nvSpPr>
      <dsp:spPr>
        <a:xfrm>
          <a:off x="0" y="1085850"/>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2. Education wise Immigration Percentage </a:t>
          </a:r>
          <a:endParaRPr lang="en-US" sz="1600" kern="1200">
            <a:latin typeface="Times New Roman" panose="02020603050405020304" pitchFamily="18" charset="0"/>
            <a:cs typeface="Times New Roman" panose="02020603050405020304" pitchFamily="18" charset="0"/>
          </a:endParaRPr>
        </a:p>
      </dsp:txBody>
      <dsp:txXfrm>
        <a:off x="0" y="1085850"/>
        <a:ext cx="8382000" cy="542925"/>
      </dsp:txXfrm>
    </dsp:sp>
    <dsp:sp modelId="{7D21F5BE-4188-4BE6-9A8E-4A81CBE92F92}">
      <dsp:nvSpPr>
        <dsp:cNvPr id="0" name=""/>
        <dsp:cNvSpPr/>
      </dsp:nvSpPr>
      <dsp:spPr>
        <a:xfrm>
          <a:off x="0" y="1628774"/>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51026-6B5C-40CF-BA2A-62435CBAF17E}">
      <dsp:nvSpPr>
        <dsp:cNvPr id="0" name=""/>
        <dsp:cNvSpPr/>
      </dsp:nvSpPr>
      <dsp:spPr>
        <a:xfrm>
          <a:off x="0" y="1628775"/>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3. Population and Poverty Distribution </a:t>
          </a:r>
          <a:endParaRPr lang="en-US" sz="1600" kern="1200">
            <a:latin typeface="Times New Roman" panose="02020603050405020304" pitchFamily="18" charset="0"/>
            <a:cs typeface="Times New Roman" panose="02020603050405020304" pitchFamily="18" charset="0"/>
          </a:endParaRPr>
        </a:p>
      </dsp:txBody>
      <dsp:txXfrm>
        <a:off x="0" y="1628775"/>
        <a:ext cx="8382000" cy="542925"/>
      </dsp:txXfrm>
    </dsp:sp>
    <dsp:sp modelId="{E23E40DD-6CF3-496C-9B95-ED92CA1F9DFD}">
      <dsp:nvSpPr>
        <dsp:cNvPr id="0" name=""/>
        <dsp:cNvSpPr/>
      </dsp:nvSpPr>
      <dsp:spPr>
        <a:xfrm>
          <a:off x="0" y="2171699"/>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23C1B-B828-4EB4-B4A4-8780665A2FE7}">
      <dsp:nvSpPr>
        <dsp:cNvPr id="0" name=""/>
        <dsp:cNvSpPr/>
      </dsp:nvSpPr>
      <dsp:spPr>
        <a:xfrm>
          <a:off x="0" y="2171700"/>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4. Which country sources large educated people and contributes more to USA by tax? </a:t>
          </a:r>
          <a:endParaRPr lang="en-US" sz="1600" kern="1200">
            <a:latin typeface="Times New Roman" panose="02020603050405020304" pitchFamily="18" charset="0"/>
            <a:cs typeface="Times New Roman" panose="02020603050405020304" pitchFamily="18" charset="0"/>
          </a:endParaRPr>
        </a:p>
      </dsp:txBody>
      <dsp:txXfrm>
        <a:off x="0" y="2171700"/>
        <a:ext cx="8382000" cy="542925"/>
      </dsp:txXfrm>
    </dsp:sp>
    <dsp:sp modelId="{F4121B08-B6E7-4433-91C0-D326088E012D}">
      <dsp:nvSpPr>
        <dsp:cNvPr id="0" name=""/>
        <dsp:cNvSpPr/>
      </dsp:nvSpPr>
      <dsp:spPr>
        <a:xfrm>
          <a:off x="0" y="2714625"/>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D6FC3C-3149-46E5-88F3-84734A3A083B}">
      <dsp:nvSpPr>
        <dsp:cNvPr id="0" name=""/>
        <dsp:cNvSpPr/>
      </dsp:nvSpPr>
      <dsp:spPr>
        <a:xfrm>
          <a:off x="0" y="2714625"/>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5. Tax Distribution and Per Capita Income between Natives and Immigrants, Is “Immigrant Ban” required? </a:t>
          </a:r>
          <a:endParaRPr lang="en-US" sz="1600" kern="1200">
            <a:latin typeface="Times New Roman" panose="02020603050405020304" pitchFamily="18" charset="0"/>
            <a:cs typeface="Times New Roman" panose="02020603050405020304" pitchFamily="18" charset="0"/>
          </a:endParaRPr>
        </a:p>
      </dsp:txBody>
      <dsp:txXfrm>
        <a:off x="0" y="2714625"/>
        <a:ext cx="8382000" cy="542925"/>
      </dsp:txXfrm>
    </dsp:sp>
    <dsp:sp modelId="{CEFF2439-7A6D-4B0F-9EA2-D0F39891D548}">
      <dsp:nvSpPr>
        <dsp:cNvPr id="0" name=""/>
        <dsp:cNvSpPr/>
      </dsp:nvSpPr>
      <dsp:spPr>
        <a:xfrm>
          <a:off x="0" y="3257549"/>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843CF-9C2D-4042-977A-1D6DEA3F8753}">
      <dsp:nvSpPr>
        <dsp:cNvPr id="0" name=""/>
        <dsp:cNvSpPr/>
      </dsp:nvSpPr>
      <dsp:spPr>
        <a:xfrm>
          <a:off x="0" y="3257550"/>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Analysis related files are available in</a:t>
          </a:r>
          <a:endParaRPr lang="en-US" sz="1600" kern="1200">
            <a:latin typeface="Times New Roman" panose="02020603050405020304" pitchFamily="18" charset="0"/>
            <a:cs typeface="Times New Roman" panose="02020603050405020304" pitchFamily="18" charset="0"/>
          </a:endParaRPr>
        </a:p>
      </dsp:txBody>
      <dsp:txXfrm>
        <a:off x="0" y="3257550"/>
        <a:ext cx="8382000" cy="542925"/>
      </dsp:txXfrm>
    </dsp:sp>
    <dsp:sp modelId="{B9A49C81-B178-407D-A540-DF5D58132E32}">
      <dsp:nvSpPr>
        <dsp:cNvPr id="0" name=""/>
        <dsp:cNvSpPr/>
      </dsp:nvSpPr>
      <dsp:spPr>
        <a:xfrm>
          <a:off x="0" y="3800475"/>
          <a:ext cx="8382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4E8AC1-B8A9-465D-9EF8-4CED0CBE1B23}">
      <dsp:nvSpPr>
        <dsp:cNvPr id="0" name=""/>
        <dsp:cNvSpPr/>
      </dsp:nvSpPr>
      <dsp:spPr>
        <a:xfrm>
          <a:off x="0" y="3800475"/>
          <a:ext cx="8382000" cy="5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hlinkClick xmlns:r="http://schemas.openxmlformats.org/officeDocument/2006/relationships" r:id="rId1"/>
            </a:rPr>
            <a:t>https://github.com/bashyan/Immigration_Data_Statistical_Analysis</a:t>
          </a:r>
          <a:r>
            <a:rPr lang="en-US" sz="1600" kern="1200" smtClean="0">
              <a:latin typeface="Times New Roman" panose="02020603050405020304" pitchFamily="18" charset="0"/>
              <a:cs typeface="Times New Roman" panose="02020603050405020304" pitchFamily="18" charset="0"/>
            </a:rPr>
            <a:t> </a:t>
          </a:r>
          <a:endParaRPr lang="en-US" sz="1600" kern="1200">
            <a:latin typeface="Times New Roman" panose="02020603050405020304" pitchFamily="18" charset="0"/>
            <a:cs typeface="Times New Roman" panose="02020603050405020304" pitchFamily="18" charset="0"/>
          </a:endParaRPr>
        </a:p>
      </dsp:txBody>
      <dsp:txXfrm>
        <a:off x="0" y="3800475"/>
        <a:ext cx="8382000" cy="542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694CC-08DC-4A8C-87EA-F2294EB4420C}">
      <dsp:nvSpPr>
        <dsp:cNvPr id="0" name=""/>
        <dsp:cNvSpPr/>
      </dsp:nvSpPr>
      <dsp:spPr>
        <a:xfrm>
          <a:off x="109007" y="707815"/>
          <a:ext cx="1627890" cy="5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JSON</a:t>
          </a:r>
          <a:endParaRPr lang="en-US" sz="2300" kern="1200" dirty="0"/>
        </a:p>
      </dsp:txBody>
      <dsp:txXfrm>
        <a:off x="109007" y="707815"/>
        <a:ext cx="1627890" cy="536463"/>
      </dsp:txXfrm>
    </dsp:sp>
    <dsp:sp modelId="{C7BD260C-F135-4A06-B9FD-5D5931E0FB7A}">
      <dsp:nvSpPr>
        <dsp:cNvPr id="0" name=""/>
        <dsp:cNvSpPr/>
      </dsp:nvSpPr>
      <dsp:spPr>
        <a:xfrm>
          <a:off x="109007" y="1839033"/>
          <a:ext cx="1627890" cy="1005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2667000">
            <a:lnSpc>
              <a:spcPct val="90000"/>
            </a:lnSpc>
            <a:spcBef>
              <a:spcPct val="0"/>
            </a:spcBef>
            <a:spcAft>
              <a:spcPct val="35000"/>
            </a:spcAft>
          </a:pPr>
          <a:endParaRPr lang="en-US" sz="6000" kern="1200" dirty="0"/>
        </a:p>
      </dsp:txBody>
      <dsp:txXfrm>
        <a:off x="109007" y="1839033"/>
        <a:ext cx="1627890" cy="1005072"/>
      </dsp:txXfrm>
    </dsp:sp>
    <dsp:sp modelId="{33131445-E6E6-4A68-9398-3AD7E7DE1FB5}">
      <dsp:nvSpPr>
        <dsp:cNvPr id="0" name=""/>
        <dsp:cNvSpPr/>
      </dsp:nvSpPr>
      <dsp:spPr>
        <a:xfrm>
          <a:off x="107157" y="54465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E35849-FA5B-4729-921E-7053525E03BD}">
      <dsp:nvSpPr>
        <dsp:cNvPr id="0" name=""/>
        <dsp:cNvSpPr/>
      </dsp:nvSpPr>
      <dsp:spPr>
        <a:xfrm>
          <a:off x="197801" y="363368"/>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EBB6C8C-AFF2-4E95-88E1-4D69AF06A3F5}">
      <dsp:nvSpPr>
        <dsp:cNvPr id="0" name=""/>
        <dsp:cNvSpPr/>
      </dsp:nvSpPr>
      <dsp:spPr>
        <a:xfrm>
          <a:off x="415347" y="399626"/>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18BC8D3-99FD-4920-995B-3310EE55DB4C}">
      <dsp:nvSpPr>
        <dsp:cNvPr id="0" name=""/>
        <dsp:cNvSpPr/>
      </dsp:nvSpPr>
      <dsp:spPr>
        <a:xfrm>
          <a:off x="596634" y="200209"/>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0E5B604-237D-4F6B-9D5A-FB7804D655B6}">
      <dsp:nvSpPr>
        <dsp:cNvPr id="0" name=""/>
        <dsp:cNvSpPr/>
      </dsp:nvSpPr>
      <dsp:spPr>
        <a:xfrm>
          <a:off x="832309" y="127694"/>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408EB5-5ED1-49A8-B601-8A40367D2F9D}">
      <dsp:nvSpPr>
        <dsp:cNvPr id="0" name=""/>
        <dsp:cNvSpPr/>
      </dsp:nvSpPr>
      <dsp:spPr>
        <a:xfrm>
          <a:off x="1122369" y="25459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4E7CD5D-5DAD-4699-ADE7-1FB3E54A39C6}">
      <dsp:nvSpPr>
        <dsp:cNvPr id="0" name=""/>
        <dsp:cNvSpPr/>
      </dsp:nvSpPr>
      <dsp:spPr>
        <a:xfrm>
          <a:off x="1303657" y="345239"/>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40AC44-54BC-43C5-8626-5123B3BF9144}">
      <dsp:nvSpPr>
        <dsp:cNvPr id="0" name=""/>
        <dsp:cNvSpPr/>
      </dsp:nvSpPr>
      <dsp:spPr>
        <a:xfrm>
          <a:off x="1557460" y="54465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8106ADE-146D-4FC8-9331-88B34479452C}">
      <dsp:nvSpPr>
        <dsp:cNvPr id="0" name=""/>
        <dsp:cNvSpPr/>
      </dsp:nvSpPr>
      <dsp:spPr>
        <a:xfrm>
          <a:off x="1666233" y="744073"/>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5455840-AEC7-4B15-B239-451A1B0ECED6}">
      <dsp:nvSpPr>
        <dsp:cNvPr id="0" name=""/>
        <dsp:cNvSpPr/>
      </dsp:nvSpPr>
      <dsp:spPr>
        <a:xfrm>
          <a:off x="723536" y="363368"/>
          <a:ext cx="332977" cy="332977"/>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4763C95-8189-48C1-B664-DDFDB1291C86}">
      <dsp:nvSpPr>
        <dsp:cNvPr id="0" name=""/>
        <dsp:cNvSpPr/>
      </dsp:nvSpPr>
      <dsp:spPr>
        <a:xfrm>
          <a:off x="16513" y="1052262"/>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26C604-786E-408E-9F5F-E73D67CDC591}">
      <dsp:nvSpPr>
        <dsp:cNvPr id="0" name=""/>
        <dsp:cNvSpPr/>
      </dsp:nvSpPr>
      <dsp:spPr>
        <a:xfrm>
          <a:off x="125286" y="1215421"/>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7A5488D-904C-4E51-8163-DB0CD53D1314}">
      <dsp:nvSpPr>
        <dsp:cNvPr id="0" name=""/>
        <dsp:cNvSpPr/>
      </dsp:nvSpPr>
      <dsp:spPr>
        <a:xfrm>
          <a:off x="397218" y="1360451"/>
          <a:ext cx="295980" cy="295980"/>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5B97AF-F259-4BBA-8EFB-5097EDE954C5}">
      <dsp:nvSpPr>
        <dsp:cNvPr id="0" name=""/>
        <dsp:cNvSpPr/>
      </dsp:nvSpPr>
      <dsp:spPr>
        <a:xfrm>
          <a:off x="777922" y="1596125"/>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F38A03-5E85-4237-81CC-F13DD8E109A9}">
      <dsp:nvSpPr>
        <dsp:cNvPr id="0" name=""/>
        <dsp:cNvSpPr/>
      </dsp:nvSpPr>
      <dsp:spPr>
        <a:xfrm>
          <a:off x="850437" y="1360451"/>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E137603-D7B8-4EFC-94B6-E782AC49AD7E}">
      <dsp:nvSpPr>
        <dsp:cNvPr id="0" name=""/>
        <dsp:cNvSpPr/>
      </dsp:nvSpPr>
      <dsp:spPr>
        <a:xfrm>
          <a:off x="1031725" y="1614254"/>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FAB9BB1-2A83-409B-A096-991A651F8897}">
      <dsp:nvSpPr>
        <dsp:cNvPr id="0" name=""/>
        <dsp:cNvSpPr/>
      </dsp:nvSpPr>
      <dsp:spPr>
        <a:xfrm>
          <a:off x="1194884" y="1324194"/>
          <a:ext cx="295980" cy="295980"/>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89E7849-8D79-435C-9A83-DF6DDC8812BB}">
      <dsp:nvSpPr>
        <dsp:cNvPr id="0" name=""/>
        <dsp:cNvSpPr/>
      </dsp:nvSpPr>
      <dsp:spPr>
        <a:xfrm>
          <a:off x="1593718" y="1251679"/>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004F17-3359-45EF-8519-E3760C18104B}">
      <dsp:nvSpPr>
        <dsp:cNvPr id="0" name=""/>
        <dsp:cNvSpPr/>
      </dsp:nvSpPr>
      <dsp:spPr>
        <a:xfrm>
          <a:off x="1797204"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E2FBE1B-279C-43C2-A5D0-4AFE59BED3D9}">
      <dsp:nvSpPr>
        <dsp:cNvPr id="0" name=""/>
        <dsp:cNvSpPr/>
      </dsp:nvSpPr>
      <dsp:spPr>
        <a:xfrm>
          <a:off x="2394814" y="399878"/>
          <a:ext cx="1629846" cy="11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Conversion using HIVE, Pig</a:t>
          </a:r>
          <a:endParaRPr lang="en-US" sz="2300" kern="1200" dirty="0"/>
        </a:p>
      </dsp:txBody>
      <dsp:txXfrm>
        <a:off x="2394814" y="399878"/>
        <a:ext cx="1629846" cy="1140892"/>
      </dsp:txXfrm>
    </dsp:sp>
    <dsp:sp modelId="{77557C26-51B4-4881-A24D-B344AB0008F8}">
      <dsp:nvSpPr>
        <dsp:cNvPr id="0" name=""/>
        <dsp:cNvSpPr/>
      </dsp:nvSpPr>
      <dsp:spPr>
        <a:xfrm>
          <a:off x="4024661"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6D475D-7491-4D23-83AB-EFB2B4204698}">
      <dsp:nvSpPr>
        <dsp:cNvPr id="0" name=""/>
        <dsp:cNvSpPr/>
      </dsp:nvSpPr>
      <dsp:spPr>
        <a:xfrm>
          <a:off x="4622271" y="399878"/>
          <a:ext cx="1629846" cy="11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Data in Hive Table, CSV File</a:t>
          </a:r>
          <a:endParaRPr lang="en-US" sz="2300" kern="1200" dirty="0"/>
        </a:p>
      </dsp:txBody>
      <dsp:txXfrm>
        <a:off x="4622271" y="399878"/>
        <a:ext cx="1629846" cy="1140892"/>
      </dsp:txXfrm>
    </dsp:sp>
    <dsp:sp modelId="{BE2C497D-BB5C-4EDE-96F6-B208DEF8E236}">
      <dsp:nvSpPr>
        <dsp:cNvPr id="0" name=""/>
        <dsp:cNvSpPr/>
      </dsp:nvSpPr>
      <dsp:spPr>
        <a:xfrm>
          <a:off x="6252118"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2591E24-75F2-4715-B8E9-FB31D9B42B3D}">
      <dsp:nvSpPr>
        <dsp:cNvPr id="0" name=""/>
        <dsp:cNvSpPr/>
      </dsp:nvSpPr>
      <dsp:spPr>
        <a:xfrm>
          <a:off x="6914922" y="305038"/>
          <a:ext cx="1385369" cy="1385369"/>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smtClean="0"/>
            <a:t>Analysis</a:t>
          </a:r>
          <a:endParaRPr lang="en-US" sz="2300" kern="1200" dirty="0"/>
        </a:p>
      </dsp:txBody>
      <dsp:txXfrm>
        <a:off x="7117805" y="507921"/>
        <a:ext cx="979603" cy="979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0B2B8-9D74-40A9-A737-64D989134898}">
      <dsp:nvSpPr>
        <dsp:cNvPr id="0" name=""/>
        <dsp:cNvSpPr/>
      </dsp:nvSpPr>
      <dsp:spPr>
        <a:xfrm>
          <a:off x="743516" y="6114"/>
          <a:ext cx="2235671" cy="22356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b="1" kern="1200" dirty="0" smtClean="0"/>
            <a:t>Project Mode:</a:t>
          </a:r>
          <a:r>
            <a:rPr lang="en-US" sz="1900" kern="1200" dirty="0" smtClean="0"/>
            <a:t> Hadoop standalone mode</a:t>
          </a:r>
          <a:endParaRPr lang="en-US" sz="1900" kern="1200" dirty="0"/>
        </a:p>
      </dsp:txBody>
      <dsp:txXfrm>
        <a:off x="1055705" y="269748"/>
        <a:ext cx="1289035" cy="1708404"/>
      </dsp:txXfrm>
    </dsp:sp>
    <dsp:sp modelId="{CB7DEC09-6330-4F50-9E18-C8921CACB0A1}">
      <dsp:nvSpPr>
        <dsp:cNvPr id="0" name=""/>
        <dsp:cNvSpPr/>
      </dsp:nvSpPr>
      <dsp:spPr>
        <a:xfrm>
          <a:off x="2354811" y="6114"/>
          <a:ext cx="2235671" cy="22356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b="1" kern="1200" dirty="0" smtClean="0"/>
            <a:t>Tools</a:t>
          </a:r>
          <a:r>
            <a:rPr lang="en-US" sz="1900" kern="1200" dirty="0" smtClean="0"/>
            <a:t> : MapReduce, Hive, Pig, Sqoop</a:t>
          </a:r>
          <a:endParaRPr lang="en-US" sz="1900" kern="1200" dirty="0"/>
        </a:p>
      </dsp:txBody>
      <dsp:txXfrm>
        <a:off x="2989258" y="269748"/>
        <a:ext cx="1289035" cy="1708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7E39A-B80F-459C-9AB8-E37B7E443310}">
      <dsp:nvSpPr>
        <dsp:cNvPr id="0" name=""/>
        <dsp:cNvSpPr/>
      </dsp:nvSpPr>
      <dsp:spPr>
        <a:xfrm>
          <a:off x="0" y="77564"/>
          <a:ext cx="8305800" cy="8751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Which country sources large educated people and contributes more to US by tax?</a:t>
          </a:r>
          <a:endParaRPr lang="en-US" sz="2200" kern="1200" dirty="0"/>
        </a:p>
      </dsp:txBody>
      <dsp:txXfrm>
        <a:off x="42722" y="120286"/>
        <a:ext cx="8220356" cy="789716"/>
      </dsp:txXfrm>
    </dsp:sp>
    <dsp:sp modelId="{5D8E45F8-F61F-4657-AA3A-68364F5F47D7}">
      <dsp:nvSpPr>
        <dsp:cNvPr id="0" name=""/>
        <dsp:cNvSpPr/>
      </dsp:nvSpPr>
      <dsp:spPr>
        <a:xfrm>
          <a:off x="0" y="1016084"/>
          <a:ext cx="8305800" cy="875160"/>
        </a:xfrm>
        <a:prstGeom prst="roundRect">
          <a:avLst/>
        </a:prstGeom>
        <a:solidFill>
          <a:schemeClr val="accent2">
            <a:hueOff val="-332956"/>
            <a:satOff val="-147"/>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Tool : Pig</a:t>
          </a:r>
          <a:endParaRPr lang="en-US" sz="2200" kern="1200"/>
        </a:p>
      </dsp:txBody>
      <dsp:txXfrm>
        <a:off x="42722" y="1058806"/>
        <a:ext cx="8220356" cy="789716"/>
      </dsp:txXfrm>
    </dsp:sp>
    <dsp:sp modelId="{878E9D19-BA6D-42C3-B1E0-2EE195641B59}">
      <dsp:nvSpPr>
        <dsp:cNvPr id="0" name=""/>
        <dsp:cNvSpPr/>
      </dsp:nvSpPr>
      <dsp:spPr>
        <a:xfrm>
          <a:off x="0" y="1954604"/>
          <a:ext cx="8305800" cy="87516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Prerequisite : Sample data with tax details[calculated by MapReduce] available for Pig to load, no lookup file needed</a:t>
          </a:r>
          <a:endParaRPr lang="en-US" sz="2200" kern="1200"/>
        </a:p>
      </dsp:txBody>
      <dsp:txXfrm>
        <a:off x="42722" y="1997326"/>
        <a:ext cx="8220356" cy="789716"/>
      </dsp:txXfrm>
    </dsp:sp>
    <dsp:sp modelId="{844C9E3B-B4F5-460A-8222-CBCFF415412C}">
      <dsp:nvSpPr>
        <dsp:cNvPr id="0" name=""/>
        <dsp:cNvSpPr/>
      </dsp:nvSpPr>
      <dsp:spPr>
        <a:xfrm>
          <a:off x="0" y="2893124"/>
          <a:ext cx="8305800" cy="875160"/>
        </a:xfrm>
        <a:prstGeom prst="roundRect">
          <a:avLst/>
        </a:prstGeom>
        <a:solidFill>
          <a:schemeClr val="accent2">
            <a:hueOff val="-998868"/>
            <a:satOff val="-44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Procedure : </a:t>
          </a:r>
          <a:endParaRPr lang="en-US" sz="2200" kern="1200"/>
        </a:p>
      </dsp:txBody>
      <dsp:txXfrm>
        <a:off x="42722" y="2935846"/>
        <a:ext cx="8220356" cy="789716"/>
      </dsp:txXfrm>
    </dsp:sp>
    <dsp:sp modelId="{39618798-A966-411B-BA09-373280AC61DE}">
      <dsp:nvSpPr>
        <dsp:cNvPr id="0" name=""/>
        <dsp:cNvSpPr/>
      </dsp:nvSpPr>
      <dsp:spPr>
        <a:xfrm>
          <a:off x="0" y="3768284"/>
          <a:ext cx="83058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smtClean="0"/>
            <a:t>1. Tax Contribution : Extracting Immigrants then grouping by country and then calculating total tax of every country and ordering descending to find the top country</a:t>
          </a:r>
          <a:endParaRPr lang="en-US" sz="1700" kern="1200"/>
        </a:p>
        <a:p>
          <a:pPr marL="171450" lvl="1" indent="-171450" algn="l" defTabSz="755650" rtl="0">
            <a:lnSpc>
              <a:spcPct val="90000"/>
            </a:lnSpc>
            <a:spcBef>
              <a:spcPct val="0"/>
            </a:spcBef>
            <a:spcAft>
              <a:spcPct val="20000"/>
            </a:spcAft>
            <a:buChar char="••"/>
          </a:pPr>
          <a:r>
            <a:rPr lang="en-US" sz="1700" kern="1200" dirty="0" smtClean="0"/>
            <a:t>2.Education : Extracting Immigrants with education “High School Graduate and above”, grouping by country and counting total record for every country</a:t>
          </a:r>
          <a:endParaRPr lang="en-US" sz="1700" kern="1200" dirty="0"/>
        </a:p>
      </dsp:txBody>
      <dsp:txXfrm>
        <a:off x="0" y="3768284"/>
        <a:ext cx="8305800" cy="1070190"/>
      </dsp:txXfrm>
    </dsp:sp>
    <dsp:sp modelId="{574311FF-8A22-489F-AF91-178BE5B7DD3D}">
      <dsp:nvSpPr>
        <dsp:cNvPr id="0" name=""/>
        <dsp:cNvSpPr/>
      </dsp:nvSpPr>
      <dsp:spPr>
        <a:xfrm>
          <a:off x="0" y="4838474"/>
          <a:ext cx="8305800" cy="87516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Output : Analysis report is written using CONCAT() function and stored as part- r-00000 files</a:t>
          </a:r>
          <a:endParaRPr lang="en-US" sz="2200" kern="1200"/>
        </a:p>
      </dsp:txBody>
      <dsp:txXfrm>
        <a:off x="42722" y="4881196"/>
        <a:ext cx="8220356"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7BD57-F598-4864-BE16-E8FC027FED51}">
      <dsp:nvSpPr>
        <dsp:cNvPr id="0" name=""/>
        <dsp:cNvSpPr/>
      </dsp:nvSpPr>
      <dsp:spPr>
        <a:xfrm rot="5400000">
          <a:off x="4917775" y="-1502763"/>
          <a:ext cx="2082129" cy="5608320"/>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dirty="0" smtClean="0"/>
            <a:t>Tax Contribution :  Mexico contributed more in income tax and accounted for about 31.77% of total tax revenue from immigrants</a:t>
          </a:r>
          <a:endParaRPr lang="en-US" sz="2700" kern="1200" dirty="0"/>
        </a:p>
      </dsp:txBody>
      <dsp:txXfrm rot="-5400000">
        <a:off x="3154680" y="361973"/>
        <a:ext cx="5506679" cy="1878847"/>
      </dsp:txXfrm>
    </dsp:sp>
    <dsp:sp modelId="{4CA6A6E8-8A02-422F-9114-2C2E84FFFA2C}">
      <dsp:nvSpPr>
        <dsp:cNvPr id="0" name=""/>
        <dsp:cNvSpPr/>
      </dsp:nvSpPr>
      <dsp:spPr>
        <a:xfrm>
          <a:off x="0" y="65"/>
          <a:ext cx="3154680" cy="26026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Output 1: /CountryTaxPaid/part-r-00000 file, </a:t>
          </a:r>
          <a:endParaRPr lang="en-US" sz="2100" kern="1200" dirty="0"/>
        </a:p>
      </dsp:txBody>
      <dsp:txXfrm>
        <a:off x="127051" y="127116"/>
        <a:ext cx="2900578" cy="2348560"/>
      </dsp:txXfrm>
    </dsp:sp>
    <dsp:sp modelId="{2670AAE1-FE8C-4B88-8E2B-53BFA461F7AF}">
      <dsp:nvSpPr>
        <dsp:cNvPr id="0" name=""/>
        <dsp:cNvSpPr/>
      </dsp:nvSpPr>
      <dsp:spPr>
        <a:xfrm rot="5400000">
          <a:off x="4917775" y="1230031"/>
          <a:ext cx="2082129" cy="5608320"/>
        </a:xfrm>
        <a:prstGeom prst="round2Same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Educated Immigrants :  Mexico sources more educated immigrants and accounts 18% of total educated immigrant population</a:t>
          </a:r>
          <a:endParaRPr lang="en-US" sz="2700" kern="1200"/>
        </a:p>
      </dsp:txBody>
      <dsp:txXfrm rot="-5400000">
        <a:off x="3154680" y="3094768"/>
        <a:ext cx="5506679" cy="1878847"/>
      </dsp:txXfrm>
    </dsp:sp>
    <dsp:sp modelId="{F4A107BC-C1B4-4781-B612-6E16253D05AA}">
      <dsp:nvSpPr>
        <dsp:cNvPr id="0" name=""/>
        <dsp:cNvSpPr/>
      </dsp:nvSpPr>
      <dsp:spPr>
        <a:xfrm>
          <a:off x="0" y="2732860"/>
          <a:ext cx="3154680" cy="2602662"/>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smtClean="0"/>
            <a:t>Output 2: /CountryEducated/part-r-00000 file, </a:t>
          </a:r>
          <a:endParaRPr lang="en-US" sz="2100" kern="1200"/>
        </a:p>
      </dsp:txBody>
      <dsp:txXfrm>
        <a:off x="127051" y="2859911"/>
        <a:ext cx="2900578" cy="23485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76842-3CA0-45E9-AF09-36441659B41B}">
      <dsp:nvSpPr>
        <dsp:cNvPr id="0" name=""/>
        <dsp:cNvSpPr/>
      </dsp:nvSpPr>
      <dsp:spPr>
        <a:xfrm>
          <a:off x="0" y="182776"/>
          <a:ext cx="8763000" cy="1193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dirty="0" smtClean="0"/>
            <a:t>Socio - Economic Analysis – Tax Distribution and Per Capita Income between Natives and Immigrants</a:t>
          </a:r>
          <a:endParaRPr lang="en-US" sz="2900" kern="1200" dirty="0"/>
        </a:p>
      </dsp:txBody>
      <dsp:txXfrm>
        <a:off x="58257" y="241033"/>
        <a:ext cx="8646486" cy="1076886"/>
      </dsp:txXfrm>
    </dsp:sp>
    <dsp:sp modelId="{EBDC4486-E309-466E-8D16-47298F1A26EF}">
      <dsp:nvSpPr>
        <dsp:cNvPr id="0" name=""/>
        <dsp:cNvSpPr/>
      </dsp:nvSpPr>
      <dsp:spPr>
        <a:xfrm>
          <a:off x="0" y="1462576"/>
          <a:ext cx="8763000" cy="7223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Tool : MapReduce, Eclipse</a:t>
          </a:r>
          <a:endParaRPr lang="en-US" sz="2000" kern="1200" dirty="0"/>
        </a:p>
      </dsp:txBody>
      <dsp:txXfrm>
        <a:off x="35262" y="1497838"/>
        <a:ext cx="8692476" cy="651817"/>
      </dsp:txXfrm>
    </dsp:sp>
    <dsp:sp modelId="{5E514D31-F9DE-46F0-8170-BD71AB6DDE14}">
      <dsp:nvSpPr>
        <dsp:cNvPr id="0" name=""/>
        <dsp:cNvSpPr/>
      </dsp:nvSpPr>
      <dsp:spPr>
        <a:xfrm>
          <a:off x="0" y="2271317"/>
          <a:ext cx="8763000" cy="548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Prerequisite : Sample data files should be in HDFS</a:t>
          </a:r>
          <a:endParaRPr lang="en-US" sz="2000" kern="1200" dirty="0"/>
        </a:p>
      </dsp:txBody>
      <dsp:txXfrm>
        <a:off x="26796" y="2298113"/>
        <a:ext cx="8709408" cy="495336"/>
      </dsp:txXfrm>
    </dsp:sp>
    <dsp:sp modelId="{1E95FBAB-B1BD-45AA-BD88-CCC21B288C7B}">
      <dsp:nvSpPr>
        <dsp:cNvPr id="0" name=""/>
        <dsp:cNvSpPr/>
      </dsp:nvSpPr>
      <dsp:spPr>
        <a:xfrm>
          <a:off x="0" y="2906645"/>
          <a:ext cx="8763000" cy="4622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Methodology: </a:t>
          </a:r>
          <a:endParaRPr lang="en-US" sz="2000" kern="1200" dirty="0"/>
        </a:p>
      </dsp:txBody>
      <dsp:txXfrm>
        <a:off x="22563" y="2929208"/>
        <a:ext cx="8717874" cy="417089"/>
      </dsp:txXfrm>
    </dsp:sp>
    <dsp:sp modelId="{93731F19-61AF-45FB-984F-9289151BB967}">
      <dsp:nvSpPr>
        <dsp:cNvPr id="0" name=""/>
        <dsp:cNvSpPr/>
      </dsp:nvSpPr>
      <dsp:spPr>
        <a:xfrm>
          <a:off x="0" y="3368861"/>
          <a:ext cx="876300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Reduce Side Join is used in this process. One Mapper calculate </a:t>
          </a:r>
          <a:r>
            <a:rPr lang="en-US" sz="1800" b="1" kern="1200" dirty="0" smtClean="0"/>
            <a:t>TAX</a:t>
          </a:r>
          <a:r>
            <a:rPr lang="en-US" sz="1800" kern="1200" dirty="0" smtClean="0"/>
            <a:t> and other Mapper is meant for cleansing data for </a:t>
          </a:r>
          <a:r>
            <a:rPr lang="en-US" sz="1800" b="1" kern="1200" dirty="0" smtClean="0"/>
            <a:t>Per Capita Income</a:t>
          </a:r>
          <a:r>
            <a:rPr lang="en-US" sz="1800" kern="1200" dirty="0" smtClean="0"/>
            <a:t> calculation. The reducer calculate the tax distribution and per capita income (mean income).</a:t>
          </a:r>
          <a:endParaRPr lang="en-US" sz="1800" kern="1200" dirty="0"/>
        </a:p>
        <a:p>
          <a:pPr marL="171450" lvl="1" indent="-171450" algn="l" defTabSz="800100" rtl="0">
            <a:lnSpc>
              <a:spcPct val="90000"/>
            </a:lnSpc>
            <a:spcBef>
              <a:spcPct val="0"/>
            </a:spcBef>
            <a:spcAft>
              <a:spcPct val="20000"/>
            </a:spcAft>
            <a:buChar char="••"/>
          </a:pPr>
          <a:r>
            <a:rPr lang="en-US" sz="1800" kern="1200" dirty="0" smtClean="0"/>
            <a:t>For Tax Nonfilers, tax is calculated considering the individual as ‘Single’ filer</a:t>
          </a:r>
          <a:endParaRPr lang="en-US" sz="1800" kern="1200" dirty="0"/>
        </a:p>
        <a:p>
          <a:pPr marL="171450" lvl="1" indent="-171450" algn="l" defTabSz="800100" rtl="0">
            <a:lnSpc>
              <a:spcPct val="90000"/>
            </a:lnSpc>
            <a:spcBef>
              <a:spcPct val="0"/>
            </a:spcBef>
            <a:spcAft>
              <a:spcPct val="20000"/>
            </a:spcAft>
            <a:buChar char="••"/>
          </a:pPr>
          <a:r>
            <a:rPr lang="en-US" sz="1800" kern="1200" dirty="0" smtClean="0"/>
            <a:t>MapReduce code is available in GitHub,</a:t>
          </a:r>
          <a:endParaRPr lang="en-US" sz="1800" kern="1200" dirty="0"/>
        </a:p>
        <a:p>
          <a:pPr marL="342900" lvl="2" indent="-171450" algn="l" defTabSz="711200" rtl="0">
            <a:lnSpc>
              <a:spcPct val="90000"/>
            </a:lnSpc>
            <a:spcBef>
              <a:spcPct val="0"/>
            </a:spcBef>
            <a:spcAft>
              <a:spcPct val="20000"/>
            </a:spcAft>
            <a:buChar char="••"/>
          </a:pPr>
          <a:r>
            <a:rPr lang="en-US" sz="1600" u="sng" kern="1200" dirty="0" smtClean="0">
              <a:hlinkClick xmlns:r="http://schemas.openxmlformats.org/officeDocument/2006/relationships" r:id="rId1"/>
            </a:rPr>
            <a:t>https://</a:t>
          </a:r>
          <a:r>
            <a:rPr lang="en-US" sz="1600" u="sng" kern="1200" dirty="0" smtClean="0">
              <a:solidFill>
                <a:schemeClr val="accent1"/>
              </a:solidFill>
              <a:hlinkClick xmlns:r="http://schemas.openxmlformats.org/officeDocument/2006/relationships" r:id="rId1"/>
            </a:rPr>
            <a:t>github.com/bashyan/Immigration_Data_Statistical_Analysis/blob/master/taxpayer.java</a:t>
          </a:r>
          <a:endParaRPr lang="en-US" sz="1600" kern="1200" dirty="0">
            <a:solidFill>
              <a:schemeClr val="accent1"/>
            </a:solidFill>
          </a:endParaRPr>
        </a:p>
      </dsp:txBody>
      <dsp:txXfrm>
        <a:off x="0" y="3368861"/>
        <a:ext cx="8763000" cy="17077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BC98D-80A3-4115-B52D-DDB23D3FCFA8}">
      <dsp:nvSpPr>
        <dsp:cNvPr id="0" name=""/>
        <dsp:cNvSpPr/>
      </dsp:nvSpPr>
      <dsp:spPr>
        <a:xfrm rot="5400000">
          <a:off x="-322917" y="324830"/>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Using Sqoop export command the data can be exported</a:t>
          </a:r>
          <a:endParaRPr lang="en-US" sz="1400" kern="1200" dirty="0"/>
        </a:p>
      </dsp:txBody>
      <dsp:txXfrm rot="-5400000">
        <a:off x="1" y="755387"/>
        <a:ext cx="1506950" cy="645836"/>
      </dsp:txXfrm>
    </dsp:sp>
    <dsp:sp modelId="{B71E854A-921E-4BA5-A24D-AC8B3C6815C7}">
      <dsp:nvSpPr>
        <dsp:cNvPr id="0" name=""/>
        <dsp:cNvSpPr/>
      </dsp:nvSpPr>
      <dsp:spPr>
        <a:xfrm rot="5400000">
          <a:off x="4321019" y="-2812156"/>
          <a:ext cx="1399311" cy="7027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 sqoop export --connect jdbc:mysql://localhost/census --username root --password ‘--' --table census_data --export-dir /immigrantProject/Censusdata/tax/part-m-00000;</a:t>
          </a:r>
          <a:endParaRPr lang="en-US" sz="2200" kern="1200" dirty="0"/>
        </a:p>
      </dsp:txBody>
      <dsp:txXfrm rot="-5400000">
        <a:off x="1506951" y="70221"/>
        <a:ext cx="6959140" cy="1262693"/>
      </dsp:txXfrm>
    </dsp:sp>
    <dsp:sp modelId="{933B2E53-4C22-4C21-95D7-7D3F9AC9CB22}">
      <dsp:nvSpPr>
        <dsp:cNvPr id="0" name=""/>
        <dsp:cNvSpPr/>
      </dsp:nvSpPr>
      <dsp:spPr>
        <a:xfrm rot="5400000">
          <a:off x="-322917" y="2190944"/>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smtClean="0"/>
            <a:t>In MySQL, the table can be used for further analysis</a:t>
          </a:r>
          <a:endParaRPr lang="en-US" sz="1400" kern="1200"/>
        </a:p>
      </dsp:txBody>
      <dsp:txXfrm rot="-5400000">
        <a:off x="1" y="2621501"/>
        <a:ext cx="1506950" cy="645836"/>
      </dsp:txXfrm>
    </dsp:sp>
    <dsp:sp modelId="{A98BFAC6-1AE2-456A-94E1-C826A3C456C1}">
      <dsp:nvSpPr>
        <dsp:cNvPr id="0" name=""/>
        <dsp:cNvSpPr/>
      </dsp:nvSpPr>
      <dsp:spPr>
        <a:xfrm rot="5400000">
          <a:off x="4321019" y="-946042"/>
          <a:ext cx="1399311" cy="7027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mysql&gt; select Education, round(sum(tax),2) as Tax_Paid from census_data group by education order by tax_paid desc limit 3;</a:t>
          </a:r>
          <a:endParaRPr lang="en-US" sz="2200" kern="1200" dirty="0"/>
        </a:p>
      </dsp:txBody>
      <dsp:txXfrm rot="-5400000">
        <a:off x="1506951" y="1936335"/>
        <a:ext cx="6959140" cy="12626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126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88437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416608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4094976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95EE86-971F-1643-B3D9-2F29BAEEE235}"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2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95EE86-971F-1643-B3D9-2F29BAEEE235}"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42919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95EE86-971F-1643-B3D9-2F29BAEEE235}" type="datetimeFigureOut">
              <a:rPr lang="en-US" smtClean="0"/>
              <a:pPr/>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95849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95EE86-971F-1643-B3D9-2F29BAEEE235}" type="datetimeFigureOut">
              <a:rPr lang="en-US" smtClean="0"/>
              <a:pPr/>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00677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95EE86-971F-1643-B3D9-2F29BAEEE235}" type="datetimeFigureOut">
              <a:rPr lang="en-US" smtClean="0"/>
              <a:pPr/>
              <a:t>2/25/2017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270973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A95EE86-971F-1643-B3D9-2F29BAEEE235}" type="datetimeFigureOut">
              <a:rPr lang="en-US" smtClean="0"/>
              <a:pPr/>
              <a:t>2/25/2017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A012B-DF74-BE47-8F8A-865C10DBA608}" type="slidenum">
              <a:rPr lang="en-US" smtClean="0"/>
              <a:pPr/>
              <a:t>‹#›</a:t>
            </a:fld>
            <a:endParaRPr lang="en-US"/>
          </a:p>
        </p:txBody>
      </p:sp>
    </p:spTree>
    <p:extLst>
      <p:ext uri="{BB962C8B-B14F-4D97-AF65-F5344CB8AC3E}">
        <p14:creationId xmlns:p14="http://schemas.microsoft.com/office/powerpoint/2010/main" val="40752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5EE86-971F-1643-B3D9-2F29BAEEE235}"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58328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A95EE86-971F-1643-B3D9-2F29BAEEE235}" type="datetimeFigureOut">
              <a:rPr lang="en-US" smtClean="0"/>
              <a:pPr/>
              <a:t>2/25/2017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8A012B-DF74-BE47-8F8A-865C10DBA608}"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47392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80229" y="5486400"/>
            <a:ext cx="5334000" cy="1231106"/>
          </a:xfrm>
          <a:prstGeom prst="rect">
            <a:avLst/>
          </a:prstGeom>
          <a:noFill/>
        </p:spPr>
        <p:txBody>
          <a:bodyPr wrap="square" rtlCol="0">
            <a:spAutoFit/>
          </a:bodyPr>
          <a:lstStyle/>
          <a:p>
            <a:pPr algn="ctr"/>
            <a:r>
              <a:rPr lang="en-US" dirty="0" smtClean="0">
                <a:solidFill>
                  <a:schemeClr val="tx1">
                    <a:lumMod val="75000"/>
                    <a:lumOff val="25000"/>
                  </a:schemeClr>
                </a:solidFill>
                <a:latin typeface="Century" panose="02040604050505020304" pitchFamily="18" charset="0"/>
                <a:cs typeface="Times New Roman" panose="02020603050405020304" pitchFamily="18" charset="0"/>
              </a:rPr>
              <a:t>GITABASHYAN RAMAMOORTHY</a:t>
            </a:r>
          </a:p>
          <a:p>
            <a:pPr algn="ctr"/>
            <a:r>
              <a:rPr lang="en-US" dirty="0">
                <a:solidFill>
                  <a:schemeClr val="tx1">
                    <a:lumMod val="75000"/>
                    <a:lumOff val="25000"/>
                  </a:schemeClr>
                </a:solidFill>
                <a:latin typeface="Century" panose="02040604050505020304" pitchFamily="18" charset="0"/>
              </a:rPr>
              <a:t>S170030600311</a:t>
            </a:r>
          </a:p>
          <a:p>
            <a:pPr algn="ctr"/>
            <a:r>
              <a:rPr lang="en-US" dirty="0">
                <a:solidFill>
                  <a:schemeClr val="tx1">
                    <a:lumMod val="75000"/>
                    <a:lumOff val="25000"/>
                  </a:schemeClr>
                </a:solidFill>
                <a:latin typeface="Century" panose="02040604050505020304" pitchFamily="18" charset="0"/>
              </a:rPr>
              <a:t>NIIT Limited</a:t>
            </a:r>
            <a:endParaRPr lang="en-US" cap="all" dirty="0">
              <a:solidFill>
                <a:schemeClr val="tx1">
                  <a:lumMod val="75000"/>
                  <a:lumOff val="25000"/>
                </a:schemeClr>
              </a:solidFill>
              <a:latin typeface="Century" panose="02040604050505020304" pitchFamily="18" charset="0"/>
            </a:endParaRPr>
          </a:p>
          <a:p>
            <a:pPr algn="ctr"/>
            <a:endParaRPr lang="en-US" sz="2000" b="1" dirty="0" smtClean="0">
              <a:solidFill>
                <a:srgbClr val="105299"/>
              </a:solidFill>
              <a:latin typeface="Times New Roman" panose="02020603050405020304" pitchFamily="18" charset="0"/>
              <a:cs typeface="Times New Roman" panose="02020603050405020304" pitchFamily="18" charset="0"/>
            </a:endParaRPr>
          </a:p>
        </p:txBody>
      </p:sp>
      <p:pic>
        <p:nvPicPr>
          <p:cNvPr id="3" name="Picture 2" descr="C:\Users\Bashyan PC\Documents\Hadoop\projtrep\title.pn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09600"/>
            <a:ext cx="5956540" cy="3429000"/>
          </a:xfrm>
          <a:prstGeom prst="rect">
            <a:avLst/>
          </a:prstGeom>
          <a:noFill/>
          <a:ln>
            <a:noFill/>
          </a:ln>
        </p:spPr>
      </p:pic>
      <p:sp>
        <p:nvSpPr>
          <p:cNvPr id="2" name="TextBox 1"/>
          <p:cNvSpPr txBox="1"/>
          <p:nvPr/>
        </p:nvSpPr>
        <p:spPr>
          <a:xfrm>
            <a:off x="1143459" y="4488597"/>
            <a:ext cx="7407541" cy="738664"/>
          </a:xfrm>
          <a:prstGeom prst="rect">
            <a:avLst/>
          </a:prstGeom>
          <a:noFill/>
        </p:spPr>
        <p:txBody>
          <a:bodyPr wrap="none" rtlCol="0">
            <a:spAutoFit/>
          </a:bodyPr>
          <a:lstStyle/>
          <a:p>
            <a:r>
              <a:rPr lang="en-US" sz="2400" dirty="0" smtClean="0">
                <a:solidFill>
                  <a:schemeClr val="accent2">
                    <a:lumMod val="50000"/>
                  </a:schemeClr>
                </a:solidFill>
                <a:latin typeface="Constantia" panose="02030602050306030303" pitchFamily="18" charset="0"/>
              </a:rPr>
              <a:t>US </a:t>
            </a:r>
            <a:r>
              <a:rPr lang="en-US" sz="2400" dirty="0">
                <a:solidFill>
                  <a:schemeClr val="accent2">
                    <a:lumMod val="50000"/>
                  </a:schemeClr>
                </a:solidFill>
                <a:latin typeface="Constantia" panose="02030602050306030303" pitchFamily="18" charset="0"/>
              </a:rPr>
              <a:t>Census – Immigration Related Statistical Analysis</a:t>
            </a:r>
          </a:p>
          <a:p>
            <a:pPr algn="ctr"/>
            <a:r>
              <a:rPr lang="en-US" cap="all" dirty="0">
                <a:solidFill>
                  <a:schemeClr val="accent2">
                    <a:lumMod val="50000"/>
                  </a:schemeClr>
                </a:solidFill>
                <a:latin typeface="Constantia" panose="02030602050306030303" pitchFamily="18" charset="0"/>
              </a:rPr>
              <a:t>BIG DATA </a:t>
            </a:r>
            <a:r>
              <a:rPr lang="en-US" cap="all" dirty="0" smtClean="0">
                <a:solidFill>
                  <a:schemeClr val="accent2">
                    <a:lumMod val="50000"/>
                  </a:schemeClr>
                </a:solidFill>
                <a:latin typeface="Constantia" panose="02030602050306030303" pitchFamily="18" charset="0"/>
              </a:rPr>
              <a:t>– HADOOP</a:t>
            </a:r>
            <a:endParaRPr lang="en-US" dirty="0">
              <a:solidFill>
                <a:schemeClr val="accent2">
                  <a:lumMod val="50000"/>
                </a:schemeClr>
              </a:solidFill>
              <a:latin typeface="Constantia" panose="02030602050306030303" pitchFamily="18" charset="0"/>
            </a:endParaRPr>
          </a:p>
        </p:txBody>
      </p:sp>
      <p:pic>
        <p:nvPicPr>
          <p:cNvPr id="5"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700" y="5953058"/>
            <a:ext cx="778600" cy="284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6899325"/>
              </p:ext>
            </p:extLst>
          </p:nvPr>
        </p:nvGraphicFramePr>
        <p:xfrm>
          <a:off x="838200" y="2209800"/>
          <a:ext cx="7543800" cy="4022725"/>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2667000" y="85725"/>
            <a:ext cx="4004003" cy="2124075"/>
          </a:xfrm>
          <a:prstGeom prst="rect">
            <a:avLst/>
          </a:prstGeom>
        </p:spPr>
      </p:pic>
      <p:pic>
        <p:nvPicPr>
          <p:cNvPr id="7" name="Picture 4" descr="Image result for apache hiv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371144"/>
            <a:ext cx="990600" cy="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79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228600"/>
            <a:ext cx="8610600" cy="5943600"/>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Education </a:t>
            </a:r>
            <a:r>
              <a:rPr lang="en-US" b="1" dirty="0">
                <a:latin typeface="Times New Roman" panose="02020603050405020304" pitchFamily="18" charset="0"/>
                <a:cs typeface="Times New Roman" panose="02020603050405020304" pitchFamily="18" charset="0"/>
              </a:rPr>
              <a:t>Group Wise Immigrant Population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hive (immigration)&gt; select education,round((count(Citizenship)/t.tot)*100,2) as </a:t>
            </a:r>
            <a:r>
              <a:rPr lang="en-US" dirty="0" smtClean="0">
                <a:latin typeface="Times New Roman" panose="02020603050405020304" pitchFamily="18" charset="0"/>
                <a:cs typeface="Times New Roman" panose="02020603050405020304" pitchFamily="18" charset="0"/>
              </a:rPr>
              <a:t>			Immigrants_Percentage </a:t>
            </a:r>
          </a:p>
          <a:p>
            <a:pPr marL="0" indent="0">
              <a:buNone/>
            </a:pPr>
            <a:r>
              <a:rPr lang="en-US" dirty="0" smtClean="0">
                <a:latin typeface="Times New Roman" panose="02020603050405020304" pitchFamily="18" charset="0"/>
                <a:cs typeface="Times New Roman" panose="02020603050405020304" pitchFamily="18" charset="0"/>
              </a:rPr>
              <a:t>		from  </a:t>
            </a:r>
          </a:p>
          <a:p>
            <a:pPr marL="0" indent="0">
              <a:buNone/>
            </a:pPr>
            <a:r>
              <a:rPr lang="en-US" dirty="0" smtClean="0">
                <a:latin typeface="Times New Roman" panose="02020603050405020304" pitchFamily="18" charset="0"/>
                <a:cs typeface="Times New Roman" panose="02020603050405020304" pitchFamily="18" charset="0"/>
              </a:rPr>
              <a:t>		census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select </a:t>
            </a:r>
            <a:r>
              <a:rPr lang="en-US" dirty="0">
                <a:latin typeface="Times New Roman" panose="02020603050405020304" pitchFamily="18" charset="0"/>
                <a:cs typeface="Times New Roman" panose="02020603050405020304" pitchFamily="18" charset="0"/>
              </a:rPr>
              <a:t>(count(Citizenship)) as tot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from </a:t>
            </a:r>
          </a:p>
          <a:p>
            <a:pPr marL="0" indent="0">
              <a:buNone/>
            </a:pPr>
            <a:r>
              <a:rPr lang="en-US" dirty="0" smtClean="0">
                <a:latin typeface="Times New Roman" panose="02020603050405020304" pitchFamily="18" charset="0"/>
                <a:cs typeface="Times New Roman" panose="02020603050405020304" pitchFamily="18" charset="0"/>
              </a:rPr>
              <a:t>			census </a:t>
            </a:r>
          </a:p>
          <a:p>
            <a:pPr marL="0" indent="0">
              <a:buNone/>
            </a:pPr>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(Citizenship=" Foreign born- Not a citizen of U S " or </a:t>
            </a:r>
            <a:r>
              <a:rPr lang="en-US" dirty="0" smtClean="0">
                <a:latin typeface="Times New Roman" panose="02020603050405020304" pitchFamily="18" charset="0"/>
                <a:cs typeface="Times New Roman" panose="02020603050405020304" pitchFamily="18" charset="0"/>
              </a:rPr>
              <a:t>			Citizenship</a:t>
            </a:r>
            <a:r>
              <a:rPr lang="en-US" dirty="0">
                <a:latin typeface="Times New Roman" panose="02020603050405020304" pitchFamily="18" charset="0"/>
                <a:cs typeface="Times New Roman" panose="02020603050405020304" pitchFamily="18" charset="0"/>
              </a:rPr>
              <a:t>= " Foreign born- U S citizen by naturalization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(Citizenship=" Foreign born- Not a citizen of U S " or </a:t>
            </a:r>
            <a:r>
              <a:rPr lang="en-US" dirty="0" smtClean="0">
                <a:latin typeface="Times New Roman" panose="02020603050405020304" pitchFamily="18" charset="0"/>
                <a:cs typeface="Times New Roman" panose="02020603050405020304" pitchFamily="18" charset="0"/>
              </a:rPr>
              <a:t>			Citizenship</a:t>
            </a:r>
            <a:r>
              <a:rPr lang="en-US" dirty="0">
                <a:latin typeface="Times New Roman" panose="02020603050405020304" pitchFamily="18" charset="0"/>
                <a:cs typeface="Times New Roman" panose="02020603050405020304" pitchFamily="18" charset="0"/>
              </a:rPr>
              <a:t>= " Foreign born- U S citizen by naturalization")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group </a:t>
            </a:r>
            <a:r>
              <a:rPr lang="en-US" dirty="0">
                <a:latin typeface="Times New Roman" panose="02020603050405020304" pitchFamily="18" charset="0"/>
                <a:cs typeface="Times New Roman" panose="02020603050405020304" pitchFamily="18" charset="0"/>
              </a:rPr>
              <a:t>by education, t.tot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order </a:t>
            </a:r>
            <a:r>
              <a:rPr lang="en-US" dirty="0">
                <a:latin typeface="Times New Roman" panose="02020603050405020304" pitchFamily="18" charset="0"/>
                <a:cs typeface="Times New Roman" panose="02020603050405020304" pitchFamily="18" charset="0"/>
              </a:rPr>
              <a:t>by Immigrants_Percentage desc;</a:t>
            </a:r>
          </a:p>
        </p:txBody>
      </p:sp>
      <p:pic>
        <p:nvPicPr>
          <p:cNvPr id="5" name="Picture 4" descr="Image result for apache hiv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71144"/>
            <a:ext cx="990600" cy="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879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1600200" y="977900"/>
            <a:ext cx="6096000" cy="4318000"/>
          </a:xfrm>
          <a:prstGeom prst="rect">
            <a:avLst/>
          </a:prstGeom>
        </p:spPr>
      </p:pic>
      <p:sp>
        <p:nvSpPr>
          <p:cNvPr id="5" name="TextBox 4"/>
          <p:cNvSpPr txBox="1"/>
          <p:nvPr/>
        </p:nvSpPr>
        <p:spPr>
          <a:xfrm>
            <a:off x="2168675" y="271936"/>
            <a:ext cx="4959050" cy="461665"/>
          </a:xfrm>
          <a:prstGeom prst="rect">
            <a:avLst/>
          </a:prstGeom>
          <a:noFill/>
        </p:spPr>
        <p:txBody>
          <a:bodyPr wrap="none" rtlCol="0">
            <a:spAutoFit/>
          </a:bodyPr>
          <a:lstStyle/>
          <a:p>
            <a:r>
              <a:rPr lang="en-US" sz="2400" b="1" dirty="0" smtClean="0"/>
              <a:t>Education wise Immigrant Population</a:t>
            </a:r>
            <a:endParaRPr lang="en-US" sz="2400" b="1" dirty="0"/>
          </a:p>
        </p:txBody>
      </p:sp>
      <p:pic>
        <p:nvPicPr>
          <p:cNvPr id="7" name="Picture 4" descr="Image result for apache hiv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371144"/>
            <a:ext cx="990600" cy="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8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609600"/>
            <a:ext cx="8229600" cy="402272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Population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Poverty Distribution: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Tool </a:t>
            </a:r>
            <a:r>
              <a:rPr lang="en-US" dirty="0">
                <a:latin typeface="Times New Roman" panose="02020603050405020304" pitchFamily="18" charset="0"/>
                <a:cs typeface="Times New Roman" panose="02020603050405020304" pitchFamily="18" charset="0"/>
              </a:rPr>
              <a:t>: Pig</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Prerequisite </a:t>
            </a:r>
            <a:r>
              <a:rPr lang="en-US" dirty="0">
                <a:latin typeface="Times New Roman" panose="02020603050405020304" pitchFamily="18" charset="0"/>
                <a:cs typeface="Times New Roman" panose="02020603050405020304" pitchFamily="18" charset="0"/>
              </a:rPr>
              <a:t>: Sample data and lookup data available for Pig to load</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UDF </a:t>
            </a:r>
            <a:r>
              <a:rPr lang="en-US" dirty="0">
                <a:latin typeface="Times New Roman" panose="02020603050405020304" pitchFamily="18" charset="0"/>
                <a:cs typeface="Times New Roman" panose="02020603050405020304" pitchFamily="18" charset="0"/>
              </a:rPr>
              <a:t>: Apache DataFu Pig is a collection of user-defined functions for data </a:t>
            </a: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Methodology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code </a:t>
            </a:r>
            <a:r>
              <a:rPr lang="en-US" dirty="0">
                <a:latin typeface="Times New Roman" panose="02020603050405020304" pitchFamily="18" charset="0"/>
                <a:cs typeface="Times New Roman" panose="02020603050405020304" pitchFamily="18" charset="0"/>
              </a:rPr>
              <a:t>reusability, Pig commands are executed in BATCH MODE using .pig script </a:t>
            </a:r>
            <a:r>
              <a:rPr lang="en-US" dirty="0" smtClean="0">
                <a:latin typeface="Times New Roman" panose="02020603050405020304" pitchFamily="18" charset="0"/>
                <a:cs typeface="Times New Roman" panose="02020603050405020304" pitchFamily="18" charset="0"/>
              </a:rPr>
              <a:t>file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Pig Script : Scripts are written for calculating poverty using median income of entire record, percentage of population distribution and poverty distribution.</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Output : Output is formatted using Pig’s built-in CONCAT() function.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098" name="Picture 2" descr="Image result for apache pig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204394"/>
            <a:ext cx="990600" cy="118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43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52600" y="152400"/>
            <a:ext cx="5576888" cy="5962649"/>
          </a:xfrm>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r>
              <a:rPr lang="en-US" sz="2400" b="1" dirty="0" smtClean="0">
                <a:latin typeface="Times New Roman" panose="02020603050405020304" pitchFamily="18" charset="0"/>
                <a:cs typeface="Times New Roman" panose="02020603050405020304" pitchFamily="18" charset="0"/>
              </a:rPr>
              <a:t>Output</a:t>
            </a:r>
            <a:r>
              <a:rPr lang="en-US" sz="2400" b="1" dirty="0">
                <a:latin typeface="Times New Roman" panose="02020603050405020304" pitchFamily="18" charset="0"/>
                <a:cs typeface="Times New Roman" panose="02020603050405020304" pitchFamily="18" charset="0"/>
              </a:rPr>
              <a:t>: /PovertPercentage/part-r-00000 file, </a:t>
            </a:r>
          </a:p>
          <a:p>
            <a:r>
              <a:rPr lang="en-US" dirty="0"/>
              <a:t>Total Sample Population 	2000</a:t>
            </a:r>
          </a:p>
          <a:p>
            <a:r>
              <a:rPr lang="en-US" dirty="0"/>
              <a:t> </a:t>
            </a:r>
          </a:p>
          <a:p>
            <a:r>
              <a:rPr lang="en-US" dirty="0"/>
              <a:t>Total Natives Percentage	90.05% of total population</a:t>
            </a:r>
          </a:p>
          <a:p>
            <a:r>
              <a:rPr lang="en-US" dirty="0"/>
              <a:t>Total Immigrants Percentage	9.95% of total population</a:t>
            </a:r>
          </a:p>
          <a:p>
            <a:r>
              <a:rPr lang="en-US" dirty="0"/>
              <a:t> </a:t>
            </a:r>
          </a:p>
          <a:p>
            <a:r>
              <a:rPr lang="en-US" dirty="0"/>
              <a:t>Total Poverty Percentage	20.1% of total population</a:t>
            </a:r>
          </a:p>
          <a:p>
            <a:r>
              <a:rPr lang="en-US" dirty="0"/>
              <a:t> </a:t>
            </a:r>
          </a:p>
          <a:p>
            <a:r>
              <a:rPr lang="en-US" dirty="0"/>
              <a:t>Native Poverty percentage	19.66% among natives</a:t>
            </a:r>
          </a:p>
          <a:p>
            <a:r>
              <a:rPr lang="en-US" dirty="0"/>
              <a:t>Native Poverty Percentage	88.06% among total poverty</a:t>
            </a:r>
          </a:p>
          <a:p>
            <a:r>
              <a:rPr lang="en-US" dirty="0"/>
              <a:t> </a:t>
            </a:r>
          </a:p>
          <a:p>
            <a:r>
              <a:rPr lang="en-US" dirty="0"/>
              <a:t>Immigrant Poverty Percent.	24.12% among immigrants</a:t>
            </a:r>
          </a:p>
          <a:p>
            <a:r>
              <a:rPr lang="en-US" dirty="0"/>
              <a:t>Immigrant Poverty Percent.	11.94% among total poverty</a:t>
            </a:r>
          </a:p>
          <a:p>
            <a:r>
              <a:rPr lang="en-US" dirty="0"/>
              <a:t> </a:t>
            </a:r>
          </a:p>
          <a:p>
            <a:r>
              <a:rPr lang="en-US" dirty="0"/>
              <a:t>Infant Poverty Percentage	2.01% among immigrants</a:t>
            </a:r>
          </a:p>
          <a:p>
            <a:r>
              <a:rPr lang="en-US" dirty="0"/>
              <a:t>Oldage Poverty Percentage	3.02% among immigrants</a:t>
            </a:r>
          </a:p>
          <a:p>
            <a:endParaRPr lang="en-US" dirty="0"/>
          </a:p>
        </p:txBody>
      </p:sp>
      <p:pic>
        <p:nvPicPr>
          <p:cNvPr id="7" name="Picture 2" descr="Image result for apache pig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204394"/>
            <a:ext cx="990600" cy="118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80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Visualization</a:t>
            </a:r>
            <a:endParaRPr lang="en-US" dirty="0"/>
          </a:p>
        </p:txBody>
      </p:sp>
      <p:pic>
        <p:nvPicPr>
          <p:cNvPr id="4" name="Content Placeholder 3"/>
          <p:cNvPicPr>
            <a:picLocks noGrp="1" noChangeAspect="1"/>
          </p:cNvPicPr>
          <p:nvPr>
            <p:ph idx="1"/>
          </p:nvPr>
        </p:nvPicPr>
        <p:blipFill>
          <a:blip r:embed="rId2"/>
          <a:stretch>
            <a:fillRect/>
          </a:stretch>
        </p:blipFill>
        <p:spPr>
          <a:xfrm>
            <a:off x="822960" y="2076450"/>
            <a:ext cx="3352800" cy="2409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3"/>
          <a:stretch>
            <a:fillRect/>
          </a:stretch>
        </p:blipFill>
        <p:spPr>
          <a:xfrm>
            <a:off x="4876800" y="2224087"/>
            <a:ext cx="3648075" cy="21145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p:nvSpPr>
        <p:spPr>
          <a:xfrm>
            <a:off x="1318427" y="4996934"/>
            <a:ext cx="2361865" cy="369332"/>
          </a:xfrm>
          <a:prstGeom prst="rect">
            <a:avLst/>
          </a:prstGeom>
          <a:noFill/>
        </p:spPr>
        <p:txBody>
          <a:bodyPr wrap="none" rtlCol="0">
            <a:spAutoFit/>
          </a:bodyPr>
          <a:lstStyle/>
          <a:p>
            <a:r>
              <a:rPr lang="en-US" dirty="0" smtClean="0"/>
              <a:t>Population Distribution</a:t>
            </a:r>
            <a:endParaRPr lang="en-US" dirty="0"/>
          </a:p>
        </p:txBody>
      </p:sp>
      <p:sp>
        <p:nvSpPr>
          <p:cNvPr id="7" name="TextBox 6"/>
          <p:cNvSpPr txBox="1"/>
          <p:nvPr/>
        </p:nvSpPr>
        <p:spPr>
          <a:xfrm>
            <a:off x="5670362" y="4996934"/>
            <a:ext cx="2060949" cy="369332"/>
          </a:xfrm>
          <a:prstGeom prst="rect">
            <a:avLst/>
          </a:prstGeom>
          <a:noFill/>
        </p:spPr>
        <p:txBody>
          <a:bodyPr wrap="none" rtlCol="0">
            <a:spAutoFit/>
          </a:bodyPr>
          <a:lstStyle/>
          <a:p>
            <a:r>
              <a:rPr lang="en-US" dirty="0" smtClean="0"/>
              <a:t>Poverty Distribution</a:t>
            </a:r>
            <a:endParaRPr lang="en-US" dirty="0"/>
          </a:p>
        </p:txBody>
      </p:sp>
      <p:pic>
        <p:nvPicPr>
          <p:cNvPr id="9" name="Picture 2" descr="Image result for apache pig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5204394"/>
            <a:ext cx="990600" cy="118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11238426"/>
              </p:ext>
            </p:extLst>
          </p:nvPr>
        </p:nvGraphicFramePr>
        <p:xfrm>
          <a:off x="381000" y="228600"/>
          <a:ext cx="8305800" cy="5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635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58086974"/>
              </p:ext>
            </p:extLst>
          </p:nvPr>
        </p:nvGraphicFramePr>
        <p:xfrm>
          <a:off x="228600" y="457200"/>
          <a:ext cx="8763000" cy="5335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871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6" name="Picture 6" descr="Image result for mapreduce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86362"/>
            <a:ext cx="3238500" cy="112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p:cNvGraphicFramePr>
          <p:nvPr>
            <p:ph idx="4294967295"/>
            <p:extLst>
              <p:ext uri="{D42A27DB-BD31-4B8C-83A1-F6EECF244321}">
                <p14:modId xmlns:p14="http://schemas.microsoft.com/office/powerpoint/2010/main" val="3481711046"/>
              </p:ext>
            </p:extLst>
          </p:nvPr>
        </p:nvGraphicFramePr>
        <p:xfrm>
          <a:off x="228600" y="228600"/>
          <a:ext cx="8763000" cy="5259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7598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304800"/>
            <a:ext cx="7543800" cy="4022725"/>
          </a:xfrm>
          <a:prstGeom prst="rect">
            <a:avLst/>
          </a:prstGeom>
        </p:spPr>
        <p:txBody>
          <a:bodyPr>
            <a:normAutofit lnSpcReduction="10000"/>
          </a:bodyPr>
          <a:lstStyle/>
          <a:p>
            <a:r>
              <a:rPr lang="en-US" sz="2400" b="1" dirty="0">
                <a:latin typeface="Times New Roman" panose="02020603050405020304" pitchFamily="18" charset="0"/>
                <a:cs typeface="Times New Roman" panose="02020603050405020304" pitchFamily="18" charset="0"/>
              </a:rPr>
              <a:t>Output part-r-00000 file,</a:t>
            </a:r>
          </a:p>
          <a:p>
            <a:r>
              <a:rPr lang="en-US" dirty="0"/>
              <a:t>1, USA Total Tax:	 	  </a:t>
            </a:r>
            <a:r>
              <a:rPr lang="en-US" dirty="0" smtClean="0"/>
              <a:t>	$ </a:t>
            </a:r>
            <a:r>
              <a:rPr lang="en-US" dirty="0"/>
              <a:t>4001038.81</a:t>
            </a:r>
          </a:p>
          <a:p>
            <a:r>
              <a:rPr lang="en-US" dirty="0"/>
              <a:t>2, Total Immigrant Tax:	  </a:t>
            </a:r>
            <a:r>
              <a:rPr lang="en-US" dirty="0" smtClean="0"/>
              <a:t>	$ </a:t>
            </a:r>
            <a:r>
              <a:rPr lang="en-US" dirty="0"/>
              <a:t>405905.40</a:t>
            </a:r>
          </a:p>
          <a:p>
            <a:r>
              <a:rPr lang="en-US" dirty="0"/>
              <a:t>3, Immigrant Nonfiled </a:t>
            </a:r>
            <a:r>
              <a:rPr lang="en-US" dirty="0" smtClean="0"/>
              <a:t>Tax:	$ </a:t>
            </a:r>
            <a:r>
              <a:rPr lang="en-US" dirty="0"/>
              <a:t>87723.19</a:t>
            </a:r>
          </a:p>
          <a:p>
            <a:r>
              <a:rPr lang="en-US" dirty="0"/>
              <a:t>4, Total Native Tax:	 </a:t>
            </a:r>
            <a:r>
              <a:rPr lang="en-US" dirty="0" smtClean="0"/>
              <a:t>	$ </a:t>
            </a:r>
            <a:r>
              <a:rPr lang="en-US" dirty="0"/>
              <a:t>3595133.41</a:t>
            </a:r>
          </a:p>
          <a:p>
            <a:r>
              <a:rPr lang="en-US" dirty="0"/>
              <a:t>5, Native Nonfiled Tax:	  </a:t>
            </a:r>
            <a:r>
              <a:rPr lang="en-US" dirty="0" smtClean="0"/>
              <a:t>	$ </a:t>
            </a:r>
            <a:r>
              <a:rPr lang="en-US" dirty="0"/>
              <a:t>657909.09</a:t>
            </a:r>
          </a:p>
          <a:p>
            <a:r>
              <a:rPr lang="en-US" dirty="0"/>
              <a:t>6, US Mean Income:	  </a:t>
            </a:r>
            <a:r>
              <a:rPr lang="en-US" dirty="0" smtClean="0"/>
              <a:t>	$ </a:t>
            </a:r>
            <a:r>
              <a:rPr lang="en-US" dirty="0"/>
              <a:t>20739.14</a:t>
            </a:r>
          </a:p>
          <a:p>
            <a:r>
              <a:rPr lang="en-US" dirty="0"/>
              <a:t>7, Immigrant's Mean Income:   </a:t>
            </a:r>
            <a:r>
              <a:rPr lang="en-US" dirty="0" smtClean="0"/>
              <a:t>	$ </a:t>
            </a:r>
            <a:r>
              <a:rPr lang="en-US" dirty="0"/>
              <a:t>18269.87</a:t>
            </a:r>
          </a:p>
          <a:p>
            <a:r>
              <a:rPr lang="en-US" dirty="0"/>
              <a:t>8, Native's Mean Income:  	</a:t>
            </a:r>
            <a:r>
              <a:rPr lang="en-US" dirty="0" smtClean="0"/>
              <a:t>$ </a:t>
            </a:r>
            <a:r>
              <a:rPr lang="en-US" dirty="0"/>
              <a:t>21011.98</a:t>
            </a:r>
          </a:p>
        </p:txBody>
      </p:sp>
      <p:sp>
        <p:nvSpPr>
          <p:cNvPr id="2" name="TextBox 1"/>
          <p:cNvSpPr txBox="1"/>
          <p:nvPr/>
        </p:nvSpPr>
        <p:spPr>
          <a:xfrm>
            <a:off x="524686" y="4724400"/>
            <a:ext cx="7972054" cy="1077218"/>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600" dirty="0" smtClean="0">
                <a:latin typeface="Times New Roman" panose="02020603050405020304" pitchFamily="18" charset="0"/>
                <a:cs typeface="Times New Roman" panose="02020603050405020304" pitchFamily="18" charset="0"/>
              </a:rPr>
              <a:t>On further calculation, it shows </a:t>
            </a:r>
            <a:r>
              <a:rPr lang="en-US" sz="1600" dirty="0">
                <a:latin typeface="Times New Roman" panose="02020603050405020304" pitchFamily="18" charset="0"/>
                <a:cs typeface="Times New Roman" panose="02020603050405020304" pitchFamily="18" charset="0"/>
              </a:rPr>
              <a:t>that on an average, Immigrant pay tax 2.1% more than Native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people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per capita </a:t>
            </a:r>
            <a:r>
              <a:rPr lang="en-US" sz="1600" dirty="0" smtClean="0">
                <a:latin typeface="Times New Roman" panose="02020603050405020304" pitchFamily="18" charset="0"/>
                <a:cs typeface="Times New Roman" panose="02020603050405020304" pitchFamily="18" charset="0"/>
              </a:rPr>
              <a:t>income of Immigrant </a:t>
            </a:r>
            <a:r>
              <a:rPr lang="en-US" sz="1600" dirty="0">
                <a:latin typeface="Times New Roman" panose="02020603050405020304" pitchFamily="18" charset="0"/>
                <a:cs typeface="Times New Roman" panose="02020603050405020304" pitchFamily="18" charset="0"/>
              </a:rPr>
              <a:t>is 13.05% lesser than Native. It signifies </a:t>
            </a:r>
            <a:r>
              <a:rPr lang="en-US" sz="1600" dirty="0" smtClean="0">
                <a:latin typeface="Times New Roman" panose="02020603050405020304" pitchFamily="18" charset="0"/>
                <a:cs typeface="Times New Roman" panose="02020603050405020304" pitchFamily="18" charset="0"/>
              </a:rPr>
              <a:t>that </a:t>
            </a:r>
          </a:p>
          <a:p>
            <a:r>
              <a:rPr lang="en-US" sz="1600" dirty="0" smtClean="0">
                <a:latin typeface="Times New Roman" panose="02020603050405020304" pitchFamily="18" charset="0"/>
                <a:cs typeface="Times New Roman" panose="02020603050405020304" pitchFamily="18" charset="0"/>
              </a:rPr>
              <a:t>Immigrant’s contribution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US </a:t>
            </a:r>
            <a:r>
              <a:rPr lang="en-US" sz="1600" dirty="0">
                <a:latin typeface="Times New Roman" panose="02020603050405020304" pitchFamily="18" charset="0"/>
                <a:cs typeface="Times New Roman" panose="02020603050405020304" pitchFamily="18" charset="0"/>
              </a:rPr>
              <a:t>wealth is </a:t>
            </a:r>
            <a:r>
              <a:rPr lang="en-US" sz="1600" dirty="0" smtClean="0">
                <a:latin typeface="Times New Roman" panose="02020603050405020304" pitchFamily="18" charset="0"/>
                <a:cs typeface="Times New Roman" panose="02020603050405020304" pitchFamily="18" charset="0"/>
              </a:rPr>
              <a:t>highly assessable </a:t>
            </a:r>
            <a:r>
              <a:rPr lang="en-US" sz="1600" dirty="0">
                <a:latin typeface="Times New Roman" panose="02020603050405020304" pitchFamily="18" charset="0"/>
                <a:cs typeface="Times New Roman" panose="02020603050405020304" pitchFamily="18" charset="0"/>
              </a:rPr>
              <a:t>and rising ban on </a:t>
            </a:r>
            <a:r>
              <a:rPr lang="en-US" sz="1600" dirty="0" smtClean="0">
                <a:latin typeface="Times New Roman" panose="02020603050405020304" pitchFamily="18" charset="0"/>
                <a:cs typeface="Times New Roman" panose="02020603050405020304" pitchFamily="18" charset="0"/>
              </a:rPr>
              <a:t>Immigrant will </a:t>
            </a:r>
          </a:p>
          <a:p>
            <a:r>
              <a:rPr lang="en-US" sz="1600" dirty="0" smtClean="0">
                <a:latin typeface="Times New Roman" panose="02020603050405020304" pitchFamily="18" charset="0"/>
                <a:cs typeface="Times New Roman" panose="02020603050405020304" pitchFamily="18" charset="0"/>
              </a:rPr>
              <a:t>decline </a:t>
            </a:r>
            <a:r>
              <a:rPr lang="en-US" sz="1600" dirty="0">
                <a:latin typeface="Times New Roman" panose="02020603050405020304" pitchFamily="18" charset="0"/>
                <a:cs typeface="Times New Roman" panose="02020603050405020304" pitchFamily="18" charset="0"/>
              </a:rPr>
              <a:t>the nation’s revenue.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46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ashyan PC\Documents\Hadoop\projtrep\3V's.jpg"/>
          <p:cNvPicPr/>
          <p:nvPr/>
        </p:nvPicPr>
        <p:blipFill>
          <a:blip r:embed="rId2">
            <a:extLst>
              <a:ext uri="{28A0092B-C50C-407E-A947-70E740481C1C}">
                <a14:useLocalDpi xmlns:a14="http://schemas.microsoft.com/office/drawing/2010/main" val="0"/>
              </a:ext>
            </a:extLst>
          </a:blip>
          <a:srcRect/>
          <a:stretch>
            <a:fillRect/>
          </a:stretch>
        </p:blipFill>
        <p:spPr bwMode="auto">
          <a:xfrm>
            <a:off x="3027991" y="3048000"/>
            <a:ext cx="3144209" cy="2983468"/>
          </a:xfrm>
          <a:prstGeom prst="ellipse">
            <a:avLst/>
          </a:prstGeom>
          <a:ln>
            <a:noFill/>
          </a:ln>
          <a:effectLst>
            <a:outerShdw blurRad="44450" dist="27940" dir="5400000" algn="ctr">
              <a:srgbClr val="000000">
                <a:alpha val="32000"/>
              </a:srgbClr>
            </a:outerShdw>
            <a:softEdge rad="635000"/>
          </a:effectLst>
          <a:scene3d>
            <a:camera prst="orthographicFront"/>
            <a:lightRig rig="balanced" dir="t">
              <a:rot lat="0" lon="0" rev="8700000"/>
            </a:lightRig>
          </a:scene3d>
          <a:sp3d>
            <a:bevelT w="190500" h="38100"/>
          </a:sp3d>
        </p:spPr>
      </p:pic>
      <p:sp>
        <p:nvSpPr>
          <p:cNvPr id="2" name="Title 1"/>
          <p:cNvSpPr>
            <a:spLocks noGrp="1"/>
          </p:cNvSpPr>
          <p:nvPr>
            <p:ph type="title"/>
          </p:nvPr>
        </p:nvSpPr>
        <p:spPr>
          <a:xfrm>
            <a:off x="822959" y="-438775"/>
            <a:ext cx="7543800" cy="1450757"/>
          </a:xfrm>
        </p:spPr>
        <p:txBody>
          <a:bodyPr/>
          <a:lstStyle/>
          <a:p>
            <a:pPr algn="ctr"/>
            <a:r>
              <a:rPr lang="en-US" dirty="0" smtClean="0">
                <a:latin typeface="Times New Roman" panose="02020603050405020304" pitchFamily="18" charset="0"/>
                <a:ea typeface="Tahoma" panose="020B0604030504040204" pitchFamily="34" charset="0"/>
                <a:cs typeface="Times New Roman" panose="02020603050405020304" pitchFamily="18" charset="0"/>
              </a:rPr>
              <a:t>Big Data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63342119"/>
              </p:ext>
            </p:extLst>
          </p:nvPr>
        </p:nvGraphicFramePr>
        <p:xfrm>
          <a:off x="822958" y="30309"/>
          <a:ext cx="7543801"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86200" y="6031468"/>
            <a:ext cx="1699248" cy="369332"/>
          </a:xfrm>
          <a:prstGeom prst="rect">
            <a:avLst/>
          </a:prstGeom>
          <a:noFill/>
        </p:spPr>
        <p:txBody>
          <a:bodyPr wrap="none" rtlCol="0">
            <a:spAutoFit/>
          </a:bodyPr>
          <a:lstStyle/>
          <a:p>
            <a:r>
              <a:rPr lang="en-US" dirty="0" smtClean="0"/>
              <a:t>3 V’s of Big 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Socio-Economic Data Visualization</a:t>
            </a:r>
          </a:p>
        </p:txBody>
      </p:sp>
      <p:pic>
        <p:nvPicPr>
          <p:cNvPr id="4" name="Content Placeholder 3"/>
          <p:cNvPicPr>
            <a:picLocks noGrp="1" noChangeAspect="1"/>
          </p:cNvPicPr>
          <p:nvPr>
            <p:ph idx="1"/>
          </p:nvPr>
        </p:nvPicPr>
        <p:blipFill>
          <a:blip r:embed="rId2"/>
          <a:stretch>
            <a:fillRect/>
          </a:stretch>
        </p:blipFill>
        <p:spPr>
          <a:xfrm>
            <a:off x="427971" y="2342198"/>
            <a:ext cx="3991629" cy="2306990"/>
          </a:xfrm>
          <a:prstGeom prst="rect">
            <a:avLst/>
          </a:prstGeom>
          <a:effectLst/>
        </p:spPr>
      </p:pic>
      <p:pic>
        <p:nvPicPr>
          <p:cNvPr id="5" name="Picture 4"/>
          <p:cNvPicPr>
            <a:picLocks noChangeAspect="1"/>
          </p:cNvPicPr>
          <p:nvPr/>
        </p:nvPicPr>
        <p:blipFill>
          <a:blip r:embed="rId3"/>
          <a:stretch>
            <a:fillRect/>
          </a:stretch>
        </p:blipFill>
        <p:spPr>
          <a:xfrm>
            <a:off x="4343401" y="2001237"/>
            <a:ext cx="4648200" cy="3373889"/>
          </a:xfrm>
          <a:prstGeom prst="rect">
            <a:avLst/>
          </a:prstGeom>
        </p:spPr>
      </p:pic>
    </p:spTree>
    <p:extLst>
      <p:ext uri="{BB962C8B-B14F-4D97-AF65-F5344CB8AC3E}">
        <p14:creationId xmlns:p14="http://schemas.microsoft.com/office/powerpoint/2010/main" val="314577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0" y="457201"/>
            <a:ext cx="7543800" cy="2895600"/>
          </a:xfrm>
        </p:spPr>
        <p:txBody>
          <a:bodyPr/>
          <a:lstStyle/>
          <a:p>
            <a:r>
              <a:rPr lang="en-US" b="1" dirty="0">
                <a:latin typeface="Times New Roman" panose="02020603050405020304" pitchFamily="18" charset="0"/>
                <a:cs typeface="Times New Roman" panose="02020603050405020304" pitchFamily="18" charset="0"/>
              </a:rPr>
              <a:t>Data Export to Relational Database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census data can be used whenever needed, apart from HDFS, it is better to export data to the local database where analysts do simple query in MySQL and do analysis in future.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can be achieved using Apache Sqoop,</a:t>
            </a: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Sqoop </a:t>
            </a:r>
            <a:r>
              <a:rPr lang="en-US" dirty="0">
                <a:latin typeface="Times New Roman" panose="02020603050405020304" pitchFamily="18" charset="0"/>
                <a:cs typeface="Times New Roman" panose="02020603050405020304" pitchFamily="18" charset="0"/>
              </a:rPr>
              <a:t>is used to import and export data from or to Relational </a:t>
            </a:r>
            <a:r>
              <a:rPr lang="en-US" dirty="0" smtClean="0">
                <a:latin typeface="Times New Roman" panose="02020603050405020304" pitchFamily="18" charset="0"/>
                <a:cs typeface="Times New Roman" panose="02020603050405020304" pitchFamily="18" charset="0"/>
              </a:rPr>
              <a:t>Databases</a:t>
            </a:r>
            <a:endParaRPr lang="en-US" dirty="0">
              <a:latin typeface="Times New Roman" panose="02020603050405020304" pitchFamily="18" charset="0"/>
              <a:cs typeface="Times New Roman" panose="02020603050405020304" pitchFamily="18" charset="0"/>
            </a:endParaRPr>
          </a:p>
        </p:txBody>
      </p:sp>
      <p:sp>
        <p:nvSpPr>
          <p:cNvPr id="4" name="AutoShape 2" descr="https://dataandstats.files.wordpress.com/2014/12/apache-hadoop-sqoop1.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384550" y="2895600"/>
            <a:ext cx="2298700" cy="2971800"/>
          </a:xfrm>
          <a:prstGeom prst="rect">
            <a:avLst/>
          </a:prstGeom>
        </p:spPr>
      </p:pic>
      <p:pic>
        <p:nvPicPr>
          <p:cNvPr id="13314" name="Picture 2" descr="Image result for apache sqoop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5867400"/>
            <a:ext cx="1415784" cy="37385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mysql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5468430"/>
            <a:ext cx="1143000" cy="77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1940091353"/>
              </p:ext>
            </p:extLst>
          </p:nvPr>
        </p:nvGraphicFramePr>
        <p:xfrm>
          <a:off x="381000" y="762000"/>
          <a:ext cx="8534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2091439" y="4760117"/>
            <a:ext cx="5610756" cy="1204913"/>
          </a:xfrm>
          <a:prstGeom prst="rect">
            <a:avLst/>
          </a:prstGeom>
        </p:spPr>
      </p:pic>
      <p:sp>
        <p:nvSpPr>
          <p:cNvPr id="6" name="TextBox 5"/>
          <p:cNvSpPr txBox="1"/>
          <p:nvPr/>
        </p:nvSpPr>
        <p:spPr>
          <a:xfrm>
            <a:off x="1066800" y="5177908"/>
            <a:ext cx="1024639" cy="369332"/>
          </a:xfrm>
          <a:prstGeom prst="rect">
            <a:avLst/>
          </a:prstGeom>
          <a:noFill/>
        </p:spPr>
        <p:txBody>
          <a:bodyPr wrap="none" rtlCol="0">
            <a:spAutoFit/>
          </a:bodyPr>
          <a:lstStyle/>
          <a:p>
            <a:r>
              <a:rPr lang="en-US" dirty="0" smtClean="0"/>
              <a:t>Output : </a:t>
            </a:r>
            <a:endParaRPr lang="en-US" dirty="0"/>
          </a:p>
        </p:txBody>
      </p:sp>
      <p:sp>
        <p:nvSpPr>
          <p:cNvPr id="7" name="TextBox 6"/>
          <p:cNvSpPr txBox="1"/>
          <p:nvPr/>
        </p:nvSpPr>
        <p:spPr>
          <a:xfrm>
            <a:off x="3886200" y="228600"/>
            <a:ext cx="247535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HDFS to MySQL</a:t>
            </a:r>
            <a:endParaRPr lang="en-US" sz="2400" b="1" dirty="0">
              <a:latin typeface="Times New Roman" panose="02020603050405020304" pitchFamily="18" charset="0"/>
              <a:cs typeface="Times New Roman" panose="02020603050405020304" pitchFamily="18" charset="0"/>
            </a:endParaRPr>
          </a:p>
        </p:txBody>
      </p:sp>
      <p:pic>
        <p:nvPicPr>
          <p:cNvPr id="9" name="Picture 2" descr="Image result for apache sqoop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 y="5867400"/>
            <a:ext cx="1415784" cy="3738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ysql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5468430"/>
            <a:ext cx="1143000" cy="77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22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457201"/>
            <a:ext cx="8534400" cy="5411788"/>
          </a:xfrm>
        </p:spPr>
        <p:txBody>
          <a:bodyPr>
            <a:normAutofit/>
          </a:bodyPr>
          <a:lstStyle/>
          <a:p>
            <a:r>
              <a:rPr lang="en-US" b="1" dirty="0">
                <a:latin typeface="Times New Roman" panose="02020603050405020304" pitchFamily="18" charset="0"/>
                <a:cs typeface="Times New Roman" panose="02020603050405020304" pitchFamily="18" charset="0"/>
              </a:rPr>
              <a:t>Analysis Report: </a:t>
            </a:r>
            <a:r>
              <a:rPr lang="en-US" dirty="0">
                <a:latin typeface="Times New Roman" panose="02020603050405020304" pitchFamily="18" charset="0"/>
                <a:cs typeface="Times New Roman" panose="02020603050405020304" pitchFamily="18" charset="0"/>
              </a:rPr>
              <a:t>from the sample census data</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overall population </a:t>
            </a:r>
            <a:r>
              <a:rPr lang="en-US" dirty="0" smtClean="0">
                <a:latin typeface="Times New Roman" panose="02020603050405020304" pitchFamily="18" charset="0"/>
                <a:cs typeface="Times New Roman" panose="02020603050405020304" pitchFamily="18" charset="0"/>
              </a:rPr>
              <a:t>9.95</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people are foreign born.</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Adult </a:t>
            </a:r>
            <a:r>
              <a:rPr lang="en-US" dirty="0">
                <a:latin typeface="Times New Roman" panose="02020603050405020304" pitchFamily="18" charset="0"/>
                <a:cs typeface="Times New Roman" panose="02020603050405020304" pitchFamily="18" charset="0"/>
              </a:rPr>
              <a:t>age group with high school graduated are the large numbers of foreign born living in USA.</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Poverty strikes 20.1% of total population and 24.12% of immigrants are living under poverty.</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Among immigrants, children and elderly people have poor standard and are under poverty, they comprise nearly 2.01% and 3.02% respectively.</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Mexico sources more immigrants and their population </a:t>
            </a:r>
            <a:r>
              <a:rPr lang="en-US" dirty="0">
                <a:latin typeface="Times New Roman" panose="02020603050405020304" pitchFamily="18" charset="0"/>
                <a:cs typeface="Times New Roman" panose="02020603050405020304" pitchFamily="18" charset="0"/>
              </a:rPr>
              <a:t>contribute 31.77% tax revenue</a:t>
            </a:r>
            <a:r>
              <a:rPr lang="en-US"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per capita income of immigrants is lesser than that of natives, as it shows that immigrants are paid lesser.</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Analysing </a:t>
            </a:r>
            <a:r>
              <a:rPr lang="en-US" dirty="0">
                <a:latin typeface="Times New Roman" panose="02020603050405020304" pitchFamily="18" charset="0"/>
                <a:cs typeface="Times New Roman" panose="02020603050405020304" pitchFamily="18" charset="0"/>
              </a:rPr>
              <a:t>the tax filer details, more number of immigrants and natives doesn’t file their income tax.</a:t>
            </a:r>
          </a:p>
        </p:txBody>
      </p:sp>
      <p:pic>
        <p:nvPicPr>
          <p:cNvPr id="4"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5969977"/>
            <a:ext cx="762000" cy="27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44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381001"/>
            <a:ext cx="8610600" cy="5487988"/>
          </a:xfrm>
        </p:spPr>
        <p:txBody>
          <a:bodyPr>
            <a:normAutofit lnSpcReduction="10000"/>
          </a:bodyPr>
          <a:lstStyle/>
          <a:p>
            <a:r>
              <a:rPr lang="en-US" b="1" dirty="0">
                <a:latin typeface="Times New Roman" panose="02020603050405020304" pitchFamily="18" charset="0"/>
                <a:cs typeface="Times New Roman" panose="02020603050405020304" pitchFamily="18" charset="0"/>
              </a:rPr>
              <a:t>Suggestions from the report:</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Native people standard </a:t>
            </a:r>
            <a:r>
              <a:rPr lang="en-US" dirty="0" smtClean="0">
                <a:latin typeface="Times New Roman" panose="02020603050405020304" pitchFamily="18" charset="0"/>
                <a:cs typeface="Times New Roman" panose="02020603050405020304" pitchFamily="18" charset="0"/>
              </a:rPr>
              <a:t>should </a:t>
            </a:r>
            <a:r>
              <a:rPr lang="en-US" dirty="0">
                <a:latin typeface="Times New Roman" panose="02020603050405020304" pitchFamily="18" charset="0"/>
                <a:cs typeface="Times New Roman" panose="02020603050405020304" pitchFamily="18" charset="0"/>
              </a:rPr>
              <a:t>be improved and more jobs to be created for natives.</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Children and old age </a:t>
            </a:r>
            <a:r>
              <a:rPr lang="en-US" dirty="0">
                <a:latin typeface="Times New Roman" panose="02020603050405020304" pitchFamily="18" charset="0"/>
                <a:cs typeface="Times New Roman" panose="02020603050405020304" pitchFamily="18" charset="0"/>
              </a:rPr>
              <a:t>immigrants have lesser poverty level,  healthcare and education for them </a:t>
            </a: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be improved. They should be given </a:t>
            </a:r>
            <a:r>
              <a:rPr lang="en-US" b="1" dirty="0">
                <a:latin typeface="Times New Roman" panose="02020603050405020304" pitchFamily="18" charset="0"/>
                <a:cs typeface="Times New Roman" panose="02020603050405020304" pitchFamily="18" charset="0"/>
              </a:rPr>
              <a:t>higher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social security</a:t>
            </a:r>
            <a:r>
              <a:rPr lang="en-US" dirty="0">
                <a:latin typeface="Times New Roman" panose="02020603050405020304" pitchFamily="18" charset="0"/>
                <a:cs typeface="Times New Roman" panose="02020603050405020304" pitchFamily="18" charset="0"/>
              </a:rPr>
              <a:t> assistance.</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per capita income of immigrants is 14% lesser than that of natives, Civil Rights Act to be revised and </a:t>
            </a:r>
            <a:r>
              <a:rPr lang="en-US" b="1" dirty="0">
                <a:latin typeface="Times New Roman" panose="02020603050405020304" pitchFamily="18" charset="0"/>
                <a:cs typeface="Times New Roman" panose="02020603050405020304" pitchFamily="18" charset="0"/>
              </a:rPr>
              <a:t>equal employment</a:t>
            </a:r>
            <a:r>
              <a:rPr lang="en-US" dirty="0">
                <a:latin typeface="Times New Roman" panose="02020603050405020304" pitchFamily="18" charset="0"/>
                <a:cs typeface="Times New Roman" panose="02020603050405020304" pitchFamily="18" charset="0"/>
              </a:rPr>
              <a:t> opportunity and salary should be ensured.</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tax </a:t>
            </a:r>
            <a:r>
              <a:rPr lang="en-US" dirty="0" smtClean="0">
                <a:latin typeface="Times New Roman" panose="02020603050405020304" pitchFamily="18" charset="0"/>
                <a:cs typeface="Times New Roman" panose="02020603050405020304" pitchFamily="18" charset="0"/>
              </a:rPr>
              <a:t>revenue lost </a:t>
            </a:r>
            <a:r>
              <a:rPr lang="en-US" dirty="0">
                <a:latin typeface="Times New Roman" panose="02020603050405020304" pitchFamily="18" charset="0"/>
                <a:cs typeface="Times New Roman" panose="02020603050405020304" pitchFamily="18" charset="0"/>
              </a:rPr>
              <a:t>by non-filer shows significant amount, more number of campaigns can be arranged to create awareness among people.</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More immigrants come from Mexico, and the </a:t>
            </a:r>
            <a:r>
              <a:rPr lang="en-US" b="1" dirty="0">
                <a:latin typeface="Times New Roman" panose="02020603050405020304" pitchFamily="18" charset="0"/>
                <a:cs typeface="Times New Roman" panose="02020603050405020304" pitchFamily="18" charset="0"/>
              </a:rPr>
              <a:t>diplomatic </a:t>
            </a:r>
            <a:r>
              <a:rPr lang="en-US" b="1" dirty="0" smtClean="0">
                <a:latin typeface="Times New Roman" panose="02020603050405020304" pitchFamily="18" charset="0"/>
                <a:cs typeface="Times New Roman" panose="02020603050405020304" pitchFamily="18" charset="0"/>
              </a:rPr>
              <a:t>relationship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be improved and </a:t>
            </a:r>
            <a:r>
              <a:rPr lang="en-US" dirty="0" smtClean="0">
                <a:latin typeface="Times New Roman" panose="02020603050405020304" pitchFamily="18" charset="0"/>
                <a:cs typeface="Times New Roman" panose="02020603050405020304" pitchFamily="18" charset="0"/>
              </a:rPr>
              <a:t>community/minority education </a:t>
            </a:r>
            <a:r>
              <a:rPr lang="en-US" dirty="0">
                <a:latin typeface="Times New Roman" panose="02020603050405020304" pitchFamily="18" charset="0"/>
                <a:cs typeface="Times New Roman" panose="02020603050405020304" pitchFamily="18" charset="0"/>
              </a:rPr>
              <a:t>opportunity can be provided for Mexicans.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 analysing the sample census data </a:t>
            </a:r>
            <a:r>
              <a:rPr lang="en-US" b="1" dirty="0">
                <a:latin typeface="Times New Roman" panose="02020603050405020304" pitchFamily="18" charset="0"/>
                <a:cs typeface="Times New Roman" panose="02020603050405020304" pitchFamily="18" charset="0"/>
              </a:rPr>
              <a:t>without</a:t>
            </a:r>
            <a:r>
              <a:rPr lang="en-US" dirty="0">
                <a:latin typeface="Times New Roman" panose="02020603050405020304" pitchFamily="18" charset="0"/>
                <a:cs typeface="Times New Roman" panose="02020603050405020304" pitchFamily="18" charset="0"/>
              </a:rPr>
              <a:t> considering </a:t>
            </a:r>
            <a:r>
              <a:rPr lang="en-US" b="1" dirty="0">
                <a:latin typeface="Times New Roman" panose="02020603050405020304" pitchFamily="18" charset="0"/>
                <a:cs typeface="Times New Roman" panose="02020603050405020304" pitchFamily="18" charset="0"/>
              </a:rPr>
              <a:t>illegal</a:t>
            </a:r>
            <a:r>
              <a:rPr lang="en-US" dirty="0">
                <a:latin typeface="Times New Roman" panose="02020603050405020304" pitchFamily="18" charset="0"/>
                <a:cs typeface="Times New Roman" panose="02020603050405020304" pitchFamily="18" charset="0"/>
              </a:rPr>
              <a:t> migrants, the foreign born contribute more to USA and it can be concluded that ‘</a:t>
            </a:r>
            <a:r>
              <a:rPr lang="en-US" b="1" dirty="0">
                <a:latin typeface="Times New Roman" panose="02020603050405020304" pitchFamily="18" charset="0"/>
                <a:cs typeface="Times New Roman" panose="02020603050405020304" pitchFamily="18" charset="0"/>
              </a:rPr>
              <a:t>Immigration Ban’</a:t>
            </a:r>
            <a:r>
              <a:rPr lang="en-US" dirty="0">
                <a:latin typeface="Times New Roman" panose="02020603050405020304" pitchFamily="18" charset="0"/>
                <a:cs typeface="Times New Roman" panose="02020603050405020304" pitchFamily="18" charset="0"/>
              </a:rPr>
              <a:t> is not necessary for United States of America. </a:t>
            </a:r>
          </a:p>
        </p:txBody>
      </p:sp>
      <p:pic>
        <p:nvPicPr>
          <p:cNvPr id="4"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5959124"/>
            <a:ext cx="762000" cy="27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419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140" y="5105400"/>
            <a:ext cx="3069623" cy="923330"/>
          </a:xfrm>
          <a:prstGeom prst="rect">
            <a:avLst/>
          </a:prstGeom>
          <a:noFill/>
          <a:effectLst/>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5362"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5959124"/>
            <a:ext cx="762000" cy="27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43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3600" y="4556760"/>
            <a:ext cx="5191367" cy="1558783"/>
          </a:xfrm>
          <a:prstGeom prst="rect">
            <a:avLst/>
          </a:prstGeom>
        </p:spPr>
      </p:pic>
      <p:sp>
        <p:nvSpPr>
          <p:cNvPr id="3" name="Content Placeholder 2"/>
          <p:cNvSpPr>
            <a:spLocks noGrp="1"/>
          </p:cNvSpPr>
          <p:nvPr>
            <p:ph idx="1"/>
          </p:nvPr>
        </p:nvSpPr>
        <p:spPr>
          <a:xfrm>
            <a:off x="852245" y="1219200"/>
            <a:ext cx="7543801" cy="4023360"/>
          </a:xfrm>
        </p:spPr>
        <p:txBody>
          <a:bodyPr/>
          <a:lstStyle/>
          <a:p>
            <a:r>
              <a:rPr lang="en-US" sz="2800" b="1" dirty="0">
                <a:latin typeface="Times New Roman" panose="02020603050405020304" pitchFamily="18" charset="0"/>
                <a:cs typeface="Times New Roman" panose="02020603050405020304" pitchFamily="18" charset="0"/>
              </a:rPr>
              <a:t>Apache Hadoop</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Open-source </a:t>
            </a:r>
            <a:r>
              <a:rPr lang="en-US" dirty="0">
                <a:latin typeface="Times New Roman" panose="02020603050405020304" pitchFamily="18" charset="0"/>
                <a:cs typeface="Times New Roman" panose="02020603050405020304" pitchFamily="18" charset="0"/>
              </a:rPr>
              <a:t>software for reliable, scalable, distributed computing.</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Hadoop framework allows for distributed </a:t>
            </a:r>
            <a:r>
              <a:rPr lang="en-US" dirty="0">
                <a:latin typeface="Times New Roman" panose="02020603050405020304" pitchFamily="18" charset="0"/>
                <a:cs typeface="Times New Roman" panose="02020603050405020304" pitchFamily="18" charset="0"/>
              </a:rPr>
              <a:t>processing of large data sets across clusters of computers using simple programming models.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designed to scale up from single servers to thousands of </a:t>
            </a:r>
            <a:r>
              <a:rPr lang="en-US" dirty="0" smtClean="0">
                <a:latin typeface="Times New Roman" panose="02020603050405020304" pitchFamily="18" charset="0"/>
                <a:cs typeface="Times New Roman" panose="02020603050405020304" pitchFamily="18" charset="0"/>
              </a:rPr>
              <a:t>machines.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High-Availability and tackle failures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Framwork contains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Hive, Pig, Hbase, Sqoop, Flume, Oozie, Zookeeper, etc.</a:t>
            </a:r>
          </a:p>
        </p:txBody>
      </p:sp>
    </p:spTree>
    <p:extLst>
      <p:ext uri="{BB962C8B-B14F-4D97-AF65-F5344CB8AC3E}">
        <p14:creationId xmlns:p14="http://schemas.microsoft.com/office/powerpoint/2010/main" val="2814001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685800"/>
            <a:ext cx="7543800" cy="5791200"/>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census is a special, wide-range activity, which takes place once a decade in the entire country.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purpose is to gather information about the general population, in order to present a full and reliable picture of the population in the country - its housing conditions and demographic, social and economic characteristics.The information collected includes data on,</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Age</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Gender</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Country </a:t>
            </a:r>
            <a:r>
              <a:rPr lang="en-US" sz="2200" dirty="0">
                <a:latin typeface="Times New Roman" panose="02020603050405020304" pitchFamily="18" charset="0"/>
                <a:cs typeface="Times New Roman" panose="02020603050405020304" pitchFamily="18" charset="0"/>
              </a:rPr>
              <a:t>of </a:t>
            </a:r>
            <a:r>
              <a:rPr lang="en-US" sz="2200" dirty="0" smtClean="0">
                <a:latin typeface="Times New Roman" panose="02020603050405020304" pitchFamily="18" charset="0"/>
                <a:cs typeface="Times New Roman" panose="02020603050405020304" pitchFamily="18" charset="0"/>
              </a:rPr>
              <a:t>origin</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Marital status</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Parents</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Tax Status, Education, Income etc.</a:t>
            </a:r>
            <a:endParaRPr lang="en-US" sz="2200" dirty="0">
              <a:latin typeface="Times New Roman" panose="02020603050405020304" pitchFamily="18" charset="0"/>
              <a:cs typeface="Times New Roman" panose="02020603050405020304" pitchFamily="18" charset="0"/>
            </a:endParaRPr>
          </a:p>
          <a:p>
            <a:endParaRPr lang="en-US" sz="1400" dirty="0"/>
          </a:p>
        </p:txBody>
      </p:sp>
      <p:sp>
        <p:nvSpPr>
          <p:cNvPr id="4" name="TextBox 3"/>
          <p:cNvSpPr txBox="1"/>
          <p:nvPr/>
        </p:nvSpPr>
        <p:spPr>
          <a:xfrm>
            <a:off x="3807694" y="101025"/>
            <a:ext cx="1372492"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Census</a:t>
            </a:r>
            <a:endParaRPr lang="en-US" sz="3200" dirty="0">
              <a:latin typeface="Times New Roman" panose="02020603050405020304" pitchFamily="18" charset="0"/>
              <a:cs typeface="Times New Roman" panose="02020603050405020304" pitchFamily="18" charset="0"/>
            </a:endParaRPr>
          </a:p>
        </p:txBody>
      </p:sp>
      <p:pic>
        <p:nvPicPr>
          <p:cNvPr id="5" name="Picture 2" descr="Image result for apache hadoop elephant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71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00200"/>
            <a:ext cx="4572000" cy="2862322"/>
          </a:xfrm>
          <a:prstGeom prst="rect">
            <a:avLst/>
          </a:prstGeom>
        </p:spPr>
        <p:txBody>
          <a:bodyPr>
            <a:spAutoFit/>
          </a:bodyPr>
          <a:lstStyle/>
          <a:p>
            <a:r>
              <a:rPr lang="en-US" sz="3600" dirty="0" smtClean="0">
                <a:solidFill>
                  <a:schemeClr val="bg1"/>
                </a:solidFill>
              </a:rPr>
              <a:t>Damping of Vibration in a cantilever beam with an electromagnet </a:t>
            </a:r>
          </a:p>
          <a:p>
            <a:r>
              <a:rPr lang="en-US" sz="3600" dirty="0" smtClean="0">
                <a:solidFill>
                  <a:schemeClr val="bg1"/>
                </a:solidFill>
              </a:rPr>
              <a:t>using  NI LabVIEW</a:t>
            </a:r>
          </a:p>
          <a:p>
            <a:r>
              <a:rPr lang="en-US" sz="3600" dirty="0" smtClean="0">
                <a:solidFill>
                  <a:schemeClr val="bg1"/>
                </a:solidFill>
              </a:rPr>
              <a:t>And MyRIO</a:t>
            </a:r>
            <a:endParaRPr lang="en-US" sz="3600" dirty="0">
              <a:solidFill>
                <a:schemeClr val="bg1"/>
              </a:solidFill>
            </a:endParaRPr>
          </a:p>
        </p:txBody>
      </p:sp>
      <p:sp>
        <p:nvSpPr>
          <p:cNvPr id="3" name="Content Placeholder 2"/>
          <p:cNvSpPr>
            <a:spLocks noGrp="1"/>
          </p:cNvSpPr>
          <p:nvPr>
            <p:ph idx="4294967295"/>
          </p:nvPr>
        </p:nvSpPr>
        <p:spPr>
          <a:xfrm>
            <a:off x="533400" y="685800"/>
            <a:ext cx="8382000" cy="5257800"/>
          </a:xfrm>
        </p:spPr>
        <p:txBody>
          <a:bodyPr>
            <a:noAutofit/>
          </a:bodyPr>
          <a:lstStyle/>
          <a:p>
            <a:pPr algn="ctr"/>
            <a:r>
              <a:rPr lang="en-US" b="1" dirty="0" smtClean="0">
                <a:latin typeface="Times New Roman" panose="02020603050405020304" pitchFamily="18" charset="0"/>
                <a:cs typeface="Times New Roman" panose="02020603050405020304" pitchFamily="18" charset="0"/>
              </a:rPr>
              <a:t>Project Outline</a:t>
            </a:r>
          </a:p>
          <a:p>
            <a:r>
              <a:rPr lang="en-US" sz="1800" b="1" dirty="0" smtClean="0">
                <a:solidFill>
                  <a:schemeClr val="tx1">
                    <a:lumMod val="65000"/>
                    <a:lumOff val="35000"/>
                  </a:schemeClr>
                </a:solidFill>
                <a:latin typeface="Times New Roman" panose="02020603050405020304" pitchFamily="18" charset="0"/>
                <a:cs typeface="Times New Roman" panose="02020603050405020304" pitchFamily="18" charset="0"/>
              </a:rPr>
              <a:t>Input</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Sample of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US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census data [JSON format]</a:t>
            </a:r>
          </a:p>
          <a:p>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Data Fields</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Age, Education, Marital Status, Gender, Tax Filer Status, Income,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			  Parents</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Country of Birth, Citizenship, Weeks Worked</a:t>
            </a:r>
          </a:p>
          <a:p>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Lookup File</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Age, Age Group</a:t>
            </a:r>
          </a:p>
          <a:p>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Analysis</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Demographic Analysis – Education, Social and Economy</a:t>
            </a:r>
          </a:p>
          <a:p>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Calculations</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Poverty, Tax per individual, Per Capita and Median Income</a:t>
            </a:r>
          </a:p>
          <a:p>
            <a:pPr algn="just"/>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Purpose</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 </a:t>
            </a:r>
            <a:endPar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algn="just"/>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Analysis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helps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government to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make policies and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planning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like, creating job for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	  immigrants</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plan improved and extended health care, protect the right to vote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	  	  for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those naturalized, under Civil Rights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Act and ensures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equal employment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	  	  opportunity, allocation of funds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for schools and elderly </a:t>
            </a:r>
            <a:r>
              <a:rPr lang="en-US" sz="1800" dirty="0" smtClean="0">
                <a:solidFill>
                  <a:schemeClr val="tx1">
                    <a:lumMod val="65000"/>
                    <a:lumOff val="35000"/>
                  </a:schemeClr>
                </a:solidFill>
                <a:latin typeface="Times New Roman" panose="02020603050405020304" pitchFamily="18" charset="0"/>
                <a:cs typeface="Times New Roman" panose="02020603050405020304" pitchFamily="18" charset="0"/>
              </a:rPr>
              <a:t>people’s health care and 	  social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security assistance.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2" descr="Image result for apache hadoop elephant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pache hadoop elephant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2152115523"/>
              </p:ext>
            </p:extLst>
          </p:nvPr>
        </p:nvGraphicFramePr>
        <p:xfrm>
          <a:off x="533400" y="6858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9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306649"/>
            <a:ext cx="7543800" cy="836351"/>
          </a:xfrm>
        </p:spPr>
        <p:txBody>
          <a:bodyPr/>
          <a:lstStyle/>
          <a:p>
            <a:pPr algn="ctr"/>
            <a:r>
              <a:rPr lang="en-US" dirty="0" smtClean="0">
                <a:latin typeface="Times New Roman" panose="02020603050405020304" pitchFamily="18" charset="0"/>
                <a:cs typeface="Times New Roman" panose="02020603050405020304" pitchFamily="18" charset="0"/>
              </a:rPr>
              <a:t>Project Flow</a:t>
            </a:r>
            <a:endParaRPr lang="en-US"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743671641"/>
              </p:ext>
            </p:extLst>
          </p:nvPr>
        </p:nvGraphicFramePr>
        <p:xfrm>
          <a:off x="609600" y="1600200"/>
          <a:ext cx="83820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780063688"/>
              </p:ext>
            </p:extLst>
          </p:nvPr>
        </p:nvGraphicFramePr>
        <p:xfrm>
          <a:off x="2019300" y="3810000"/>
          <a:ext cx="5334000" cy="2247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2" descr="Image result for apache hadoop elephant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87"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19200" y="381000"/>
            <a:ext cx="6781800" cy="5716588"/>
          </a:xfrm>
        </p:spPr>
        <p:txBody>
          <a:bodyPr>
            <a:normAutofit fontScale="85000" lnSpcReduction="20000"/>
          </a:bodyPr>
          <a:lstStyle/>
          <a:p>
            <a:pPr algn="ctr">
              <a:lnSpc>
                <a:spcPct val="120000"/>
              </a:lnSpc>
              <a:spcBef>
                <a:spcPts val="0"/>
              </a:spcBef>
              <a:spcAft>
                <a:spcPts val="600"/>
              </a:spcAft>
            </a:pPr>
            <a:r>
              <a:rPr lang="en-US" sz="2100" b="1" dirty="0">
                <a:latin typeface="Times New Roman" panose="02020603050405020304" pitchFamily="18" charset="0"/>
                <a:cs typeface="Times New Roman" panose="02020603050405020304" pitchFamily="18" charset="0"/>
              </a:rPr>
              <a:t>Input Files </a:t>
            </a:r>
            <a:r>
              <a:rPr lang="en-US" sz="2100" b="1" dirty="0" smtClean="0">
                <a:latin typeface="Times New Roman" panose="02020603050405020304" pitchFamily="18" charset="0"/>
                <a:cs typeface="Times New Roman" panose="02020603050405020304" pitchFamily="18" charset="0"/>
              </a:rPr>
              <a:t>Details</a:t>
            </a:r>
            <a:endParaRPr lang="en-US" sz="2100" dirty="0">
              <a:latin typeface="Times New Roman" panose="02020603050405020304" pitchFamily="18" charset="0"/>
              <a:cs typeface="Times New Roman" panose="02020603050405020304" pitchFamily="18" charset="0"/>
            </a:endParaRP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Census sample file contains,</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Age</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Education</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MaritalStatus</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Gender</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TaxFilerStatus</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Income</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Parents</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CountryOfBirth</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Citizenship</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WeeksWorked</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 </a:t>
            </a:r>
          </a:p>
          <a:p>
            <a:pPr algn="ctr">
              <a:lnSpc>
                <a:spcPct val="120000"/>
              </a:lnSpc>
              <a:spcBef>
                <a:spcPts val="0"/>
              </a:spcBef>
              <a:spcAft>
                <a:spcPts val="600"/>
              </a:spcAft>
            </a:pPr>
            <a:r>
              <a:rPr lang="en-US" dirty="0">
                <a:latin typeface="Times New Roman" panose="02020603050405020304" pitchFamily="18" charset="0"/>
                <a:cs typeface="Times New Roman" panose="02020603050405020304" pitchFamily="18" charset="0"/>
              </a:rPr>
              <a:t>The lookup file contains,</a:t>
            </a:r>
          </a:p>
          <a:p>
            <a:pPr marL="0" indent="0" algn="ctr">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Age</a:t>
            </a:r>
            <a:endParaRPr lang="en-US" dirty="0">
              <a:latin typeface="Times New Roman" panose="02020603050405020304" pitchFamily="18" charset="0"/>
              <a:cs typeface="Times New Roman" panose="02020603050405020304" pitchFamily="18" charset="0"/>
            </a:endParaRPr>
          </a:p>
          <a:p>
            <a:pPr marL="0" indent="0" algn="ctr">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AgeGroup</a:t>
            </a:r>
            <a:endParaRPr lang="en-US" dirty="0">
              <a:latin typeface="Times New Roman" panose="02020603050405020304" pitchFamily="18" charset="0"/>
              <a:cs typeface="Times New Roman" panose="02020603050405020304" pitchFamily="18" charset="0"/>
            </a:endParaRPr>
          </a:p>
        </p:txBody>
      </p:sp>
      <p:pic>
        <p:nvPicPr>
          <p:cNvPr id="6" name="Picture 2" descr="Image result for apache hadoop elephant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0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52400"/>
            <a:ext cx="8382000" cy="6095999"/>
          </a:xfrm>
        </p:spPr>
        <p:txBody>
          <a:bodyPr>
            <a:normAutofit fontScale="70000" lnSpcReduction="20000"/>
          </a:bodyPr>
          <a:lstStyle/>
          <a:p>
            <a:pPr marL="0" indent="0">
              <a:buNone/>
            </a:pPr>
            <a:r>
              <a:rPr lang="en-US" sz="2600" b="1" dirty="0">
                <a:latin typeface="Times New Roman" panose="02020603050405020304" pitchFamily="18" charset="0"/>
                <a:cs typeface="Times New Roman" panose="02020603050405020304" pitchFamily="18" charset="0"/>
              </a:rPr>
              <a:t>Demographic Analysis</a:t>
            </a:r>
            <a:endParaRPr lang="en-US" sz="2600" dirty="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Tool : Hive</a:t>
            </a:r>
          </a:p>
          <a:p>
            <a:pPr marL="0" lvl="0" indent="0">
              <a:buNone/>
            </a:pPr>
            <a:r>
              <a:rPr lang="en-US" dirty="0">
                <a:latin typeface="Times New Roman" panose="02020603050405020304" pitchFamily="18" charset="0"/>
                <a:cs typeface="Times New Roman" panose="02020603050405020304" pitchFamily="18" charset="0"/>
              </a:rPr>
              <a:t>Prerequisite : Sample data and lookup files should be loaded in Hive table.</a:t>
            </a:r>
          </a:p>
          <a:p>
            <a:pPr marL="0" lvl="0" indent="0">
              <a:buNone/>
            </a:pPr>
            <a:r>
              <a:rPr lang="en-US" dirty="0">
                <a:latin typeface="Times New Roman" panose="02020603050405020304" pitchFamily="18" charset="0"/>
                <a:cs typeface="Times New Roman" panose="02020603050405020304" pitchFamily="18" charset="0"/>
              </a:rPr>
              <a:t>Sample data loaded in ‘census’ table and lookup file loaded in ‘age’ table of database ‘immigration’</a:t>
            </a:r>
          </a:p>
          <a:p>
            <a:pPr marL="0" indent="0">
              <a:buNone/>
            </a:pPr>
            <a:r>
              <a:rPr lang="en-US" sz="2300" b="1" dirty="0" smtClean="0">
                <a:latin typeface="Times New Roman" panose="02020603050405020304" pitchFamily="18" charset="0"/>
                <a:cs typeface="Times New Roman" panose="02020603050405020304" pitchFamily="18" charset="0"/>
              </a:rPr>
              <a:t>Age </a:t>
            </a:r>
            <a:r>
              <a:rPr lang="en-US" sz="2300" b="1" dirty="0">
                <a:latin typeface="Times New Roman" panose="02020603050405020304" pitchFamily="18" charset="0"/>
                <a:cs typeface="Times New Roman" panose="02020603050405020304" pitchFamily="18" charset="0"/>
              </a:rPr>
              <a:t>group wise Immigrant </a:t>
            </a:r>
            <a:r>
              <a:rPr lang="en-US" sz="2300" b="1" dirty="0" smtClean="0">
                <a:latin typeface="Times New Roman" panose="02020603050405020304" pitchFamily="18" charset="0"/>
                <a:cs typeface="Times New Roman" panose="02020603050405020304" pitchFamily="18" charset="0"/>
              </a:rPr>
              <a:t>Population</a:t>
            </a:r>
            <a:endParaRPr lang="en-US" sz="2300"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hive </a:t>
            </a:r>
            <a:r>
              <a:rPr lang="en-US" b="1" dirty="0">
                <a:latin typeface="Times New Roman" panose="02020603050405020304" pitchFamily="18" charset="0"/>
                <a:cs typeface="Times New Roman" panose="02020603050405020304" pitchFamily="18" charset="0"/>
              </a:rPr>
              <a:t>(immigration)&gt;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select </a:t>
            </a:r>
            <a:r>
              <a:rPr lang="en-US" sz="2100" dirty="0">
                <a:latin typeface="Times New Roman" panose="02020603050405020304" pitchFamily="18" charset="0"/>
                <a:cs typeface="Times New Roman" panose="02020603050405020304" pitchFamily="18" charset="0"/>
              </a:rPr>
              <a:t>b.agegroup as Age_Group</a:t>
            </a:r>
            <a:r>
              <a:rPr lang="en-US" sz="2100" dirty="0" smtClean="0">
                <a:latin typeface="Times New Roman" panose="02020603050405020304" pitchFamily="18" charset="0"/>
                <a:cs typeface="Times New Roman" panose="02020603050405020304" pitchFamily="18" charset="0"/>
              </a:rPr>
              <a:t>, round</a:t>
            </a:r>
            <a:r>
              <a:rPr lang="en-US" sz="2100" dirty="0">
                <a:latin typeface="Times New Roman" panose="02020603050405020304" pitchFamily="18" charset="0"/>
                <a:cs typeface="Times New Roman" panose="02020603050405020304" pitchFamily="18" charset="0"/>
              </a:rPr>
              <a:t>((count(a.Citizenship)/t.tot)*100,2) </a:t>
            </a:r>
            <a:r>
              <a:rPr lang="en-US" sz="2100" dirty="0" smtClean="0">
                <a:latin typeface="Times New Roman" panose="02020603050405020304" pitchFamily="18" charset="0"/>
                <a:cs typeface="Times New Roman" panose="02020603050405020304" pitchFamily="18" charset="0"/>
              </a:rPr>
              <a:t>as 		 	Immigrants_Percentage </a:t>
            </a:r>
          </a:p>
          <a:p>
            <a:pPr marL="1271400" lvl="7" indent="0">
              <a:buNone/>
            </a:pPr>
            <a:r>
              <a:rPr lang="en-US" sz="2100" dirty="0" smtClean="0">
                <a:latin typeface="Times New Roman" panose="02020603050405020304" pitchFamily="18" charset="0"/>
                <a:cs typeface="Times New Roman" panose="02020603050405020304" pitchFamily="18" charset="0"/>
              </a:rPr>
              <a:t>      	from  </a:t>
            </a:r>
          </a:p>
          <a:p>
            <a:pPr marL="1071400" lvl="6" indent="0">
              <a:buNone/>
            </a:pPr>
            <a:r>
              <a:rPr lang="en-US" sz="2100" dirty="0" smtClean="0">
                <a:latin typeface="Times New Roman" panose="02020603050405020304" pitchFamily="18" charset="0"/>
                <a:cs typeface="Times New Roman" panose="02020603050405020304" pitchFamily="18" charset="0"/>
              </a:rPr>
              <a:t>             	census </a:t>
            </a:r>
            <a:r>
              <a:rPr lang="en-US" sz="2100" dirty="0">
                <a:latin typeface="Times New Roman" panose="02020603050405020304" pitchFamily="18" charset="0"/>
                <a:cs typeface="Times New Roman" panose="02020603050405020304" pitchFamily="18" charset="0"/>
              </a:rPr>
              <a:t>a, age b,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a:t>
            </a:r>
          </a:p>
          <a:p>
            <a:pPr marL="0" indent="0">
              <a:buNone/>
            </a:pPr>
            <a:r>
              <a:rPr lang="en-US" sz="2100" dirty="0" smtClean="0">
                <a:latin typeface="Times New Roman" panose="02020603050405020304" pitchFamily="18" charset="0"/>
                <a:cs typeface="Times New Roman" panose="02020603050405020304" pitchFamily="18" charset="0"/>
              </a:rPr>
              <a:t>			select </a:t>
            </a:r>
          </a:p>
          <a:p>
            <a:pPr marL="0" indent="0">
              <a:buNone/>
            </a:pP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count(Citizenship)) as tot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			from </a:t>
            </a:r>
          </a:p>
          <a:p>
            <a:pPr marL="0" indent="0">
              <a:buNone/>
            </a:pPr>
            <a:r>
              <a:rPr lang="en-US" sz="2100" dirty="0" smtClean="0">
                <a:latin typeface="Times New Roman" panose="02020603050405020304" pitchFamily="18" charset="0"/>
                <a:cs typeface="Times New Roman" panose="02020603050405020304" pitchFamily="18" charset="0"/>
              </a:rPr>
              <a:t>			census </a:t>
            </a:r>
          </a:p>
          <a:p>
            <a:pPr marL="0" indent="0">
              <a:buNone/>
            </a:pPr>
            <a:r>
              <a:rPr lang="en-US" sz="2100" dirty="0" smtClean="0">
                <a:latin typeface="Times New Roman" panose="02020603050405020304" pitchFamily="18" charset="0"/>
                <a:cs typeface="Times New Roman" panose="02020603050405020304" pitchFamily="18" charset="0"/>
              </a:rPr>
              <a:t>			where </a:t>
            </a:r>
            <a:r>
              <a:rPr lang="en-US" sz="2100" dirty="0">
                <a:latin typeface="Times New Roman" panose="02020603050405020304" pitchFamily="18" charset="0"/>
                <a:cs typeface="Times New Roman" panose="02020603050405020304" pitchFamily="18" charset="0"/>
              </a:rPr>
              <a:t>(Citizenship=" Foreign born- Not a citizen of U S " or </a:t>
            </a:r>
            <a:r>
              <a:rPr lang="en-US" sz="2100" dirty="0" smtClean="0">
                <a:latin typeface="Times New Roman" panose="02020603050405020304" pitchFamily="18" charset="0"/>
                <a:cs typeface="Times New Roman" panose="02020603050405020304" pitchFamily="18" charset="0"/>
              </a:rPr>
              <a:t>				Citizenship</a:t>
            </a:r>
            <a:r>
              <a:rPr lang="en-US" sz="2100" dirty="0">
                <a:latin typeface="Times New Roman" panose="02020603050405020304" pitchFamily="18" charset="0"/>
                <a:cs typeface="Times New Roman" panose="02020603050405020304" pitchFamily="18" charset="0"/>
              </a:rPr>
              <a:t>= " </a:t>
            </a:r>
            <a:r>
              <a:rPr lang="en-US" sz="2100" dirty="0" smtClean="0">
                <a:latin typeface="Times New Roman" panose="02020603050405020304" pitchFamily="18" charset="0"/>
                <a:cs typeface="Times New Roman" panose="02020603050405020304" pitchFamily="18" charset="0"/>
              </a:rPr>
              <a:t>Foreign	born- </a:t>
            </a:r>
            <a:r>
              <a:rPr lang="en-US" sz="2100" dirty="0">
                <a:latin typeface="Times New Roman" panose="02020603050405020304" pitchFamily="18" charset="0"/>
                <a:cs typeface="Times New Roman" panose="02020603050405020304" pitchFamily="18" charset="0"/>
              </a:rPr>
              <a:t>U </a:t>
            </a:r>
            <a:r>
              <a:rPr lang="en-US" sz="2100" dirty="0" smtClean="0">
                <a:latin typeface="Times New Roman" panose="02020603050405020304" pitchFamily="18" charset="0"/>
                <a:cs typeface="Times New Roman" panose="02020603050405020304" pitchFamily="18" charset="0"/>
              </a:rPr>
              <a:t>S citizen </a:t>
            </a:r>
            <a:r>
              <a:rPr lang="en-US" sz="2100" dirty="0">
                <a:latin typeface="Times New Roman" panose="02020603050405020304" pitchFamily="18" charset="0"/>
                <a:cs typeface="Times New Roman" panose="02020603050405020304" pitchFamily="18" charset="0"/>
              </a:rPr>
              <a:t>by naturalization</a:t>
            </a:r>
            <a:r>
              <a:rPr lang="en-US" sz="2100" dirty="0" smtClean="0">
                <a:latin typeface="Times New Roman" panose="02020603050405020304" pitchFamily="18" charset="0"/>
                <a:cs typeface="Times New Roman" panose="02020603050405020304" pitchFamily="18" charset="0"/>
              </a:rPr>
              <a:t>")</a:t>
            </a:r>
          </a:p>
          <a:p>
            <a:pPr marL="0" indent="0">
              <a:buNone/>
            </a:pPr>
            <a:r>
              <a:rPr lang="en-US" sz="2100" dirty="0" smtClean="0">
                <a:latin typeface="Times New Roman" panose="02020603050405020304" pitchFamily="18" charset="0"/>
                <a:cs typeface="Times New Roman" panose="02020603050405020304" pitchFamily="18" charset="0"/>
              </a:rPr>
              <a:t>	             	) t</a:t>
            </a:r>
          </a:p>
          <a:p>
            <a:pPr marL="0" indent="0">
              <a:buNone/>
            </a:pPr>
            <a:r>
              <a:rPr lang="en-US" sz="2100" dirty="0" smtClean="0">
                <a:latin typeface="Times New Roman" panose="02020603050405020304" pitchFamily="18" charset="0"/>
                <a:cs typeface="Times New Roman" panose="02020603050405020304" pitchFamily="18" charset="0"/>
              </a:rPr>
              <a:t>	            	where </a:t>
            </a:r>
            <a:r>
              <a:rPr lang="en-US" sz="2100" dirty="0">
                <a:latin typeface="Times New Roman" panose="02020603050405020304" pitchFamily="18" charset="0"/>
                <a:cs typeface="Times New Roman" panose="02020603050405020304" pitchFamily="18" charset="0"/>
              </a:rPr>
              <a:t>a.age=b.age and (a.Citizenship=" Foreign born- Not a citizen of U S " or </a:t>
            </a:r>
            <a:r>
              <a:rPr lang="en-US" sz="2100" dirty="0" smtClean="0">
                <a:latin typeface="Times New Roman" panose="02020603050405020304" pitchFamily="18" charset="0"/>
                <a:cs typeface="Times New Roman" panose="02020603050405020304" pitchFamily="18" charset="0"/>
              </a:rPr>
              <a:t>			a.Citizenship</a:t>
            </a:r>
            <a:r>
              <a:rPr lang="en-US" sz="2100" dirty="0">
                <a:latin typeface="Times New Roman" panose="02020603050405020304" pitchFamily="18" charset="0"/>
                <a:cs typeface="Times New Roman" panose="02020603050405020304" pitchFamily="18" charset="0"/>
              </a:rPr>
              <a:t>= " </a:t>
            </a:r>
            <a:r>
              <a:rPr lang="en-US" sz="2100" dirty="0" smtClean="0">
                <a:latin typeface="Times New Roman" panose="02020603050405020304" pitchFamily="18" charset="0"/>
                <a:cs typeface="Times New Roman" panose="02020603050405020304" pitchFamily="18" charset="0"/>
              </a:rPr>
              <a:t>Foreign </a:t>
            </a:r>
            <a:r>
              <a:rPr lang="en-US" sz="2100" dirty="0">
                <a:latin typeface="Times New Roman" panose="02020603050405020304" pitchFamily="18" charset="0"/>
                <a:cs typeface="Times New Roman" panose="02020603050405020304" pitchFamily="18" charset="0"/>
              </a:rPr>
              <a:t>born- U S citizen </a:t>
            </a:r>
            <a:r>
              <a:rPr lang="en-US" sz="2100" dirty="0" smtClean="0">
                <a:latin typeface="Times New Roman" panose="02020603050405020304" pitchFamily="18" charset="0"/>
                <a:cs typeface="Times New Roman" panose="02020603050405020304" pitchFamily="18" charset="0"/>
              </a:rPr>
              <a:t>by </a:t>
            </a:r>
            <a:r>
              <a:rPr lang="en-US" sz="2100" dirty="0">
                <a:latin typeface="Times New Roman" panose="02020603050405020304" pitchFamily="18" charset="0"/>
                <a:cs typeface="Times New Roman" panose="02020603050405020304" pitchFamily="18" charset="0"/>
              </a:rPr>
              <a:t>naturalization")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	            	group </a:t>
            </a:r>
            <a:r>
              <a:rPr lang="en-US" sz="2100" dirty="0">
                <a:latin typeface="Times New Roman" panose="02020603050405020304" pitchFamily="18" charset="0"/>
                <a:cs typeface="Times New Roman" panose="02020603050405020304" pitchFamily="18" charset="0"/>
              </a:rPr>
              <a:t>by </a:t>
            </a:r>
            <a:r>
              <a:rPr lang="en-US" sz="2100" dirty="0" smtClean="0">
                <a:latin typeface="Times New Roman" panose="02020603050405020304" pitchFamily="18" charset="0"/>
                <a:cs typeface="Times New Roman" panose="02020603050405020304" pitchFamily="18" charset="0"/>
              </a:rPr>
              <a:t>b.agegroup, t.tot</a:t>
            </a:r>
            <a:r>
              <a:rPr lang="en-US" sz="21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1028" name="Picture 4" descr="Image result for apache hiv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71144"/>
            <a:ext cx="990600" cy="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04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2215</TotalTime>
  <Words>1281</Words>
  <Application>Microsoft Office PowerPoint</Application>
  <PresentationFormat>On-screen Show (4:3)</PresentationFormat>
  <Paragraphs>188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Century</vt:lpstr>
      <vt:lpstr>Constantia</vt:lpstr>
      <vt:lpstr>Tahoma</vt:lpstr>
      <vt:lpstr>Times New Roman</vt:lpstr>
      <vt:lpstr>Wingdings</vt:lpstr>
      <vt:lpstr>Retrospect</vt:lpstr>
      <vt:lpstr>PowerPoint Presentation</vt:lpstr>
      <vt:lpstr>Big Data</vt:lpstr>
      <vt:lpstr>PowerPoint Presentation</vt:lpstr>
      <vt:lpstr>PowerPoint Presentation</vt:lpstr>
      <vt:lpstr>PowerPoint Presentation</vt:lpstr>
      <vt:lpstr>PowerPoint Presentation</vt:lpstr>
      <vt:lpstr>Project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Socio-Economic Data Visualization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Bashyan</dc:creator>
  <cp:lastModifiedBy>Bashyan</cp:lastModifiedBy>
  <cp:revision>239</cp:revision>
  <dcterms:created xsi:type="dcterms:W3CDTF">2015-07-17T10:35:26Z</dcterms:created>
  <dcterms:modified xsi:type="dcterms:W3CDTF">2017-02-25T14:00:50Z</dcterms:modified>
</cp:coreProperties>
</file>