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2fc037d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2fc037d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2fc037df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2fc037df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2fc037d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82fc037d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82fc037d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82fc037d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2fc037df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2fc037df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32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80"/>
              <a:t>Capstone 801_D</a:t>
            </a:r>
            <a:br>
              <a:rPr lang="es" sz="3380"/>
            </a:br>
            <a:r>
              <a:rPr lang="es" sz="3380"/>
              <a:t>Proyecto: Interfaz web de gestión deportiva para Mamba Club de Melipilla</a:t>
            </a:r>
            <a:endParaRPr sz="33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36675"/>
            <a:ext cx="8520600" cy="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620"/>
              <a:t>Grupo 3:</a:t>
            </a:r>
            <a:endParaRPr sz="16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620"/>
              <a:t>Diego Álvarez - Gustavo Martinez - Amparo Núñez.</a:t>
            </a:r>
            <a:endParaRPr sz="16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620"/>
              <a:t>Docente Guía:</a:t>
            </a:r>
            <a:endParaRPr sz="16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1620"/>
              <a:t>Carlos Correa.</a:t>
            </a:r>
            <a:endParaRPr sz="1620"/>
          </a:p>
        </p:txBody>
      </p:sp>
      <p:pic>
        <p:nvPicPr>
          <p:cNvPr id="56" name="Google Shape;56;p13" title="1517046332070 (1)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800" y="118600"/>
            <a:ext cx="2170650" cy="5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Club Social y Cultural Mamba Club (Melipilla)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Presidente del Club: </a:t>
            </a:r>
            <a:r>
              <a:rPr lang="es"/>
              <a:t>Matías</a:t>
            </a:r>
            <a:r>
              <a:rPr lang="es"/>
              <a:t> Zabala.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Integrante perteneciente al Club: Diego Álvarez.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Deporte Básquetbol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Categorías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1517046332070 (1)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800" y="118600"/>
            <a:ext cx="2170650" cy="5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title="Imagen de WhatsApp 2025-08-27 a las 15.09.54_ab1c95c2.jpg"/>
          <p:cNvPicPr preferRelativeResize="0"/>
          <p:nvPr/>
        </p:nvPicPr>
        <p:blipFill rotWithShape="1">
          <a:blip r:embed="rId4">
            <a:alphaModFix/>
          </a:blip>
          <a:srcRect b="38598" l="12919" r="11790" t="27658"/>
          <a:stretch/>
        </p:blipFill>
        <p:spPr>
          <a:xfrm>
            <a:off x="5964825" y="2190075"/>
            <a:ext cx="2084276" cy="20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Proyecto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Plataforma web para la gestión interna del club.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Funcionalidades principales: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Agendamiento de entrenamientos y partidos.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Registro de asistencia.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Publicación de anuncios.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Administración de usuarios (jugadores, entrenadores, directivos).</a:t>
            </a:r>
            <a:endParaRPr/>
          </a:p>
        </p:txBody>
      </p:sp>
      <p:pic>
        <p:nvPicPr>
          <p:cNvPr id="71" name="Google Shape;71;p15" title="1517046332070 (1)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800" y="118600"/>
            <a:ext cx="2170650" cy="5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Objetivo General: Diseñar e implementar una plataforma web de gestión deportiva.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Objetivo (s) </a:t>
            </a:r>
            <a:r>
              <a:rPr lang="es"/>
              <a:t>Específico</a:t>
            </a:r>
            <a:r>
              <a:rPr lang="es"/>
              <a:t> (s):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Levantar requerimientos y analizar necesidades.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Diseñar base de datos y arquitectura.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Desarrollar interfaz web con roles diferenciados.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Documentar el proceso y realizar pruebas de funcionamiento.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 title="1517046332070 (1)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800" y="118600"/>
            <a:ext cx="2170650" cy="5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 de Trabajo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Metodología ágil (Scrum).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Organización en Sprints.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Entregables: documentación, prototipo, pruebas y versión final.</a:t>
            </a:r>
            <a:endParaRPr/>
          </a:p>
        </p:txBody>
      </p:sp>
      <p:pic>
        <p:nvPicPr>
          <p:cNvPr id="85" name="Google Shape;85;p17" title="1517046332070 (1)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800" y="118600"/>
            <a:ext cx="2170650" cy="5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Cierre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Beneficios para el cliente: organización, digitalización, comunicación eficiente.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Beneficios para el equipo: aplicación de conocimientos técnicos y de gestión.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Proyección: escalabilidad hacia otros clubes deportivos.</a:t>
            </a:r>
            <a:endParaRPr/>
          </a:p>
        </p:txBody>
      </p:sp>
      <p:pic>
        <p:nvPicPr>
          <p:cNvPr id="92" name="Google Shape;92;p18" title="1517046332070 (1)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800" y="118600"/>
            <a:ext cx="2170650" cy="5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 title="Imagen de WhatsApp 2025-08-27 a las 15.11.31_83c3d060.jpg"/>
          <p:cNvPicPr preferRelativeResize="0"/>
          <p:nvPr/>
        </p:nvPicPr>
        <p:blipFill rotWithShape="1">
          <a:blip r:embed="rId4">
            <a:alphaModFix/>
          </a:blip>
          <a:srcRect b="31632" l="0" r="0" t="5367"/>
          <a:stretch/>
        </p:blipFill>
        <p:spPr>
          <a:xfrm>
            <a:off x="6635550" y="2571750"/>
            <a:ext cx="1739750" cy="237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