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8CC4-C791-8040-BCB9-329E36599E71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4A16-C8FE-5B4B-88B5-E7AD088FA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4A16-C8FE-5B4B-88B5-E7AD088FA0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CA62-974C-1B44-A56C-6EFD3529FBE8}" type="datetimeFigureOut">
              <a:rPr lang="en-US" smtClean="0"/>
              <a:t>05/10/18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FDAA-B379-6B49-B678-312717FB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stererS@cardiff.ac.uk" TargetMode="External"/><Relationship Id="rId4" Type="http://schemas.openxmlformats.org/officeDocument/2006/relationships/hyperlink" Target="mailto:mcgonigled@cardiff.ac.uk" TargetMode="External"/><Relationship Id="rId5" Type="http://schemas.openxmlformats.org/officeDocument/2006/relationships/hyperlink" Target="mailto:chambersc1@cardiff.ac.uk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rtridgeA2@cardiff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32" y="189934"/>
            <a:ext cx="8617552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Questions: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</a:t>
            </a:r>
            <a:r>
              <a:rPr lang="en-US" dirty="0"/>
              <a:t>it safe in the long term?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</a:t>
            </a:r>
            <a:r>
              <a:rPr lang="en-US" dirty="0"/>
              <a:t>can brain stimulation be used in vision research?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</a:t>
            </a:r>
            <a:r>
              <a:rPr lang="en-US" dirty="0"/>
              <a:t>am particularly interested in </a:t>
            </a:r>
            <a:r>
              <a:rPr lang="en-US" dirty="0" err="1"/>
              <a:t>rTMS</a:t>
            </a:r>
            <a:r>
              <a:rPr lang="en-US" dirty="0"/>
              <a:t>, so I can stimulate once before recording EEG during a memory test (rather than concurrently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Brain </a:t>
            </a:r>
            <a:r>
              <a:rPr lang="en-US" dirty="0"/>
              <a:t>stimulation has been used as a tool to change the functional networking of the brain. I would like to hear more about the brain connectivity research and the brain stimulation.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</a:t>
            </a:r>
            <a:r>
              <a:rPr lang="en-US" dirty="0"/>
              <a:t>study cerebellar processing so would be very interested in cerebellar applications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</a:t>
            </a:r>
            <a:r>
              <a:rPr lang="en-US" dirty="0"/>
              <a:t>would be interested to see if it's possible to use brain stimulation on sleeping people to stimulate dreams. Also mood changes and how effective it is with people with dementia.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Possible project ideas: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Brain </a:t>
            </a:r>
            <a:r>
              <a:rPr lang="en-US" dirty="0"/>
              <a:t>stimulation during sleep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TMS</a:t>
            </a:r>
            <a:r>
              <a:rPr lang="en-US" dirty="0"/>
              <a:t>-EEG memory study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Decision</a:t>
            </a:r>
            <a:r>
              <a:rPr lang="en-US" dirty="0"/>
              <a:t>-making, resilience and emotional regulation. 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Potential </a:t>
            </a:r>
            <a:r>
              <a:rPr lang="en-US" dirty="0"/>
              <a:t>applications for back pain research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ementia </a:t>
            </a:r>
            <a:r>
              <a:rPr lang="en-US" dirty="0"/>
              <a:t>and dream therapy to improve quality of life, hence my interest in whether brain stimulation could be used in this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852" y="410219"/>
            <a:ext cx="8470148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Practical questions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How long would it take me to learn TMS? What training do I need?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have an established training programme overseen by Adam Partridge, including training in inductions, safety, technical procedures, data acquisition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Also requires first aid training (including seizure management – 1 day course)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What ethics approval do I need?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have generic approval to cover most applications and can alter that to include new clinical populations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 you can either do a study within our existing ethics or we can broaden our existing ethics approval (or you could have your own ethics if you preferred)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How much does it cost?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 grant funded projects, lab fee is £50 per hour plus participant payment (usually £10 per hour)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But for projects not supported by grants (e.g. PhD projects or unfunded projects that might lead to a future grant application) we are happy to waive the lab fee – so you just need funds to pay participants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64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32" y="189934"/>
            <a:ext cx="8617552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Our contact details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Adam Partridge (Brain Stimulation Lab Manager; TMS): </a:t>
            </a:r>
            <a:r>
              <a:rPr lang="en-US" sz="2800" b="1" dirty="0" smtClean="0">
                <a:hlinkClick r:id="rId2"/>
              </a:rPr>
              <a:t>PartridgeA2@cardiff.ac.uk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Sophie </a:t>
            </a:r>
            <a:r>
              <a:rPr lang="en-US" sz="2800" b="1" dirty="0" err="1" smtClean="0"/>
              <a:t>Esterer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tES</a:t>
            </a:r>
            <a:r>
              <a:rPr lang="en-US" sz="2800" b="1" dirty="0" smtClean="0"/>
              <a:t>): </a:t>
            </a:r>
            <a:r>
              <a:rPr lang="en-US" sz="2800" b="1" dirty="0" smtClean="0">
                <a:hlinkClick r:id="rId3"/>
              </a:rPr>
              <a:t>EstererS@cardiff.ac.uk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Dave </a:t>
            </a:r>
            <a:r>
              <a:rPr lang="en-US" sz="2800" b="1" dirty="0" err="1" smtClean="0"/>
              <a:t>McGonigle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tES</a:t>
            </a:r>
            <a:r>
              <a:rPr lang="en-US" sz="2800" b="1" dirty="0" smtClean="0"/>
              <a:t>) </a:t>
            </a:r>
            <a:r>
              <a:rPr lang="en-US" sz="2800" b="1" u="sng" dirty="0" smtClean="0">
                <a:hlinkClick r:id="rId4"/>
              </a:rPr>
              <a:t>McGonigleD@cardiff.ac.uk</a:t>
            </a:r>
            <a:endParaRPr lang="en-US" sz="2800" b="1" u="sng" dirty="0" smtClean="0"/>
          </a:p>
          <a:p>
            <a:endParaRPr lang="en-US" sz="2800" b="1" dirty="0"/>
          </a:p>
          <a:p>
            <a:r>
              <a:rPr lang="en-US" sz="2800" b="1" dirty="0" smtClean="0"/>
              <a:t>Chris Chambers (CUBRIC Head of Brain Stimulation; TMS) </a:t>
            </a:r>
            <a:r>
              <a:rPr lang="en-US" sz="2800" b="1" dirty="0" smtClean="0">
                <a:hlinkClick r:id="rId5"/>
              </a:rPr>
              <a:t>ChambersC1@cardiff.ac.uk</a:t>
            </a:r>
            <a:endParaRPr lang="en-US" sz="28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87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372</Words>
  <Application>Microsoft Macintosh PowerPoint</Application>
  <PresentationFormat>On-screen Show (4:3)</PresentationFormat>
  <Paragraphs>41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School of Psychology, Cardiff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Christopher Chambers</dc:creator>
  <cp:keywords/>
  <dc:description/>
  <cp:lastModifiedBy>Christopher Chambers</cp:lastModifiedBy>
  <cp:revision>20</cp:revision>
  <dcterms:created xsi:type="dcterms:W3CDTF">2018-10-05T09:08:17Z</dcterms:created>
  <dcterms:modified xsi:type="dcterms:W3CDTF">2018-10-05T16:10:28Z</dcterms:modified>
  <cp:category/>
</cp:coreProperties>
</file>