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8" r:id="rId3"/>
    <p:sldId id="256" r:id="rId4"/>
    <p:sldId id="263" r:id="rId5"/>
    <p:sldId id="264" r:id="rId6"/>
    <p:sldId id="259" r:id="rId7"/>
    <p:sldId id="260" r:id="rId8"/>
    <p:sldId id="265" r:id="rId9"/>
    <p:sldId id="257" r:id="rId10"/>
    <p:sldId id="26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235A2-8BF9-4D43-9DA5-FEAB9EEF9CE5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89EF4-C9C9-455E-9987-C21B0049966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3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C28C073E-CEFE-41DB-A513-F49AC120F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12725"/>
            <a:ext cx="1950720" cy="890673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95E26D9-60F2-49D0-BE48-8A675D248A5A}"/>
              </a:ext>
            </a:extLst>
          </p:cNvPr>
          <p:cNvCxnSpPr/>
          <p:nvPr userDrawn="1"/>
        </p:nvCxnSpPr>
        <p:spPr>
          <a:xfrm>
            <a:off x="213360" y="6263640"/>
            <a:ext cx="11689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B2E7C1D7-B860-424C-A6EE-3E38828523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296" y="212726"/>
            <a:ext cx="985774" cy="88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0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D223E-CAE8-4608-8798-DDA17BF1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0736D4-6F72-42D4-B519-5B6B4C85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9EAFF-22B7-4781-AA43-FDF68163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398F9-779B-4664-984F-14D57C95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F3330B-E433-4B4E-8BB3-60F647FE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5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7FB1D-BF17-49DF-96C0-AC7B4DA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24851B-F868-4EE3-8435-AE2442F9E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1B032-2E95-44D8-B2C5-4FD92693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98185-ADF2-4A21-87B9-591071E1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A86D0-3E1E-4687-A9F6-66A0AFBD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73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49F65-03BE-4883-896E-8F70A66FE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5F87A-D899-4BB3-8C5B-D5EA7CA2C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6D0E9-6DA9-4FE3-B6EA-A3426EF8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9195C-FDD4-420A-8030-04A78B55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55314-69D4-4918-AB29-660197B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17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BA15A-E7D7-44E8-83CE-EA5B7ABF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EEEEC0-1457-4647-B901-8F4F3B39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E6CBE-D415-418C-A986-8B7D7886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3EB94-65BB-46D2-9084-88D4A522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4E48EE-1C24-4840-9C1E-41B8B536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895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8EDE0-FC32-4AD4-8099-0D4F68B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4FFB1E-64EA-4423-BB5D-FC44F6929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5B5313-6432-45C6-A172-A1F7020B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27B21-832A-4834-B22A-E0090F8D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4F4E79-F7D5-4B70-9045-591D6FE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588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CD59A-677C-4072-90CC-2806D540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C8AC8-BD45-43FC-9362-7C7A52D5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42CC17-6BF6-42CB-AE84-26DCA0AC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041DE4-D1AB-4340-9A42-E824942F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FFF9F0-C5C1-43F3-96F3-2195818D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5F4606-0600-4D5A-846B-8F9255CD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950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AD74D-5AFF-4FE6-A42D-785A638F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E7DD55-CC7D-4AFE-88E0-0A5053A19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4F792E-AD7D-4C15-8421-3606580E4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4BB8D5-8B7B-444D-9320-F55612E70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B88713-58CF-443B-805E-330204EC1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293172-910D-4EC4-AF33-7ACF0CCF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8D8F03-092E-47F4-9929-0CD52662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33B15E-F8E8-495F-AD8B-EE2C7141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505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E1B98-D76D-415E-8646-077332A0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9C227E-AF0E-4D74-A2A1-6BC70EE7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21ECC1-8C53-41E8-AAAC-C729E7E5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687E93-5310-42CE-848A-78A5636B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005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20A3D3-F20F-45DC-B4AB-10A65EC1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FCC1A0-120F-4B34-BA80-044DD30F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FB881C-A7F8-4CFE-A396-FA20B4A1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592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7C60D-A661-4100-8A46-EE0CB9AC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BEC0-4A8D-4FEB-B02F-5CDAE836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E4E1E-1B3A-476A-9466-B665F3FC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0163C1-59EF-4B0F-B8F7-B7BF14B7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91DE68-5C1C-4668-A6AF-3A757B60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23D295-845F-4D7D-B3C9-27741692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3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45EC-D994-44F2-BDC9-DECECF89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FB169-CFDB-4734-84E9-0DAE4A11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F70C6A-23CF-4562-95A2-99D5CE6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45CE4-E51C-493F-884B-37713ACF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10AE2-B651-42F4-92F7-FE95B45E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613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47506-D339-4B49-BC2A-EE1F043B2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EB1732-7FCF-400E-9BAA-7C4C57C3D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00ECAE-C1F8-4BE4-AD78-EDAC89CAB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1D2A76-B87A-471A-BB04-49EAC3DE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287E32-FC21-43E2-9A97-88F98A4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22AB9B-C3E5-426F-9AF7-239A8D5D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5970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A4930-D002-4255-A7B4-451C13D9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F9A133-FB32-4FD6-B524-6D7925E4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2EA74-0D91-4B5F-AF86-6AC5C10F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6B43F-6552-4BA7-A3AD-004B00FB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4B0B4-DCFE-4861-B41F-AE858A2E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95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0923FE-7CB8-4CDF-9230-021240E55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BE29D3-B45F-4854-B165-F2159D960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6E812D-DB90-4E61-8636-F45E4EE2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7B7BA-D8AE-46F2-B210-0E7D6627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C14F2-A80F-4187-BE0B-45B2B52A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10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6BAB5-3921-4912-A216-D56F97F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8A79F1-FB13-40B8-9AF6-11042B40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14A717-A0E7-4484-AD58-9C0767D7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65364-8936-46E5-B80F-0BD60DE2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F816D8-373B-4DC1-9496-DE68D3B4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9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E009A-1752-4CE1-AE62-0FF5E86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E7D5C-6BD6-48CC-86F2-5DD7AB45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82F14-243D-4D0E-BF26-A3A06CA6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66FBA8-FCCF-46FD-9BB4-0C439969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2F563D-FE16-45DA-A81D-93A361EA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9BC96-D642-4526-BCF3-69EA02BB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36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969AE-B4CC-4822-B187-A6107801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8CBAD-2FDF-4D23-AACA-1687A48ED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DDDDD9-C422-42E6-B1F3-22E2BA64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481377-4403-4157-B9CC-4592D1C72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6214EF1-4704-414A-AC1B-25B35762F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7BF9B7-758B-4F26-826A-8EC4D6C8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5BEE6A-5544-4EAF-B96C-B258131E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1D46DA-39F6-4964-B706-C6ED5C05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65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7173-A690-4CDB-9BD0-A51F2066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B73F7F-18F1-4704-98A5-5333757F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E4FB7A-6326-4CBD-9505-9DE1C229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958F5B-9E23-492C-A7D9-0AA3F36A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215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AC7A9-28F2-4A37-840D-4218CBE1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F87AE8-8FDF-4BF2-864B-5CC58B57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F2CEB7-1546-4514-807D-2964FBCF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99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6134-3CFD-48E7-B451-4B4E5693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017C0D-BF57-434F-9879-D3446B26A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AC8068-FB64-4426-A0DB-14C7C7A8B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E7AD42-45AD-49FF-B657-3B9AFF48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9E04DF-5B0A-4CE2-8451-08924DA9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674464-3895-4AA8-8418-63D19D87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6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3432A-2870-4A2F-BD01-C81C95A1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B168AE-AE7B-446A-93C0-CF17D08EC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C2578B-B6A6-4407-B172-376A14F5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63A65F-EB74-43C9-9301-5922553569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D903B4-60BA-4C52-A9CA-E4B7DB7D4B1B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FAD7BF-03C9-4AA0-958B-44491E14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8C79D-6105-4624-8D1A-9C9908A0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CDC77C-A65B-4CD0-AD1E-1DEF10E801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45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0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3E43BC-95A4-43AD-BA38-07EB3998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438A4D-A48E-422E-9C57-49D01D0CE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2FE841-6856-4270-BF1D-F8C011E3D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8D87-22D6-404C-A120-ACCFC307DD20}" type="datetimeFigureOut">
              <a:rPr lang="es-ES" smtClean="0"/>
              <a:t>17/09/2018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998F1-7234-4D20-AAB0-0B28F351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D7BAF-41DB-4543-966F-1B02BA26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64439-0035-4FEA-B842-FB4D0B3EEC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4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1CE734-4E6C-46A8-8FEA-7A8E3D802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619" y="897736"/>
            <a:ext cx="9590828" cy="42625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D589C3-1A4B-41B9-831C-73441864F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47" y="201505"/>
            <a:ext cx="1022305" cy="9146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2A461EAB-8726-4943-9933-BCBED06A399B}"/>
              </a:ext>
            </a:extLst>
          </p:cNvPr>
          <p:cNvGrpSpPr/>
          <p:nvPr/>
        </p:nvGrpSpPr>
        <p:grpSpPr>
          <a:xfrm>
            <a:off x="1767104" y="1272209"/>
            <a:ext cx="8955903" cy="1266177"/>
            <a:chOff x="1162069" y="1797652"/>
            <a:chExt cx="8605046" cy="90771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8586122-4333-4A6D-A27F-F3F7AE3C4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030"/>
            <a:stretch/>
          </p:blipFill>
          <p:spPr>
            <a:xfrm>
              <a:off x="4256541" y="2077089"/>
              <a:ext cx="5510574" cy="628274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86047721-C497-42D4-8D2B-C0F72DFA6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954"/>
            <a:stretch/>
          </p:blipFill>
          <p:spPr>
            <a:xfrm>
              <a:off x="1162069" y="1797652"/>
              <a:ext cx="2798230" cy="907711"/>
            </a:xfrm>
            <a:prstGeom prst="rect">
              <a:avLst/>
            </a:prstGeom>
          </p:spPr>
        </p:pic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E5A9C231-1928-472B-9BDB-FC71178C7409}"/>
              </a:ext>
            </a:extLst>
          </p:cNvPr>
          <p:cNvSpPr txBox="1"/>
          <p:nvPr/>
        </p:nvSpPr>
        <p:spPr>
          <a:xfrm>
            <a:off x="8953166" y="6086062"/>
            <a:ext cx="2034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latin typeface="Bradley Hand ITC" panose="03070402050302030203" pitchFamily="66" charset="0"/>
              </a:rPr>
              <a:t>Septiembre 2018.</a:t>
            </a:r>
          </a:p>
        </p:txBody>
      </p:sp>
    </p:spTree>
    <p:extLst>
      <p:ext uri="{BB962C8B-B14F-4D97-AF65-F5344CB8AC3E}">
        <p14:creationId xmlns:p14="http://schemas.microsoft.com/office/powerpoint/2010/main" val="318975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C925195-ECAC-4817-8A20-7A2F47D46265}"/>
              </a:ext>
            </a:extLst>
          </p:cNvPr>
          <p:cNvSpPr txBox="1"/>
          <p:nvPr/>
        </p:nvSpPr>
        <p:spPr>
          <a:xfrm>
            <a:off x="471054" y="1366897"/>
            <a:ext cx="1093545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2800" i="1" dirty="0">
                <a:solidFill>
                  <a:srgbClr val="FF0000"/>
                </a:solidFill>
              </a:rPr>
              <a:t>¿Qué es el AMPA</a:t>
            </a:r>
            <a:r>
              <a:rPr lang="es-ES" sz="2800" dirty="0">
                <a:solidFill>
                  <a:srgbClr val="FF0000"/>
                </a:solidFill>
              </a:rPr>
              <a:t>?</a:t>
            </a:r>
          </a:p>
          <a:p>
            <a:endParaRPr lang="es-ES" dirty="0"/>
          </a:p>
          <a:p>
            <a:pPr algn="just">
              <a:lnSpc>
                <a:spcPct val="150000"/>
              </a:lnSpc>
            </a:pPr>
            <a:r>
              <a:rPr lang="es-ES" sz="2000" dirty="0"/>
              <a:t>La Asociación de Padres y Madres de Alumnos (AMPA), es una organización sin ánimo de lucro, (invirtiendo su beneficio en el centro y sus actividades), formada por madres, padres o tutores del alumnado del Colegio Sagrado Corazón de Meliana, siendo el vínculo mediante el cual las familias y el centro escolar se ponen en común para establecer unas pautas generales de educación.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El AMPA da voz y voto a madres y padres que quieran participar en la vida del centro y en la toma de decisiones que afectan a la calidad de la educación de sus hijos.</a:t>
            </a:r>
          </a:p>
          <a:p>
            <a:pPr algn="just"/>
            <a:br>
              <a:rPr lang="es-ES" dirty="0"/>
            </a:br>
            <a:endParaRPr lang="es-ES" dirty="0"/>
          </a:p>
        </p:txBody>
      </p:sp>
      <p:pic>
        <p:nvPicPr>
          <p:cNvPr id="1032" name="Picture 8" descr="Imagen relacionada">
            <a:extLst>
              <a:ext uri="{FF2B5EF4-FFF2-40B4-BE49-F238E27FC236}">
                <a16:creationId xmlns:a16="http://schemas.microsoft.com/office/drawing/2014/main" id="{E1FDDA0F-55D4-46AB-8704-CC30781C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916" y="4419600"/>
            <a:ext cx="2386855" cy="168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13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0F11771-F31C-42C5-8306-12DE18F63DC8}"/>
              </a:ext>
            </a:extLst>
          </p:cNvPr>
          <p:cNvSpPr/>
          <p:nvPr/>
        </p:nvSpPr>
        <p:spPr>
          <a:xfrm>
            <a:off x="724190" y="1596228"/>
            <a:ext cx="10761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i="1" dirty="0">
                <a:solidFill>
                  <a:srgbClr val="FF0000"/>
                </a:solidFill>
              </a:rPr>
              <a:t>¿Qué hace el AMPA por mí? (Parte I)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DAE331-4D3D-47A6-9E56-9478787AD4FA}"/>
              </a:ext>
            </a:extLst>
          </p:cNvPr>
          <p:cNvSpPr/>
          <p:nvPr/>
        </p:nvSpPr>
        <p:spPr>
          <a:xfrm>
            <a:off x="987428" y="2313411"/>
            <a:ext cx="10237164" cy="322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Fomentar la participación activa de los padres y madres de los alumnos del centro.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Colaborar en la medida de lo posible en las actividades educativas y extraescolares del centro.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Asistir a los padres y madres en todo aquello que concierne a la educación de sus hijos/as. 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Representar a los padres y madres en el Consejo Escolar del centro y en otros órganos competentes.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Colaborar y apostar por una enseñanza en colaboración con los/as docentes del centro. </a:t>
            </a:r>
          </a:p>
        </p:txBody>
      </p:sp>
    </p:spTree>
    <p:extLst>
      <p:ext uri="{BB962C8B-B14F-4D97-AF65-F5344CB8AC3E}">
        <p14:creationId xmlns:p14="http://schemas.microsoft.com/office/powerpoint/2010/main" val="288599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FC60C5F-7152-44DB-B6B5-928A654E6736}"/>
              </a:ext>
            </a:extLst>
          </p:cNvPr>
          <p:cNvSpPr/>
          <p:nvPr/>
        </p:nvSpPr>
        <p:spPr>
          <a:xfrm>
            <a:off x="1018608" y="2270443"/>
            <a:ext cx="10466809" cy="378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nuestros hijos reciban una enseñanza de calidad en el mejor entorno y condiciones posibles.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Dinamizar el AMPA para que sea una asociación activa con el mayor número de socios/as posibles.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el AMPA sea un foro de encuentro y de debate entre los padres y madres del alumnos/as del centro.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 el nexo de unión entre los padres y madres de alumnos y los docentes y dirección del Centro educativo.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Conseguir que todas las familias que tengan alumnos en el centro sean socios/as activos de la asociación.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9C56A3-F218-457F-B992-DF07157E4EFF}"/>
              </a:ext>
            </a:extLst>
          </p:cNvPr>
          <p:cNvSpPr/>
          <p:nvPr/>
        </p:nvSpPr>
        <p:spPr>
          <a:xfrm>
            <a:off x="724190" y="1596228"/>
            <a:ext cx="10761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i="1" dirty="0">
                <a:solidFill>
                  <a:srgbClr val="FF0000"/>
                </a:solidFill>
              </a:rPr>
              <a:t>¿Qué hace el AMPA por mí? (Parte II)</a:t>
            </a:r>
          </a:p>
        </p:txBody>
      </p:sp>
    </p:spTree>
    <p:extLst>
      <p:ext uri="{BB962C8B-B14F-4D97-AF65-F5344CB8AC3E}">
        <p14:creationId xmlns:p14="http://schemas.microsoft.com/office/powerpoint/2010/main" val="13254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5172AE-0B3A-4861-A7D3-81063CB35308}"/>
              </a:ext>
            </a:extLst>
          </p:cNvPr>
          <p:cNvSpPr txBox="1"/>
          <p:nvPr/>
        </p:nvSpPr>
        <p:spPr>
          <a:xfrm>
            <a:off x="748702" y="1538876"/>
            <a:ext cx="1115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i="1" dirty="0">
                <a:solidFill>
                  <a:srgbClr val="FF0000"/>
                </a:solidFill>
              </a:rPr>
              <a:t>Ventajas de Ser Socio del AMPA del Colegio Sagrado Corazón de Meliana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8545EF6-1FA8-4A21-B3A8-E3F6EFCE8F88}"/>
              </a:ext>
            </a:extLst>
          </p:cNvPr>
          <p:cNvSpPr/>
          <p:nvPr/>
        </p:nvSpPr>
        <p:spPr>
          <a:xfrm>
            <a:off x="1181746" y="2659708"/>
            <a:ext cx="102901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El AMPA es la manera que tienes de influir en la educación que tu hijo va a recibir en el colegio y nos permite ser parte activa en las decisiones que en éste se tomen. Además, esta Asociación financia algunos proyectos y necesidades que posibilitan la implementación de mejoras en el Centro Escolar.</a:t>
            </a:r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A continuación enumeraremos algunas de estas ventajas.</a:t>
            </a:r>
          </a:p>
        </p:txBody>
      </p:sp>
      <p:pic>
        <p:nvPicPr>
          <p:cNvPr id="3074" name="Picture 2" descr="Resultado de imagen de imagenes de educacion">
            <a:extLst>
              <a:ext uri="{FF2B5EF4-FFF2-40B4-BE49-F238E27FC236}">
                <a16:creationId xmlns:a16="http://schemas.microsoft.com/office/drawing/2014/main" id="{3B512723-885B-4D46-8CF3-AC043147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81" y="3846961"/>
            <a:ext cx="3683192" cy="211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0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E8DEBC48-E715-493A-8BE9-84CD42632C37}"/>
              </a:ext>
            </a:extLst>
          </p:cNvPr>
          <p:cNvSpPr txBox="1"/>
          <p:nvPr/>
        </p:nvSpPr>
        <p:spPr>
          <a:xfrm>
            <a:off x="1243642" y="1802386"/>
            <a:ext cx="93827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Agenda Escolar gratuita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Almuerzo de Fallas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Ayuda en alguna excursión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Venta Libros (reserva de libros a través de aplicación en web)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Participación en las acciones solidarias del Centro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Material para las Aulas de Infantil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Colaboración del AMPA en las Fiestas de Graduación (Infantil, 6º de Primaria y 4º ESO) y en el Festival de Navidad.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Cena Fin de Curso</a:t>
            </a:r>
          </a:p>
        </p:txBody>
      </p:sp>
    </p:spTree>
    <p:extLst>
      <p:ext uri="{BB962C8B-B14F-4D97-AF65-F5344CB8AC3E}">
        <p14:creationId xmlns:p14="http://schemas.microsoft.com/office/powerpoint/2010/main" val="280541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57FEFF-0843-46D9-8CA8-7F17C6C3755D}"/>
              </a:ext>
            </a:extLst>
          </p:cNvPr>
          <p:cNvSpPr txBox="1"/>
          <p:nvPr/>
        </p:nvSpPr>
        <p:spPr>
          <a:xfrm>
            <a:off x="748703" y="1414185"/>
            <a:ext cx="412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i="1" dirty="0">
                <a:solidFill>
                  <a:srgbClr val="FF0000"/>
                </a:solidFill>
              </a:rPr>
              <a:t>¿Por qué soy del AMPA?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8A448D-9870-49BC-B55F-65CAD2EFF1C6}"/>
              </a:ext>
            </a:extLst>
          </p:cNvPr>
          <p:cNvSpPr txBox="1"/>
          <p:nvPr/>
        </p:nvSpPr>
        <p:spPr>
          <a:xfrm>
            <a:off x="1101830" y="2197962"/>
            <a:ext cx="1047312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Porque soy corresponsable de la Educación que nuestros hijos reciben en el Colegio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Para Defender y Velar por el Derecho a una Educación de Calidad.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Para promover la participación de Madres y Padres en la vida del Centro.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Para crear espacios de encuentro y aprendizaje compartido sobre la educación de nuestros hijos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000" dirty="0"/>
              <a:t>Para se parte participativa en la gestión del Colegio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14371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355D36-29DF-450E-81C7-EBC28A5DCCA9}"/>
              </a:ext>
            </a:extLst>
          </p:cNvPr>
          <p:cNvSpPr txBox="1"/>
          <p:nvPr/>
        </p:nvSpPr>
        <p:spPr>
          <a:xfrm>
            <a:off x="748703" y="1414185"/>
            <a:ext cx="514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i="1" dirty="0">
                <a:solidFill>
                  <a:srgbClr val="FF0000"/>
                </a:solidFill>
              </a:rPr>
              <a:t>¿Dónde puedes encontrarnos?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8973D15-1770-4C44-961C-9E0B4720EC71}"/>
              </a:ext>
            </a:extLst>
          </p:cNvPr>
          <p:cNvSpPr/>
          <p:nvPr/>
        </p:nvSpPr>
        <p:spPr>
          <a:xfrm>
            <a:off x="2459182" y="2299856"/>
            <a:ext cx="72736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0040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Asociación de Madres y Padres de Alumnos</a:t>
            </a:r>
          </a:p>
          <a:p>
            <a:r>
              <a:rPr lang="es-ES" sz="2000" dirty="0">
                <a:solidFill>
                  <a:srgbClr val="0040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Colegio Sagrado Corazón de Meliana</a:t>
            </a:r>
          </a:p>
          <a:p>
            <a:r>
              <a:rPr lang="es-ES" sz="2000" dirty="0">
                <a:solidFill>
                  <a:srgbClr val="0040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C/Eduardo Romero, 6. 46133-Meliana</a:t>
            </a:r>
          </a:p>
          <a:p>
            <a:r>
              <a:rPr lang="es-ES" sz="2000" dirty="0">
                <a:solidFill>
                  <a:srgbClr val="00408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E-Mail: ampasagradocorazonmeliana@gmail.com</a:t>
            </a:r>
            <a:endParaRPr lang="es-ES" sz="2000" b="0" i="0" dirty="0">
              <a:solidFill>
                <a:srgbClr val="00408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https://ampaceipmigueldecervantes.files.wordpress.com/2016/04/haztesocio2.jpg">
            <a:extLst>
              <a:ext uri="{FF2B5EF4-FFF2-40B4-BE49-F238E27FC236}">
                <a16:creationId xmlns:a16="http://schemas.microsoft.com/office/drawing/2014/main" id="{9D638D1C-F508-4C9B-BFA2-754580EB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45" y="3985746"/>
            <a:ext cx="53244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8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3A858-4DDE-4D73-96A7-3C36C8A1C755}"/>
              </a:ext>
            </a:extLst>
          </p:cNvPr>
          <p:cNvSpPr txBox="1"/>
          <p:nvPr/>
        </p:nvSpPr>
        <p:spPr>
          <a:xfrm>
            <a:off x="2976060" y="2606893"/>
            <a:ext cx="6883557" cy="1340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>
                <a:latin typeface="Bradley Hand ITC" panose="03070402050302030203" pitchFamily="66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471104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569</Words>
  <Application>Microsoft Office PowerPoint</Application>
  <PresentationFormat>Panorámica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Bradley Hand ITC</vt:lpstr>
      <vt:lpstr>Calibri</vt:lpstr>
      <vt:lpstr>Calibri Light</vt:lpstr>
      <vt:lpstr>Times New Roman</vt:lpstr>
      <vt:lpstr>Wingdings</vt:lpstr>
      <vt:lpstr>Tema de Office</vt:lpstr>
      <vt:lpstr>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orts</dc:creator>
  <cp:lastModifiedBy> </cp:lastModifiedBy>
  <cp:revision>22</cp:revision>
  <dcterms:created xsi:type="dcterms:W3CDTF">2018-09-17T13:11:15Z</dcterms:created>
  <dcterms:modified xsi:type="dcterms:W3CDTF">2018-09-17T23:05:34Z</dcterms:modified>
</cp:coreProperties>
</file>