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layfair Displ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F57874F-890D-4B1C-8D7B-EB48AA8799E8}">
  <a:tblStyle styleId="{AF57874F-890D-4B1C-8D7B-EB48AA8799E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fairDisplay-regular.fntdata"/><Relationship Id="rId47" Type="http://schemas.openxmlformats.org/officeDocument/2006/relationships/slide" Target="slides/slide42.xml"/><Relationship Id="rId49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layfairDisplay-boldItalic.fntdata"/><Relationship Id="rId50" Type="http://schemas.openxmlformats.org/officeDocument/2006/relationships/font" Target="fonts/PlayfairDispl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https://jsfiddle.net/eboxy1wc/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https://jsfiddle.net/nzj47ogr/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This example fetches “title” attribute of &lt;em&gt; tag.</a:t>
            </a:r>
            <a:br>
              <a:rPr lang="en"/>
            </a:br>
            <a:r>
              <a:rPr lang="en"/>
              <a:t>2. This example sets “src” attribute of an image tag.</a:t>
            </a:r>
            <a:br>
              <a:rPr lang="en"/>
            </a:br>
            <a:r>
              <a:rPr lang="en"/>
              <a:t>3. This example demonstrates how to set both the title and href attributes at the same time.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This example adds class attribute to header &lt;h1&gt; and &lt;h2&gt; tags.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You can specify multiple classes within the addClass( ) method separated by space (important and highlight are 2 classes).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 Open link and click “toggle” to demonstrate the example.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 This example sets the background-color value for ALL matched elements to yellow.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This example returns the background-color value of the FIRST matched element.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6. You can set multiple CSS properties as shown in the example. It will set yellow background-color and 200% font-size.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sfiddle.net/djxthrkn/1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fiddle.net/q2opg745/7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29950" y="2232625"/>
            <a:ext cx="8684100" cy="324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Mohamed Mayow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Nikhil Vinay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Akash Chopda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Chen Cai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Omar Ibrahim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Nabil Wadih </a:t>
            </a:r>
            <a:br>
              <a:rPr lang="en" sz="1800">
                <a:solidFill>
                  <a:srgbClr val="FFFFFF"/>
                </a:solidFill>
              </a:rPr>
            </a:br>
            <a:br>
              <a:rPr lang="en" sz="1800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Hide/Show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hide(speed, callback) </a:t>
            </a:r>
            <a:r>
              <a:rPr lang="en"/>
              <a:t>method can be used to hide HTML elements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$(“p”).hide( 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show(speed, callback)</a:t>
            </a:r>
            <a:r>
              <a:rPr lang="en"/>
              <a:t> method can be used to display hidden HTML elements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$(“p”).show( 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toggle(speed, callback)</a:t>
            </a:r>
            <a:r>
              <a:rPr lang="en"/>
              <a:t> method can be used to alternate elements between being displayed and hidden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$(“button”).click(function( ) { $(“p”).toggle( ); } 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methods can take an input to vary the rate that elements are shown/hidden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$(“p”).show(1000);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$(“p”).toggle(“slow”);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Fading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fading methods function very similar to those seen in the previous slide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 </a:t>
            </a:r>
            <a:r>
              <a:rPr b="1" lang="en"/>
              <a:t>fadeOut(speed, callback) </a:t>
            </a:r>
            <a:r>
              <a:rPr lang="en"/>
              <a:t>method can be used to fade out elements while the </a:t>
            </a:r>
            <a:r>
              <a:rPr b="1" lang="en"/>
              <a:t>fadeIn(speed, callback)</a:t>
            </a:r>
            <a:r>
              <a:rPr lang="en"/>
              <a:t> method can be used to fade in elements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$(“p”).fadeOut( 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$(“p”).fadeIn( 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fadeToggle(speed, callback)</a:t>
            </a:r>
            <a:r>
              <a:rPr lang="en"/>
              <a:t> method can be used to incorporate the </a:t>
            </a:r>
            <a:r>
              <a:rPr b="1" lang="en"/>
              <a:t>fadeOut( ) </a:t>
            </a:r>
            <a:r>
              <a:rPr lang="en"/>
              <a:t>and  </a:t>
            </a:r>
            <a:r>
              <a:rPr b="1" lang="en"/>
              <a:t>fadeIn( )</a:t>
            </a:r>
            <a:r>
              <a:rPr lang="en"/>
              <a:t> methods into one button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$(“button”).click(function( ) { $(“p”).toggle( ); } 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fadeTo(speed, opacity, callback)</a:t>
            </a:r>
            <a:r>
              <a:rPr lang="en"/>
              <a:t> method is used to fade objects to a specific opacity between 0 and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$(“p”).fadeTo(“slow”, 0.3);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slideDown(speed, callback) </a:t>
            </a:r>
            <a:r>
              <a:rPr lang="en"/>
              <a:t>method can be used to slide down elements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$(“p”).slideDown( 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slideUp(speed, callback)</a:t>
            </a:r>
            <a:r>
              <a:rPr lang="en"/>
              <a:t> method can be used to slide up elements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$(“p”).slideUp( 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slideToggle(speed, callback)</a:t>
            </a:r>
            <a:r>
              <a:rPr lang="en"/>
              <a:t> method can be used to alternate between the </a:t>
            </a:r>
            <a:r>
              <a:rPr b="1" lang="en"/>
              <a:t>slideDown( )</a:t>
            </a:r>
            <a:r>
              <a:rPr lang="en"/>
              <a:t> and </a:t>
            </a:r>
            <a:r>
              <a:rPr b="1" lang="en"/>
              <a:t>slideUp( )</a:t>
            </a:r>
            <a:r>
              <a:rPr lang="en"/>
              <a:t> methods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$(“button”).click(function( ) { $(“p”).slideToggle( ); } 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All methods can take an input to vary how quickly the elements slide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$(“p”).slideDown(1000);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$(“p”).slideUp(“slow”);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animate( { params } , speed, callback)</a:t>
            </a:r>
            <a:r>
              <a:rPr lang="en"/>
              <a:t> used to create animations for various CSS properties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$(“button”).click(function( ) { $(“div”).animate( { left: ‘250px’} 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{ params } parameter allows multiple changes to be made to an element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$(“button”).click(function( ) { $(“div”).animate( { left: ‘250px’, opacity: ‘0.5’, height: ‘150px’, width: ‘150px’ } ); } 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also possible to create relative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$(“button”).click(function( ) { $(“div”).animate( { height: ‘+=150px’, width: ‘+=150px’ } ); } );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 is also possible to queue multiple method calls one after another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attr( ) </a:t>
            </a:r>
            <a:r>
              <a:rPr lang="en"/>
              <a:t>method can be used to fetch the value of an attribute from the first element in the matched set.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 title = $("em").attr("title");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attr(name, value) </a:t>
            </a:r>
            <a:r>
              <a:rPr lang="en"/>
              <a:t>method can be used to set attribute values onto all elements in the wrapped set using the passed value.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$("#myimg").attr("src", "/jquery/images/jquery.jpg");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method also allows you to set multiple attributes at the same time.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$(“myid”).attr( { “title”: “jQuery”, “href”: “https://jquery.com/” } 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Manipulation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very important part of jQuery is the possibility to manipulate the DOM.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comes with a bunch of DOM related methods that make it easy to access and manipulate elements and attributes.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get, set, add, and remove HTML elements/content using jQuery.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and Set Content: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text( ) - Sets or returns the </a:t>
            </a:r>
            <a:r>
              <a:rPr b="1" lang="en"/>
              <a:t>text </a:t>
            </a:r>
            <a:r>
              <a:rPr lang="en"/>
              <a:t>content of selected elements.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</a:t>
            </a:r>
            <a:r>
              <a:rPr lang="en"/>
              <a:t>tml( ) - Sets or returns the HTML content of selected elements.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</a:t>
            </a:r>
            <a:r>
              <a:rPr lang="en"/>
              <a:t>al( ) - Sets or returns the value of form fields.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Manipulation (cont.)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Content: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append( ) - Inserts content at the end of the selected elements.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prepend( ) - Inserts content at the beginning of the selected elements.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after( ) - Inserts content after the selected elements.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before( ) - Inserts content before the selected elements.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 Content/Elements: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empty( ) - Removes the child elements from the selected element.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remove( ) - Removes the selected element (and its child elements). It also accepts one parameter, which allows you to filter the elements to be removed.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Manipulation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</a:pPr>
            <a:r>
              <a:rPr lang="en"/>
              <a:t>addClass( ) - Adds one or more classes to the selected elements.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$(“h1, h2”).addClass(“important”);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$(“#divid1”).addClass(“important highlight”);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removeClass( ) - Removes one or more classes from the selected elements.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$(“h2”).removeClass(“important”);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toggleClass( ) - Toggles between adding/removing classes from the selected elements.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https://jsfiddle.net/djxthrkn/1/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css( ) - Sets or returns the style attribute.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$(“p”).css(“background-color”, “yellow”);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$(“p”).css(“background-color”);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$("p").css( {"background-color": "yellow", "font-size": "200%"} 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679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vs jQuery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11" y="865324"/>
            <a:ext cx="5166183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 HTML tree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75" y="1217975"/>
            <a:ext cx="7292475" cy="38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Traversing through the tree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Traversing is used to find or select HTML element based on tree structure(DOM).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move: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 :  to find ancestors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Down :  to find descendants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Sideways (Sibling) : to find brothers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current selected element.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104425" y="1417800"/>
            <a:ext cx="8727900" cy="35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parent( )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return the direct parent element of the selected element (a single level up)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example: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$(document).ready(function( 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			$("span").parent( );</a:t>
            </a:r>
          </a:p>
          <a:p>
            <a:pPr indent="4572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} 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parents( ): return </a:t>
            </a:r>
            <a:r>
              <a:rPr b="1" lang="en" u="sng"/>
              <a:t>all</a:t>
            </a:r>
            <a:r>
              <a:rPr lang="en"/>
              <a:t> ancestor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parentsUntil( ): return </a:t>
            </a:r>
            <a:r>
              <a:rPr b="1" lang="en" u="sng"/>
              <a:t>all</a:t>
            </a:r>
            <a:r>
              <a:rPr lang="en"/>
              <a:t> ancestor elements between selected element and parameter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45720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Ancestors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Descendants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children(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- return all direct children of selected element(a single level down)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$(document).ready(function(){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$("div").children();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find(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- return all descendant elements of selected element(all the way down)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Siblings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siblings( ): return all sibling elements of selected element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next( ): return next sibling element of selected element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nextAll( ):return all next sibling elements of selected element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nextUntil( ): return all next sibling elements between selected element and parameter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prev( ), prevAll( ) and prevUntil( ) work similarly but reverse the functionality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Filtering from a group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417800"/>
            <a:ext cx="8520600" cy="34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first( ), last( ) and eq( ) allow you to select element from a group based on its position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$(document).ready(function(){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$("div p").first();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filter( ) and not( ) allow you to select element from a group which match or don’t match a certain criteria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$(document).ready(function(){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$("p").not(".intro");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Jquery is great because of its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Easy of use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Large Library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Ability to do many different things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	Large open source community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One may have to use javascript in some cases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Notice JQuery javascript file is required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Time!!!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Which of the following methods cannot be used to hide elements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A) hide()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B) fadeToggle()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C) toggle()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D) </a:t>
            </a:r>
            <a:r>
              <a:rPr b="1" lang="en"/>
              <a:t>hideToggle()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98950"/>
            <a:ext cx="8124900" cy="137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11700" y="1277500"/>
            <a:ext cx="6219000" cy="371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What is jQuery?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en"/>
              <a:t>A Javascript library created by John Resig  in 2006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en"/>
              <a:t>“Write less, do more”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en"/>
              <a:t>The purpose is to make using javascript easier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It takes common tasks that require many lines of Javascript code and wraps them in a method you can call in one of code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850" y="98950"/>
            <a:ext cx="2388450" cy="25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en"/>
              <a:t>Create a button that can be used to slide a panel up and down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$(“#flip”).click(function(){</a:t>
            </a:r>
            <a:br>
              <a:rPr lang="en"/>
            </a:br>
            <a:r>
              <a:rPr lang="en"/>
              <a:t>	$(“#panel’).slideToggle();</a:t>
            </a:r>
            <a:br>
              <a:rPr lang="en"/>
            </a:br>
            <a:r>
              <a:rPr lang="en"/>
              <a:t>});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Which of the following jQuery method sets attributes of an element?</a:t>
            </a:r>
          </a:p>
          <a:p>
            <a:pPr indent="-228600" lvl="2" marL="1371600">
              <a:spcBef>
                <a:spcPts val="0"/>
              </a:spcBef>
            </a:pPr>
            <a:r>
              <a:rPr b="1" lang="en"/>
              <a:t>A - attr(name, value)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B - setAttr(name, value)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C - setAttributes(name, value)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D - attribute(name, value)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Which of the following jQuery method set the value of an element?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A - setContent(val)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B - setValue(val)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C - </a:t>
            </a:r>
            <a:r>
              <a:rPr b="1" lang="en"/>
              <a:t>val(val)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D - setVal(val)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of the following jQuery method apply a style on an element?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 - addStyle(classes)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/>
              <a:t>B - addClass(classes)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 - addCSSClass(classes)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 - css(classes)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Which of the following applies a blue background color to &lt;h1&gt; and changes font size to 36px?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A - $("h1").css( {"background-color": "blue", "font-size": "36%"} );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B - $("h1").addClass( {"background-color": "blue", "font-size": "36px"} );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C - $("p").css( {"background-color": "blue", "font-size": "36px"} );</a:t>
            </a:r>
          </a:p>
          <a:p>
            <a:pPr indent="-228600" lvl="2" marL="1371600">
              <a:spcBef>
                <a:spcPts val="0"/>
              </a:spcBef>
            </a:pPr>
            <a:r>
              <a:rPr b="1" lang="en"/>
              <a:t>D - $("h1").css( {"background-color": "blue", "font-size": "36px"} 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True or false. You select an id element with a ‘#’ 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450" y="925674"/>
            <a:ext cx="3056550" cy="222874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1650" y="820500"/>
            <a:ext cx="6025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HTML/DOM manipulation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Makes it easier to select, traverse, and modify the content of DOM elements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CSS manipulation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Allows for getting or setting CSS style properties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Event Handling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Elegant way to capture wide variety of events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Eg: user clicking a link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Effects and Animations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Comes with built in animation effects which you can use in your websites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AJAX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Allows you to create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Asynchronous web pages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Lightweight and cross-browser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Functions across all browsers and is only 19KB in size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70475" y="-239425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Functions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(cont.)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Which one of the following is considered an event?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click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keypress 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mouseleave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 of the above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372725"/>
            <a:ext cx="8382000" cy="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HTML tree on the right.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 your current position at title and write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to return all h3. 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412" y="1635000"/>
            <a:ext cx="39338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Selectors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JQuery is used for selecting HTML elements and performing some action on the elements.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syntax is $(selector).action()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$ sign to define/access jQuery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(selector) to "query (or find)" HTML elements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jQuery action() to be performed on the element(s)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Selecting elements is the same as CSS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Selecting </a:t>
            </a:r>
            <a:r>
              <a:rPr lang="en"/>
              <a:t>element type of P and hiding it :  $("p").hide();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Selecting class elements named test and hiding it:   $(“.test”).hide();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Selecting id elements named number and hiding it: $(“#number).hide(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event represents the precise moment when something happens.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Examples include: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moving a mouse over an element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selecting a radio button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clicking on an element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17800"/>
            <a:ext cx="8709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Examples of events include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https://jsfiddle.net/q2opg745/7/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311700" y="23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{AF57874F-890D-4B1C-8D7B-EB48AA8799E8}</a:tableStyleId>
              </a:tblPr>
              <a:tblGrid>
                <a:gridCol w="1809750"/>
                <a:gridCol w="1969025"/>
                <a:gridCol w="1650475"/>
                <a:gridCol w="277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Mouse Events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Keyboard Events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Form Events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Document/Window Events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click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keypress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submit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load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dblclick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keydown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hange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esize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mouseenter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keyup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ocus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scroll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mouseleave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blur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unload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