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57" r:id="rId5"/>
    <p:sldId id="268" r:id="rId6"/>
    <p:sldId id="307" r:id="rId7"/>
    <p:sldId id="308" r:id="rId8"/>
    <p:sldId id="272" r:id="rId9"/>
    <p:sldId id="286" r:id="rId10"/>
    <p:sldId id="287" r:id="rId11"/>
    <p:sldId id="288" r:id="rId12"/>
    <p:sldId id="309" r:id="rId13"/>
    <p:sldId id="290" r:id="rId14"/>
    <p:sldId id="291" r:id="rId15"/>
    <p:sldId id="294" r:id="rId16"/>
    <p:sldId id="296" r:id="rId17"/>
    <p:sldId id="295" r:id="rId18"/>
    <p:sldId id="289" r:id="rId19"/>
    <p:sldId id="276" r:id="rId20"/>
    <p:sldId id="277" r:id="rId21"/>
    <p:sldId id="297" r:id="rId22"/>
    <p:sldId id="278" r:id="rId23"/>
    <p:sldId id="306" r:id="rId24"/>
    <p:sldId id="298" r:id="rId25"/>
    <p:sldId id="281" r:id="rId26"/>
    <p:sldId id="300" r:id="rId27"/>
    <p:sldId id="279" r:id="rId28"/>
    <p:sldId id="285" r:id="rId29"/>
    <p:sldId id="280" r:id="rId30"/>
    <p:sldId id="282" r:id="rId31"/>
    <p:sldId id="311" r:id="rId32"/>
    <p:sldId id="283" r:id="rId33"/>
    <p:sldId id="301" r:id="rId34"/>
    <p:sldId id="302" r:id="rId35"/>
    <p:sldId id="312" r:id="rId36"/>
    <p:sldId id="303" r:id="rId37"/>
    <p:sldId id="304" r:id="rId38"/>
    <p:sldId id="305" r:id="rId39"/>
    <p:sldId id="284" r:id="rId40"/>
    <p:sldId id="299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1" autoAdjust="0"/>
    <p:restoredTop sz="94660"/>
  </p:normalViewPr>
  <p:slideViewPr>
    <p:cSldViewPr>
      <p:cViewPr varScale="1">
        <p:scale>
          <a:sx n="163" d="100"/>
          <a:sy n="163" d="100"/>
        </p:scale>
        <p:origin x="4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2:42.4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 17 24575,'14'-15'0,"-12"13"0,-12 6 0,-5 4 0,13-7 0,0 0 0,1 0 0,-1 0 0,0 0 0,0 0 0,0 0 0,0 0 0,0-1 0,0 1 0,0-1 0,0 0 0,0 1 0,0-1 0,0 0 0,0 0 0,0 0 0,0 0 0,-1-1 0,1 1 0,0-1 0,0 1 0,0-1 0,0 1 0,1-1 0,-3-1 0,2 1 0,0-1 0,1 1 0,-1 0 0,0 0 0,0 1 0,0-1 0,0 0 0,0 1 0,0-1 0,0 1 0,0 0 0,0-1 0,0 1 0,0 0 0,0 0 0,0 0 0,0 1 0,-1-1 0,1 0 0,0 1 0,0-1 0,1 1 0,-1 0 0,0 0 0,0 0 0,0 0 0,0 0 0,1 0 0,-1 0 0,0 1 0,1-1 0,-2 2 0,1-1 0,0 1 0,0 0 0,1 0 0,-1 0 0,1 0 0,0 0 0,0 0 0,0 0 0,0 0 0,0 0 0,1 0 0,-1 1 0,1-1 0,0 0 0,0 0 0,0 1 0,0-1 0,1 0 0,1 6 0,4 12 0,61 279 0,-54-195 0,-1 142 0,-10-208 0,7 43 0,-4-42 0,0 46 0,-4-48 0,1 0 0,11 56 0,-10-66 0,-1-1 0,-2 0 0,0 0 0,-2 1 0,-1-1 0,-9 37 0,8-31 0,1 1 0,2 38 0,1-39 0,-1 0 0,-7 46 0,2-33 0,2 0 0,5 90 0,0-54 0,10 0 0,-1 0 0,1 29 0,-6-76 0,0 46 0,5 2 0,1 0 0,0 61 0,-14-91 0,2-47 0,0 1 0,0 0 0,0-1 0,1 1 0,0-1 0,1 1 0,1 10 0,2-1 0,-2 1 0,0-1 0,-1 0 0,-1 1 0,0-1 0,-1 1 0,-1-1 0,-7 31 0,3 2 0,2 0 0,6 97 0,1-43 0,-3 640 0,-1-718 0,-9 44 0,0 23 0,8-55 0,-1 0 0,-8 38 0,4 13 0,7-66 0,-2 1 0,-6 34 0,-13 87 0,15-109 0,2-1 0,2 1 0,1 0 0,7 66 0,4-40 0,-6-43 0,-1 0 0,1 29 0,-4-36 0,-1 13 0,2-1 0,0 1 0,2-1 0,0 0 0,11 38 0,78 264 0,-90-314 0,12 39 0,-2 2 0,-3 0 0,6 95 0,-14-128 0,0 0 0,7 26 0,3 37 0,-11-39 0,2-7 0,-2 0 0,-2 1 0,-12 68 0,9-80 0,-2 48 0,-2 6 0,1 10 0,7-64 0,-2-1 0,-5 33 0,4-38 23,2 0 1,1 1-1,0 0 0,3 29 0,0-31-270,-2 0 0,0 0 1,0 0-1,-2 0 0,-4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5:39.6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572 438 24575,'2'1'0,"0"0"0,0 0 0,0-1 0,0 1 0,0 0 0,0 1 0,0-1 0,0 0 0,0 1 0,0-1 0,-1 1 0,1-1 0,-1 1 0,1 0 0,2 3 0,22 35 0,-21-33 0,23 36 0,-2 1 0,-1 1 0,-3 1 0,31 90 0,-34-71 0,-3 1 0,-2 1 0,-3 0 0,3 112 0,-18-235 0,-17-98 0,7 66 0,13 85 0,-11-81 0,-3-122 0,15 34 0,12 0 0,9 30 0,-17 126 0,0-1 0,1 0 0,1 1 0,1 0 0,0 0 0,12-18 0,-19 34 0,0 0 0,0-1 0,0 1 0,1 0 0,-1-1 0,0 1 0,0 0 0,0 0 0,1-1 0,-1 1 0,0 0 0,0-1 0,1 1 0,-1 0 0,0 0 0,1 0 0,-1-1 0,0 1 0,1 0 0,-1 0 0,0 0 0,1 0 0,-1 0 0,0 0 0,1 0 0,-1-1 0,0 1 0,1 0 0,-1 0 0,0 0 0,1 0 0,-1 1 0,0-1 0,1 0 0,-1 0 0,1 0 0,-1 0 0,0 0 0,1 0 0,-1 1 0,11 16 0,3 36 0,-11-43 0,1 12 0,0 0 0,0 43 0,2 12 0,-2-37 0,-2 77 0,-4-76 0,9 74 0,-1-50 0,-5 128 0,-3-89 0,-3-77 0,3-24 0,1 0 0,0 0 0,0 0 0,1 0 0,-1 0 0,1 1 0,-1-1 0,1 0 0,0 0 0,0 0 0,0 1 0,1-1 0,-1 0 0,1 0 0,1 5 0,0-12 0,-1 0 0,0-1 0,0 1 0,0 0 0,0 0 0,0 0 0,-1-6 0,-6-99 0,-1 11 0,5-51 0,4-117 0,1 236 0,7-196 0,-9 198 0,1 1 0,2 0 0,8-36 0,-10 61 0,-1 8 0,2 21 0,-1 35 0,-5-24 0,-1-1 0,-16 68 0,-4 25 0,-17 156 0,19-142 0,-9 92 0,14-92 0,-42 169 0,46-250 0,-9 27 0,11-53 0,2 1 0,-7 69 0,19-124 0,-1 13 0,-1-1 0,0 0 0,0 0 0,-1 0 0,0 1 0,1-1 0,-2-5 0,-19-207 0,18 82 0,-7-80 0,6 175 0,2-1 0,8-73 0,1-13 0,-9 111 0,2 0 0,0-1 0,1 1 0,1 0 0,0 0 0,11-30 0,-11 108 0,-5 64 0,4 233 0,2-287 0,5 172 0,-9 162 0,7-361 0,-5-39 0,-1 0 0,1 1 0,-1-1 0,-1 1 0,1-1 0,-2 11 0,-1-12 0,0-12 0,1-14 0,38-263 0,44-90 0,-53 252 0,27-91 0,-55 213 0,0 0 0,0 0 0,1 0 0,-1 0 0,0 0 0,0 1 0,0-1 0,0 0 0,0 0 0,0 0 0,1 0 0,-1 0 0,0 0 0,0 0 0,0 0 0,0 0 0,0 0 0,1 0 0,-1 0 0,0 0 0,0 0 0,0 0 0,0 0 0,0 0 0,0 0 0,1 0 0,-1 0 0,0 0 0,0 0 0,0 0 0,0-1 0,0 1 0,0 0 0,1 0 0,-1 0 0,0 0 0,0 0 0,0 0 0,0 0 0,0 0 0,0-1 0,0 1 0,0 0 0,0 0 0,0 0 0,1 0 0,-1 0 0,0 0 0,0-1 0,0 1 0,0 0 0,0 0 0,0 0 0,0 0 0,0 0 0,0-1 0,0 1 0,0 0 0,0 0 0,0 0 0,0 0 0,0 0 0,-1 0 0,1-1 0,0 1 0,6 17 0,0 23 0,-7 14 0,-2-1 0,-15 78 0,-34 101 0,24-117 0,7-15 0,12-47 0,-3-1 0,-2 0 0,-23 53 0,36-103 0,1 0 0,-1 0 0,0 0 0,0 0 0,0 0 0,0 0 0,0 0 0,0-1 0,-1 1 0,1 0 0,-1-1 0,1 1 0,-1-1 0,0 1 0,1-1 0,-1 0 0,0 0 0,0 0 0,0 0 0,0 0 0,0 0 0,-3 1 0,3-3 0,0 1 0,1-1 0,-1 1 0,1-1 0,-1 0 0,1 0 0,-1 0 0,1 0 0,-1 0 0,1 0 0,0 0 0,0 0 0,-1 0 0,1-1 0,0 1 0,0-1 0,0 1 0,0-1 0,1 1 0,-1-1 0,0 1 0,1-1 0,-1 1 0,1-1 0,-1 0 0,1 1 0,0-1 0,-1-3 0,-15-76 0,3 0 0,-2-104 0,2 2 0,0-29 0,13-110 0,-13 525 0,14-49 0,-2 23 0,-5-125 0,-2 55 0,-5 24 0,5-101 0,4-27 0,3-20 0,8-167 0,-1 91 0,-4-30 0,-3 66 0,11-86 0,-2 73 0,-7 43 0,2 1 0,1-1 0,2 1 0,14-45 0,-20 71 0,0 0 0,0 0 0,0 0 0,0 0 0,0 0 0,0 0 0,0-1 0,0 1 0,0 0 0,0 0 0,0 0 0,0 0 0,0 0 0,0 0 0,0 0 0,0-1 0,0 1 0,0 0 0,1 0 0,-1 0 0,0 0 0,0 0 0,0 0 0,0 0 0,0 0 0,0 0 0,0-1 0,0 1 0,0 0 0,1 0 0,-1 0 0,0 0 0,0 0 0,0 0 0,0 0 0,0 0 0,0 0 0,1 0 0,-1 0 0,0 0 0,0 0 0,0 0 0,0 0 0,0 0 0,0 0 0,0 0 0,1 0 0,-1 0 0,0 0 0,0 0 0,0 0 0,0 0 0,0 0 0,0 0 0,0 1 0,1-1 0,-1 0 0,0 0 0,0 0 0,0 0 0,4 11 0,1 14 0,-4 334 0,-2-180 0,-13 41 0,0-58 0,-12 46 0,16-151 0,-1-1 0,-28 79 0,38-132 0,-75 230 0,75-232 0,-10 32 0,0 0 0,2 0 0,-7 57 0,10-46 0,-1 32 0,-6 83 0,0 66 0,13-181 0,0 18 0,10 83 0,5 1 0,-13-105 0,-2-28 0,1 1 0,0-1 0,1 0 0,0 0 0,1 0 0,7 19 0,-10-31 0,0 0 0,1 1 0,-1-1 0,1 0 0,-1 0 0,1 0 0,-1 0 0,1 0 0,0 0 0,-1-1 0,1 1 0,0 0 0,0 0 0,0 0 0,0-1 0,-1 1 0,1 0 0,0-1 0,0 1 0,1-1 0,-1 1 0,0-1 0,0 1 0,0-1 0,0 0 0,0 0 0,2 1 0,-1-2 0,0 1 0,0-1 0,0 0 0,0 0 0,0 0 0,0 0 0,0 0 0,0 0 0,-1 0 0,1 0 0,0-1 0,-1 1 0,1-1 0,0-1 0,8-9 0,-1 0 0,-1 0 0,9-17 0,-15 25 0,23-49 0,35-100 0,-42 99 0,3 2 0,29-55 0,20-33 0,-70 140 0,0 0 0,1 0 0,-1 0 0,0 0 0,0 0 0,0 0 0,0 0 0,0-1 0,0 1 0,0 0 0,1 0 0,-1 0 0,0 0 0,0 0 0,0 0 0,0 0 0,0 0 0,1 0 0,-1 0 0,0 0 0,0 0 0,0 0 0,0 0 0,0 0 0,1 0 0,-1 0 0,0 0 0,0 0 0,0 0 0,0 0 0,0 0 0,0 0 0,1 0 0,-1 1 0,0-1 0,0 0 0,0 0 0,0 0 0,0 0 0,0 0 0,0 0 0,1 0 0,-1 0 0,0 1 0,0-1 0,0 0 0,0 0 0,0 0 0,0 0 0,0 0 0,0 1 0,0-1 0,0 0 0,0 0 0,0 0 0,0 0 0,0 0 0,0 0 0,0 1 0,0-1 0,0 0 0,0 0 0,0 0 0,5 20 0,-2 24 0,-6-16 0,1 0 0,1 30 0,1-32 0,-1 15 0,-2 0 0,-2-1 0,-2 1 0,-1-2 0,-3 1 0,-15 41 0,25-80 0,1 1 0,-1 0 0,0-1 0,0 1 0,1-1 0,-1 1 0,0-1 0,0 0 0,-1 1 0,1-1 0,0 0 0,0 0 0,0 0 0,-1 0 0,1 0 0,-1 0 0,1 0 0,-1 0 0,1-1 0,-1 1 0,1 0 0,-1-1 0,0 0 0,1 1 0,-1-1 0,0 0 0,1 0 0,-1 0 0,0 0 0,1 0 0,-1 0 0,0 0 0,1 0 0,-1-1 0,-2 0 0,-7-3 0,0 0 0,1-1 0,0 0 0,-16-10 0,-6-4 0,12 10 0,-1 1 0,0 1 0,0 1 0,0 1 0,0 0 0,-25-1 0,29 4 0,-1-2 0,1 0 0,0-1 0,0-1 0,-26-13 0,-45-15 0,41 28 0,37 6 0,1 0 0,-1-1 0,1-1 0,0 0 0,-1 0 0,-14-6 0,22 7 0,0 0 0,0-1 0,1 1 0,-1-1 0,0 1 0,1-1 0,-1 1 0,1-1 0,-1 0 0,1 0 0,0 0 0,-1 0 0,1 0 0,0 0 0,1 0 0,-1 0 0,0 0 0,0 0 0,1 0 0,0-1 0,-1 1 0,1 0 0,0-1 0,0 1 0,0 0 0,0 0 0,0-1 0,1 1 0,-1 0 0,1 0 0,0 0 0,-1-1 0,3-2 0,-2 0 0,2 1 0,-1-1 0,0 0 0,1 1 0,0-1 0,0 1 0,0 0 0,1 0 0,0 0 0,-1 0 0,1 1 0,0-1 0,1 1 0,-1 0 0,1 0 0,-1 1 0,1-1 0,0 1 0,8-3 0,-7 3 0,0 0 0,0 1 0,0 0 0,-1 0 0,1 0 0,0 0 0,0 1 0,0 0 0,0 1 0,0-1 0,0 1 0,0 0 0,0 0 0,0 1 0,0 0 0,-1 0 0,7 3 0,-9-3 0,0 0 0,0-1 0,0 1 0,0-1 0,0 0 0,0 0 0,0 0 0,0 0 0,1 0 0,-1-1 0,0 1 0,1-1 0,-1 0 0,0 0 0,0-1 0,1 1 0,-1 0 0,0-1 0,0 0 0,1 0 0,-1 0 0,0 0 0,3-2 0,-4 1 0,1 0 0,-1 1 0,0-1 0,0 0 0,0-1 0,-1 1 0,1 0 0,0 0 0,-1-1 0,0 1 0,1-1 0,-1 1 0,0-1 0,0 0 0,-1 0 0,1 1 0,0-1 0,-1 0 0,0 0 0,1 1 0,-1-1 0,0 0 0,-1 0 0,1 0 0,0 0 0,-2-5 0,-5-23 0,0-9 0,-3 0 0,-1 1 0,-16-39 0,-8-6 0,-32-125 0,62 184 0,1-1 0,-2-46 0,3 28 0,-1 8 0,2 26 0,1 0 0,0 0 0,1 0 0,0 0 0,0 1 0,3-15 0,1-2 0,1-45 0,2-21 0,6-40 0,1 0 0,-3 38 0,-4-1 0,-8-133 0,0 92 0,15 4 0,-5-22 0,-5 110 0,22-128 0,14-40 0,-27 40 0,-11 41 0,-5-122 0,-11 148 0,2-14 0,5 75 0,6 38 0,-1-1 0,1 0 0,0 1 0,1-1 0,0 0 0,0-9 0,1 14 0,-1 0 0,1 0 0,0 0 0,-1 0 0,1 0 0,0 0 0,0 0 0,1 0 0,-1 1 0,0-1 0,1 0 0,-1 1 0,1-1 0,-1 1 0,1-1 0,0 1 0,-1-1 0,1 1 0,0 0 0,0 0 0,0 0 0,0 0 0,0 1 0,3-2 0,21-6 0,1 0 0,-1 2 0,54-6 0,39 13 0,-82 2 0,-1 1 0,37 9 0,-39-6 0,-1-2 0,59 3 0,-92-8 0,-1 0 0,1 0 0,0 0 0,0 1 0,0-1 0,0 0 0,0 0 0,0 0 0,0 0 0,0 0 0,0 0 0,0 1 0,0-1 0,0 0 0,0 0 0,1 0 0,-1 0 0,0 0 0,0 0 0,0 0 0,0 1 0,0-1 0,0 0 0,0 0 0,0 0 0,0 0 0,0 0 0,0 0 0,0 0 0,1 0 0,-1 1 0,0-1 0,0 0 0,0 0 0,0 0 0,0 0 0,0 0 0,0 0 0,1 0 0,-1 0 0,0 0 0,0 0 0,0 0 0,0 0 0,0 0 0,0 0 0,1 0 0,-1 0 0,0 0 0,0 0 0,0 0 0,0 0 0,0 0 0,0 0 0,1 0 0,-1 0 0,0 0 0,0-1 0,-16 10 0,-25 5 0,-45 0 0,36-6 0,-66 19 0,116-27 0,0 0 0,-1-1 0,1 1 0,-1 0 0,1 0 0,0 0 0,-1 0 0,1 0 0,-1 0 0,1 0 0,0 1 0,-1-1 0,1 0 0,0 0 0,-1 0 0,1 0 0,-1 0 0,1 1 0,0-1 0,-1 0 0,1 0 0,0 0 0,-1 1 0,1-1 0,0 0 0,0 1 0,-1-1 0,1 0 0,0 1 0,0-1 0,0 0 0,-1 1 0,1-1 0,0 0 0,0 1 0,0-1 0,0 0 0,0 1 0,0-1 0,0 1 0,0-1 0,0 0 0,0 1 0,0-1 0,0 1 0,21 9 0,36 0 0,75 5 0,-131-15 0,1 0 0,0 0 0,-1 0 0,1 1 0,0-1 0,-1 0 0,1 1 0,-1 0 0,1-1 0,-1 1 0,1 0 0,-1 0 0,1 0 0,-1-1 0,0 2 0,1-1 0,-1 0 0,0 0 0,0 0 0,0 0 0,0 1 0,0-1 0,0 1 0,0-1 0,0 1 0,-1-1 0,1 1 0,0-1 0,-1 1 0,1 0 0,-1-1 0,0 1 0,0-1 0,1 1 0,-1 0 0,0 0 0,0-1 0,-1 1 0,1 0 0,0-1 0,-1 1 0,1-1 0,-2 4 0,-2 10 0,-1-1 0,0 0 0,-15 27 0,13-26 0,-136 243 0,109-206 0,3 1 0,2 2 0,3 0 0,2 2 0,-26 93 0,49-143 0,-11 43 0,-4 51 0,3 5 0,9-60 0,-4 67 0,8-99 0,1 15 0,2-29 0,5-16 0,57-161 0,35-84 0,23-8 0,-117 254 0,-4 8 0,1 0 0,0 0 0,1 0 0,0 0 0,0 1 0,9-13 0,-11 23 0,0-1 0,0 0 0,0 1 0,-1-1 0,1 1 0,-1 0 0,0-1 0,0 1 0,1 4 0,10 138 0,2 66 0,-1-53 0,-8-58 0,-4-71 0,6 53 0,-3-49 0,-2-1 0,-2 1 0,0 0 0,-8 43 0,-1 52 0,-4 30 0,0 0 0,-1-27 0,-6-4 0,1-18 0,2-6 0,-36 126 0,49-214 0,-6 14 0,-1 0 0,-2-1 0,0-1 0,-2 0 0,-1 0 0,-33 42 0,41-58 0,-1-1 0,0 0 0,-1-1 0,0 0 0,-20 15 0,28-23 0,0-1 0,0 1 0,0-1 0,0 1 0,0-1 0,-1 0 0,1 0 0,-1 0 0,1 0 0,-1-1 0,1 1 0,-1 0 0,1-1 0,-1 0 0,1 0 0,-1 0 0,1 0 0,-1 0 0,0 0 0,1-1 0,-1 1 0,1-1 0,-1 0 0,1 1 0,0-1 0,-1 0 0,1-1 0,0 1 0,0 0 0,-1-1 0,1 1 0,0-1 0,0 1 0,1-1 0,-1 0 0,0 0 0,0 0 0,1 0 0,-2-3 0,-57-72 0,40 54 0,1-2 0,-27-46 0,31 42 0,-20-56 0,30 71 0,2 1 0,-1-1 0,1 0 0,1 0 0,1 0 0,0-26 0,2 31 0,1 0 0,1 0 0,-1 0 0,2 0 0,-1 0 0,1 0 0,0 1 0,1 0 0,0 0 0,0 0 0,12-13 0,-14 17 0,0 0 0,0 1 0,0 0 0,0 0 0,1 0 0,-1 0 0,1 0 0,0 1 0,0-1 0,0 1 0,0 0 0,0 0 0,0 1 0,0-1 0,1 1 0,-1 0 0,1 0 0,-1 0 0,1 1 0,-1 0 0,1 0 0,-1 0 0,1 0 0,-1 1 0,1-1 0,5 3 0,-7-1 6,0 0 0,0 0-1,0 0 1,0 1 0,0 0-1,-1-1 1,0 1 0,1 0 0,-1 0-1,0 0 1,0 0 0,-1 1-1,1-1 1,-1 0 0,1 1-1,-1-1 1,0 1 0,0 0 0,-1-1-1,1 6 1,0-1-171,0 0 0,0 1 0,-1-1 0,0 0 0,0 1 0,-1-1 0,0 0 0,-3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5:42.7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40 866 24575,'0'-4'0,"0"-38"0,-1-1 0,-8-44 0,5 71 0,2-1 0,0 0 0,0 1 0,2-1 0,0 0 0,4-25 0,-3 20 0,0 0 0,-1 0 0,-1 0 0,-1 0 0,-7-35 0,3 27 0,2 0 0,0-34 0,6 37-5,1 1 0,2 0 0,0 0-1,2 0 1,12-30 0,2-13-1329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5:48.8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1644 24575,'13'-177'0,"0"-4"0,-13-401 0,-4 544 0,2 32 0,1 0 0,0 1 0,1-1 0,0 0 0,0 0 0,0 1 0,0-1 0,2-7 0,10-48 0,4-73 0,-13 96 0,4-5 0,1 0 0,25-73 0,-5 22 0,-26 86 0,0 3 0,-1 0 0,1 1 0,-1-1 0,-1 0 0,1 0 0,-1 0 0,0 0 0,0-6 0,0 10 0,-1 0 0,0 0 0,1-1 0,-1 1 0,0 0 0,0 0 0,0 0 0,0 0 0,0 0 0,0 0 0,0 0 0,0 0 0,0 0 0,0 1 0,0-1 0,0 0 0,-1 1 0,1-1 0,0 1 0,-1-1 0,1 1 0,0 0 0,-1-1 0,1 1 0,0 0 0,-1 0 0,1 0 0,-1 0 0,1 0 0,0 0 0,-1 1 0,1-1 0,0 0 0,-2 1 0,-1 0 0,1 0 0,0 0 0,0 1 0,-1-1 0,1 1 0,0-1 0,0 1 0,1 0 0,-1 0 0,0 0 0,1 1 0,-1-1 0,1 1 0,-1-1 0,1 1 0,0 0 0,0 0 0,1 0 0,-1 0 0,1 0 0,-1 0 0,1 0 0,0 1 0,0-1 0,0 0 0,1 1 0,-1 5 0,-2 2 0,2 0 0,0 0 0,0 1 0,1-1 0,0 0 0,1 1 0,3 14 0,5 35-1365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5:52.3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97 609 24575,'2'-21'0,"2"1"0,0 0 0,2 0 0,0 0 0,1 1 0,1 0 0,14-26 0,-10 21 0,-12 23 0,1 0 0,-1 0 0,0 0 0,1 0 0,-1-1 0,0 1 0,0 0 0,0 0 0,0 0 0,0-1 0,0 1 0,0 0 0,0 0 0,0-1 0,0 1 0,-1 0 0,1 0 0,-1 0 0,1 0 0,-1-1 0,1 1 0,-1 0 0,1 0 0,-1 0 0,0 0 0,0 0 0,0 0 0,1 1 0,-1-1 0,0 0 0,0 0 0,0 0 0,0 1 0,0-1 0,0 1 0,-1-1 0,1 1 0,0-1 0,0 1 0,0 0 0,0-1 0,-1 1 0,1 0 0,0 0 0,0 0 0,-2 0 0,1-1 0,0 1 0,0 0 0,0 0 0,0 0 0,0 0 0,-1 0 0,1 0 0,0 0 0,0 0 0,0 1 0,0 0 0,0-1 0,0 1 0,0 0 0,0 0 0,1 0 0,-1 0 0,0 0 0,0 0 0,1 0 0,-1 1 0,0-1 0,1 1 0,0-1 0,-1 1 0,1-1 0,0 1 0,-2 3 0,1 5 0,0-1 0,1 0 0,0 1 0,0-1 0,1 1 0,1 0 0,0-1 0,0 1 0,5 17 0,-4-18 0,0 0 0,0-1 0,-1 1 0,0 0 0,-1 0 0,1 0 0,-2 0 0,0 0 0,0 0 0,0 0 0,-3 8 0,4-16 0,-1-1 0,1 1 0,0-1 0,0 0 0,0 1 0,0-1 0,-1 1 0,1-1 0,0 0 0,0 1 0,-1-1 0,1 0 0,0 1 0,-1-1 0,1 0 0,0 1 0,-1-1 0,1 0 0,0 0 0,-1 1 0,1-1 0,-1 0 0,1 0 0,0 0 0,-1 0 0,1 0 0,-1 0 0,1 0 0,-1 1 0,1-1 0,-1 0 0,1 0 0,0-1 0,-1 1 0,1 0 0,-1 0 0,1 0 0,-1 0 0,1 0 0,0 0 0,-1 0 0,1-1 0,-1 1 0,1 0 0,-23-22 0,-12-32 0,32 46 0,0-1 0,1 1 0,0 0 0,0 0 0,1-1 0,0 1 0,1-1 0,0 1 0,1-13 0,16-79 0,-5 42 0,-1 2 0,-7 42 0,-1-1 0,-1 1 0,0-1 0,0 0 0,-2 0 0,0 0 0,0 0 0,-6-28 0,4 30-341,0-1 0,1 1-1,0-20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7:14.6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3685 133 24575,'-65'-13'0,"43"13"0,0 1 0,1 0 0,-1 2 0,0 1 0,1 1 0,0 0 0,0 2 0,-28 13 0,46-19 0,1 0 0,0 0 0,-1 1 0,1-1 0,0 1 0,0 0 0,0-1 0,0 1 0,0 0 0,0 0 0,1 1 0,-1-1 0,1 0 0,-1 0 0,1 1 0,0-1 0,0 1 0,0-1 0,0 1 0,0 0 0,0 3 0,1-4 0,0 0 0,1 0 0,-1 0 0,1 0 0,-1 0 0,1 0 0,0 0 0,0 0 0,0 0 0,0-1 0,0 1 0,0 0 0,0 0 0,1-1 0,-1 1 0,1-1 0,-1 1 0,1-1 0,-1 0 0,1 0 0,0 0 0,0 0 0,0 0 0,-1 0 0,1 0 0,0 0 0,0-1 0,4 1 0,0 1 0,0-1 0,0-1 0,0 1 0,0-1 0,0-1 0,0 1 0,0-1 0,0 0 0,0 0 0,10-3 0,-5 0 0,0 0 0,0 0 0,0-1 0,16-10 0,-26 14 0,1 1 0,-1-1 0,0 0 0,0 0 0,0 0 0,0 1 0,0-1 0,0 0 0,0-1 0,0 1 0,0 0 0,0 0 0,0 0 0,-1 0 0,1-1 0,-1 1 0,1 0 0,-1-1 0,1 1 0,-1 0 0,0-1 0,1 1 0,-1-1 0,0 1 0,0-2 0,-1 1 0,1 0 0,-1 0 0,0 0 0,0 0 0,0 0 0,0 0 0,0 1 0,-1-1 0,1 0 0,0 1 0,-1-1 0,1 1 0,-1-1 0,-2-1 0,-6-3 0,1 0 0,-1 0 0,1 1 0,-22-7 0,10 7 0,0 0 0,-41-2 0,39 5 0,1 1 0,-1 1 0,1 1 0,-35 6 0,11-1 0,21-3 0,-1 2 0,1 0 0,0 2 0,1 1 0,-1 1 0,2 1 0,-25 13 0,48-23 0,0 0 0,0 0 0,-1 0 0,1 0 0,0 0 0,0 1 0,0-1 0,-1 0 0,1 0 0,0 0 0,0 0 0,0 0 0,-1 0 0,1 1 0,0-1 0,0 0 0,0 0 0,0 0 0,0 0 0,-1 1 0,1-1 0,0 0 0,0 0 0,0 1 0,0-1 0,0 0 0,0 0 0,0 0 0,0 1 0,0-1 0,0 0 0,0 0 0,0 1 0,0-1 0,0 0 0,0 0 0,0 0 0,0 1 0,0-1 0,0 0 0,0 0 0,0 1 0,0-1 0,0 0 0,1 1 0,12 4 0,19-2 0,7-10 0,53-2 0,-43 5 0,98-10 0,-135 13 0,-9 1 0,1 0 0,-1 0 0,0 0 0,1-1 0,-1 1 0,0-1 0,0 0 0,0 0 0,0 0 0,4-2 0,-49 5 0,18 2 0,-48 2 0,-3 0 0,16 0 0,0-3 0,-70-6 0,19 0 0,20 2 0,-97 3 0,140 3 0,-65 3 0,14-19 0,82 9 0,48 4 0,65-3 0,-31-1 0,-29 0 0,-29 0 0,0 2 0,0-1 0,0 1 0,0 0 0,9 2 0,-8-1 0,-1-1 0,1 0 0,-1 0 0,15-2 0,-15 0 0,1 2 0,0-1 0,-1 1 0,18 2 0,26 4 0,-1-2 0,99-6 0,-46-1 0,-58 5 0,-32 0 0,0-1 0,1-1 0,-1 0 0,0-1 0,25-5 0,-39 6 0,0 0 0,0 0 0,0 0 0,0 0 0,-1 0 0,1 0 0,0 0 0,0-1 0,0 1 0,0 0 0,0 0 0,0 0 0,0 0 0,0 0 0,0 0 0,0 0 0,0 0 0,0 0 0,0 0 0,0-1 0,0 1 0,0 0 0,0 0 0,0 0 0,0 0 0,0 0 0,0 0 0,0 0 0,0 0 0,0-1 0,0 1 0,0 0 0,0 0 0,0 0 0,0 0 0,0 0 0,0 0 0,0 0 0,0 0 0,0 0 0,0 0 0,0 0 0,1-1 0,-1 1 0,0 0 0,0 0 0,0 0 0,0 0 0,0 0 0,0 0 0,0 0 0,0 0 0,0 0 0,0 0 0,1 0 0,-1 0 0,0 0 0,0 0 0,0 0 0,-15-4 0,-18 0 0,-103 7 0,-103-5 0,107-12 0,0 1 0,-3-3 0,-180-45 0,284 50 0,36 8 0,17 1 0,-5 2 0,23 1 0,0-3 0,43-6 0,-44 3 0,0 2 0,51 3 0,-48 1 0,76-8 0,-14 1 0,-74 6 0,51-7 0,-1 4 0,-77 3 0,-557-1 0,266 2 0,129-14 0,-16 13 0,339 14 0,-123-15 0,0 2 0,52 9 0,76 3 0,-101-8 0,-54-5 0,0 0 0,0 1 0,0 1 0,-1 0 0,1 1 0,0 0 0,16 8 0,-64 2 0,-49 3 0,-1-5 0,-86 2 0,-153-10 0,235-4 0,244 9 0,-83-3 0,6-2 0,-35-3 0,45 8 0,-50-5 0,-36-3 0,-5 0 0,-21 0 0,-123 2 0,-123-5 0,219-2 0,21 2 0,-1 0 0,0 2 0,1 1 0,-55 7 0,10-1 0,269 7 0,-50 0 0,-133-11 0,-24 3 0,-25 2 0,-67-14 0,6 0 0,-127-6 0,85 5 0,68 3 0,-7 3 0,44 2 0,-65-9 0,63 8 0,60-3 0,6 0 0,0 1 0,42 1 0,16 0 0,-39-4 0,58-1 0,-221 21 0,81-13 0,-63 12 0,17-1 0,38-7 0,24-2 0,-1 0 0,1-2 0,-1 0 0,1-1 0,-1-1 0,-33-6 0,19 0 0,-62-3 0,71 8 0,23 2 0,1 0 0,-1 0 0,1 0 0,-1 0 0,1 0 0,0 0 0,-1 0 0,1 1 0,-1-1 0,1-1 0,-1 1 0,1 0 0,-1 0 0,1 0 0,-1 0 0,1 0 0,0 0 0,-1 0 0,1-1 0,-1 1 0,1 0 0,-1 0 0,1-1 0,0 1 0,-1 0 0,1 0 0,0-1 0,-1 1 0,1 0 0,0-1 0,0 1 0,-1-1 0,1 1 0,0 0 0,0-1 0,-1 1 0,1-1 0,0 1 0,0-1 0,0 1 0,0-1 0,0 1 0,0 0 0,0-2 0,18-17 0,37-13 0,57-13 0,-192 58 0,-106 53 0,-2 6 0,176-67 0,-7 4 0,11-5 0,0-1 0,0 1 0,-1-1 0,-16 3 0,23-6 0,-1 0 0,1 1 0,-1-1 0,1 0 0,0-1 0,-1 1 0,1 0 0,-1-1 0,1 1 0,-1-1 0,1 0 0,0 0 0,0 0 0,-1 0 0,1 0 0,0 0 0,0-1 0,0 1 0,0-1 0,0 0 0,1 1 0,-4-4 0,5 4 0,0 1 0,-1-1 0,1 1 0,0-1 0,-1 1 0,1-1 0,0 1 0,-1-1 0,1 1 0,0-1 0,0 1 0,0-1 0,0 0 0,-1 1 0,1-1 0,0 1 0,0-1 0,0 0 0,0 1 0,0-1 0,1 1 0,-1-1 0,0 1 0,0-1 0,0 0 0,0 1 0,1-1 0,-1 1 0,0-1 0,1 1 0,-1-1 0,0 1 0,1-1 0,22-15 0,28-1 0,-37 13 0,-2 1 0,1 0 0,0 0 0,-1 2 0,20-2 0,-27 4 0,0-1 0,-1 1 0,1 0 0,0 0 0,-1 0 0,1 1 0,-1-1 0,0 1 0,1 0 0,-1 1 0,0-1 0,0 1 0,0 0 0,0 0 0,6 6 0,21 19 0,1-2 0,47 30 0,-75-53 0,1-1 0,0 1 0,1-1 0,-1 0 0,0-1 0,0 1 0,1-1 0,-1 0 0,1 0 0,-1-1 0,1 1 0,-1-1 0,7-1 0,9-2 0,0 0 0,24-8 0,25-3 0,-58 13-195,0 1 0,0 0 0,0 0 0,-1 1 0,1 1 0,15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7:24.1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266 95 24575,'170'10'0,"-114"-5"0,0 0 0,45 2 0,-69-5 0,0 1 0,32 7 0,21 2 0,114 15 0,-67-14 0,-82-8 0,59 3 0,142 5 0,-133-15 0,148 4 0,-134 12 0,-23-3 0,73 4 0,3-28 0,-98 10 0,-55 2 0,51-6 0,46-6 0,-70 7 0,38-7 0,-64 8 0,-23 3 0,-31-4 0,-8 0 0,0 2 0,-46 0 0,-25-3 0,64 3 0,-55 2 0,57 3 0,1-2 0,-40-7 0,-96-5 0,125 9 0,-89 4 0,59 1 0,51 2 0,27 1 0,39 3 0,146 6 0,274-13 0,-304-14 0,-131 14 0,42 2 0,109-14 0,-7-1 0,-25-2 0,-121 14 0,-23 1 0,-7-1 0,-13-3 0,-12-2 0,1 2 0,-1 2 0,1 0 0,-58 5 0,11-1 0,50-2 0,-38 1 0,-87-12 0,3-4 0,64 10 0,-104 6 0,61 2 0,-284 10 0,254-2 0,140-10 0,-144 13 0,65-10 0,64-4 0,-56 7 0,75-6 0,-1 0 0,1 0 0,0-2 0,-12-1 0,10 1 0,1 0 0,0 1 0,-16 2 0,18-2 0,0 1 0,0-1 0,0-1 0,-14-2 0,16 2 0,0-1 0,-1 2 0,1-1 0,-1 1 0,1 1 0,-17 2 0,-5 2 0,1-1 0,-1-2 0,0-1 0,-40-4 0,-8 0 0,-5-3 0,67 3 0,-1 1 0,0 1 0,0 1 0,0 0 0,0 1 0,-21 5 0,0-4 0,35-2 0,-1 0 0,1 0 0,-1 0 0,1 0 0,-1 1 0,1-1 0,-1 1 0,1 0 0,-1 1 0,1-1 0,0 1 0,-5 2 0,9-4 0,0 1 0,0 0 0,-1-1 0,1 1 0,0 0 0,0-1 0,0 1 0,0 0 0,0 0 0,0-1 0,0 1 0,0 0 0,0-1 0,0 1 0,0 0 0,0-1 0,1 1 0,-1 0 0,0-1 0,1 1 0,-1 0 0,0-1 0,1 1 0,-1-1 0,0 1 0,1 0 0,-1-1 0,1 1 0,-1-1 0,1 0 0,0 1 0,-1-1 0,1 1 0,-1-1 0,1 0 0,0 1 0,-1-1 0,1 0 0,0 0 0,1 1 0,28 16 0,-29-17 0,90 47 0,-57-28 0,0-1 0,58 19 0,-42-24 0,1-3 0,0-1 0,59 1 0,-97-9 0,120 11 0,-59 1 0,-89-14 0,-1 0 0,-30 4 0,-34-2 0,37-3 0,-47 3 0,-39-2 0,81-4 0,-50-3 0,21 9 0,-110-2 0,68-13 0,101 11 0,1 0 0,0-2 0,0 0 0,0-1 0,0 0 0,1-1 0,0-1 0,-15-11 0,-37-16 0,34 22 0,0 2 0,-57-12 0,-8-2 0,95 24 0,1-1 0,0 1 0,0-1 0,1 0 0,-1 1 0,0-1 0,0-1 0,1 1 0,0 0 0,-1-1 0,1 1 0,0-1 0,0 1 0,0-1 0,0 0 0,1 0 0,-1 0 0,1 0 0,0 0 0,0 0 0,0-1 0,0 1 0,0 0 0,0-5 0,1 5 0,0 1 0,-1-1 0,1 1 0,0-1 0,1 0 0,-1 1 0,0-1 0,1 1 0,-1-1 0,1 1 0,0-1 0,0 1 0,0-1 0,0 1 0,0 0 0,1 0 0,-1-1 0,1 1 0,-1 0 0,1 0 0,0 0 0,0 1 0,0-1 0,0 0 0,0 1 0,0-1 0,0 1 0,0 0 0,1-1 0,4 0 0,25-5 0,1 2 0,0 1 0,0 1 0,0 2 0,48 5 0,5-2 0,-84-2 0,41 0 0,0 2 0,44 7 0,-52-6 0,1-1 0,-1-2 0,71-7 0,23-2 0,69-4 0,-85 11 0,91 4 0,-156 4 0,50 2 0,-56-9 0,-1 2 0,51 9 0,67 3 0,-42 2 0,-28-5 0,-23-1 0,77 0 0,-189 3 0,-76 3 0,92-13 0,-152 8 0,-38 2 0,37-8 0,-29 4 0,-20 5 0,34 2 0,-133 25 0,133-12 0,194-27 0,0 0 0,0 0 0,0 0 0,0 0 0,1 1 0,-1 0 0,0 0 0,1 0 0,-1 0 0,1 1 0,0-1 0,0 1 0,0 0 0,-5 6 0,-35 53 0,22-29 0,-71 71 0,92-103 0,0-1 0,-1 0 0,1 0 0,0 1 0,0-1 0,0 0 0,0 0 0,0 1 0,-1-1 0,1 0 0,0 1 0,0-1 0,0 0 0,0 1 0,0-1 0,0 0 0,0 0 0,0 1 0,0-1 0,0 0 0,0 1 0,0-1 0,0 0 0,1 0 0,-1 1 0,0-1 0,0 0 0,0 1 0,0-1 0,0 0 0,0 0 0,1 1 0,-1-1 0,0 0 0,0 0 0,1 0 0,-1 1 0,0-1 0,0 0 0,0 0 0,1 0 0,18 6 0,24-5 0,-40-2 0,42 0 0,0 2 0,69 9 0,-79-6 0,0-1 0,45-3 0,-41 0 0,60 6 0,-87-5 0,-1-1 0,0 0 0,1-1 0,17-4 0,28 0 0,-40 5 0,27 0 0,-1-1 0,55-9 0,-49 8 84,-40 2-374,0 0 0,0 0 1,0-1-1,16-4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7:36.7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554 1 24575,'-3'1'0,"0"0"0,1 0 0,0 0 0,-1 0 0,1 1 0,0-1 0,-1 1 0,1-1 0,0 1 0,0 0 0,0 0 0,1 0 0,-1 0 0,0 0 0,1 1 0,-1-1 0,1 0 0,0 1 0,0-1 0,0 1 0,0-1 0,0 1 0,0 3 0,0-5 0,1 0 0,0 1 0,-1-1 0,1 0 0,0 0 0,0 1 0,0-1 0,0 0 0,0 1 0,0-1 0,0 0 0,0 0 0,0 1 0,1-1 0,-1 0 0,0 0 0,1 1 0,0 1 0,0-3 0,0 1 0,0-1 0,0 1 0,0-1 0,0 0 0,0 0 0,0 1 0,0-1 0,0 0 0,0 0 0,0 0 0,0 0 0,0 0 0,0 0 0,0 0 0,0 0 0,-1-1 0,1 1 0,0 0 0,0 0 0,0-1 0,0 1 0,0-1 0,0 1 0,0-1 0,-1 1 0,1-1 0,0 0 0,1 0 0,6-5 0,14-4 0,-21 11 0,0-1 0,0 0 0,-1 1 0,1-1 0,0 1 0,-1 0 0,1-1 0,0 1 0,-1-1 0,1 1 0,-1 0 0,1-1 0,-1 1 0,0 0 0,1 0 0,-1-1 0,1 1 0,-1 0 0,0 0 0,0 0 0,0 0 0,1-1 0,-1 1 0,0 0 0,0 0 0,0 0 0,0 0 0,0-1 0,-1 2 0,4 32 0,-2-17 0,0 1 0,8 32 0,-9-50 0,0 1 0,0-1 0,0 0 0,0 0 0,0 0 0,0 1 0,1-1 0,-1 0 0,0 0 0,0 0 0,0 1 0,0-1 0,0 0 0,1 0 0,-1 0 0,0 0 0,0 1 0,0-1 0,0 0 0,1 0 0,-1 0 0,0 0 0,0 0 0,0 0 0,1 0 0,-1 0 0,0 0 0,0 0 0,1 0 0,-1 0 0,0 0 0,0 0 0,0 0 0,1 0 0,-1 0 0,0 0 0,0 0 0,1 0 0,-1 0 0,0 0 0,0 0 0,0 0 0,1 0 0,-1 0 0,0-1 0,0 1 0,0 0 0,1 0 0,13-13 0,8-18 0,-1-6 0,34-63 0,-97 152 0,-49 121 0,91-172 0,-1 0 0,1 0 0,-1 0 0,0 0 0,1 0 0,-1 0 0,0-1 0,0 1 0,1 0 0,-1 0 0,0-1 0,0 1 0,0 0 0,0-1 0,0 1 0,0-1 0,0 0 0,0 1 0,0-1 0,0 0 0,0 1 0,-1-1 0,1 0 0,0 0 0,0 0 0,0 0 0,0 0 0,0 0 0,0 0 0,0-1 0,-1 1 0,1 0 0,0-1 0,0 1 0,0 0 0,0-1 0,0 1 0,0-1 0,0 0 0,0 1 0,1-1 0,-1 0 0,0 1 0,0-1 0,-1-2 0,-9-6 0,1-1 0,-18-21 0,14 16 0,-5-5 0,0 0 0,-1 0 0,0 2 0,-1 0 0,-1 1 0,-45-26 0,66 43 0,0 0 0,-1 0 0,1 0 0,0 0 0,0 0 0,-1 0 0,1 0 0,0 0 0,0 0 0,0 1 0,-1-1 0,1 0 0,0 1 0,0-1 0,0 1 0,0-1 0,0 1 0,0 0 0,-1-1 0,2 1 0,-1 0 0,0 0 0,0 0 0,0 0 0,0 0 0,0 0 0,1 0 0,-1 0 0,1 0 0,-1 0 0,1 0 0,-1 0 0,1 1 0,-1 0 0,-20 53 0,17-44 0,-5 13 0,5-14 0,0 0 0,0 1 0,1-1 0,0 1 0,1 0 0,0 0 0,0 0 0,1 0 0,1 15 0,0-26 0,0 0 0,0 0 0,0 0 0,0 0 0,0 0 0,0 1 0,0-1 0,0 0 0,0 0 0,0 0 0,0 0 0,0 0 0,0 1 0,0-1 0,0 0 0,0 0 0,0 0 0,0 0 0,0 0 0,0 1 0,0-1 0,0 0 0,0 0 0,1 0 0,-1 0 0,0 0 0,0 0 0,0 0 0,0 0 0,0 1 0,0-1 0,0 0 0,1 0 0,-1 0 0,0 0 0,0 0 0,0 0 0,0 0 0,0 0 0,0 0 0,1 0 0,-1 0 0,0 0 0,0 0 0,0 0 0,0 0 0,0 0 0,1 0 0,-1 0 0,0 0 0,0 0 0,0 0 0,0 0 0,0 0 0,0 0 0,1 0 0,-1 0 0,0 0 0,8-11 0,3-13 0,-7 12 0,-1 1 0,0-1 0,0 0 0,-2 0 0,1 1 0,-1-23 0,-1 32 0,-1-1 0,1 0 0,0 1 0,-1-1 0,0 1 0,1-1 0,-1 0 0,0 1 0,0 0 0,0-1 0,-1 1 0,1 0 0,-1-1 0,1 1 0,-1 0 0,0 0 0,1 0 0,-1 0 0,0 1 0,0-1 0,-1 0 0,1 1 0,0-1 0,0 1 0,-1 0 0,1 0 0,-1 0 0,1 0 0,-1 0 0,0 1 0,1-1 0,-1 1 0,1 0 0,-1-1 0,-4 2 0,-5-2 0,1 1 0,-1 1 0,1 0 0,0 1 0,0 0 0,0 0 0,0 2 0,0-1 0,0 1 0,1 1 0,0 0 0,0 0 0,-19 14 0,98-38 0,-54 14 0,2 2 0,-1 0 0,0 0 0,0 2 0,1 0 0,-1 1 0,1 0 0,-1 2 0,22 4 0,97 8 0,-102-11 0,-30-3 0,-1 1 0,0-1 0,0 1 0,0 0 0,0-1 0,0 1 0,0 0 0,0 1 0,0-1 0,0 0 0,0 1 0,-1-1 0,1 0 0,0 1 0,-1 0 0,1-1 0,-1 1 0,0 0 0,0 0 0,1 0 0,-1 0 0,0 0 0,1 4 0,15 61 0,-8-28 0,19 56 0,-22-68 0,1-1 0,1 0 0,2 0 0,20 39 0,-30-65 0,1 0 0,-1 0 0,0-1 0,1 1 0,-1 0 0,0 0 0,1 0 0,-1 0 0,0 0 0,1 0 0,-1 0 0,0-1 0,0 1 0,1 0 0,-1 0 0,0 0 0,1-1 0,-1 1 0,0 0 0,0 0 0,1-1 0,-1 1 0,0 0 0,0 0 0,0-1 0,0 1 0,1 0 0,-1-1 0,0 1 0,0 0 0,0-1 0,0 1 0,0 0 0,0-1 0,0 1 0,0 0 0,0-1 0,0 0 0,8-20 0,-7 19 0,48-150 0,15-36 0,-60 179 0,-3 3 0,1 1 0,0-1 0,1 1 0,-1 0 0,1 0 0,0 0 0,1 0 0,-1 0 0,5-4 0,-7 9 0,0 1 0,0-1 0,-1 1 0,1-1 0,-1 1 0,1-1 0,-1 1 0,1 0 0,-1-1 0,1 1 0,-1 0 0,1 0 0,-1-1 0,0 1 0,1 0 0,-1 0 0,0 0 0,0 0 0,0-1 0,1 1 0,-1 0 0,0 0 0,0 0 0,0 0 0,0-1 0,-1 1 0,1 1 0,1 30 0,-1-31 0,0 43 0,-2 1 0,-7 44 0,-5 43 0,10-93 0,2 1 0,1-1 0,6 52 0,22 81 0,-17-97 0,-3-31 0,2 75 0,-9 675 0,-2-773 0,0 0 0,-2 0 0,-9 34 0,7-32 0,1 1 0,-3 36 0,4-26 0,-13 60 0,-3 15 0,16-83 0,-12 44 0,-3 19 0,-8 97 0,22-134 0,-3 55 0,5-86 0,-5-33 0,-7-34 0,-36-355 0,47 318 0,-4-32 0,3 58 0,2 0 0,5-68 0,1 20 0,-8 21 0,2 64 0,1 0 0,1-1 0,1 1 0,6-40 0,-2 32 0,-2 0 0,0-33 0,-2 32 0,8-53 0,4-58 0,-8 71 0,1 15 0,3-77 0,5-54 0,1 45 0,-17 195 0,-10 66 0,1-23 0,-28 152 0,35-206 0,-2 45 0,-7 43 0,13-103 0,-2 1 0,-6 31 0,4-32 0,-4 60 0,-4 44 0,0-1 0,9-84 0,-2-1 0,-18 74 0,24-120 0,0-1 0,0 0 0,0 0 0,0 0 0,0 1 0,0-1 0,0 0 0,0 0 0,0 0 0,0 1 0,0-1 0,0 0 0,0 0 0,0 0 0,0 1 0,0-1 0,-1 0 0,1 0 0,0 0 0,0 1 0,0-1 0,0 0 0,0 0 0,0 0 0,-1 0 0,1 1 0,0-1 0,0 0 0,0 0 0,0 0 0,-1 0 0,1 0 0,0 0 0,0 0 0,0 1 0,-1-1 0,1 0 0,0 0 0,0 0 0,0 0 0,-1 0 0,1 0 0,0 0 0,0 0 0,0 0 0,-1 0 0,1 0 0,0 0 0,0 0 0,0 0 0,-1 0 0,1-1 0,0 1 0,0 0 0,0 0 0,-1 0 0,1 0 0,0 0 0,0 0 0,-1-1 0,-8-18 0,-4-25 0,-7-43 0,10 50 0,2 0 0,1-1 0,-2-68 0,-4-26 0,11 1 0,5-109 0,1 193 0,5-91 0,5-7 0,-7-9 0,-2 83 0,-4-9 0,-2 49 0,1 26 0,0 12 0,-8 103 0,4-82 0,4-24 0,-15 202 0,2-47 0,0 93 0,0-14 0,14-173 0,-2 81 0,-5-98 0,-2 50 0,-5 34 0,5-36 0,3-47 0,3-30 0,0-1 0,-1 1 0,0 0 0,-2-1 0,0 0 0,-12 27 0,30-82 0,-12 31 0,0 0 0,1-1 0,0 1 0,1 0 0,-1 0 0,1 0 0,0 1 0,8-11 0,11-6 0,1 0 0,38-27 0,18-16 0,-78 64 0,-1 1 0,0-1 0,1 1 0,-1 0 0,0-1 0,1 1 0,-1-1 0,1 1 0,-1 0 0,1-1 0,-1 1 0,1 0 0,-1-1 0,1 1 0,-1 0 0,1 0 0,-1 0 0,1-1 0,0 1 0,-1 0 0,1 0 0,-1 0 0,1 0 0,-1 0 0,1 0 0,0 0 0,-1 0 0,2 1 0,2 14 0,-11 38 0,4-38 0,2-2 0,-2 0 0,1 0 0,-2 1 0,0-2 0,0 1 0,-1 0 0,-1-1 0,0 0 0,-1 0 0,0-1 0,0 1 0,-1-2 0,-1 1 0,0-1 0,-12 10 0,16-17 0,0 0 0,0 0 0,0-1 0,-1 0 0,1 0 0,-1 0 0,1 0 0,-1-1 0,1 0 0,-1-1 0,0 1 0,0-1 0,1 0 0,-1 0 0,0-1 0,0 0 0,1 0 0,-1 0 0,1 0 0,-11-5 0,1-1 0,0 0 0,0-1 0,1 0 0,0-1 0,1-1 0,-13-12 0,21 18 0,0-1 0,1 0 0,0 0 0,0 0 0,0 0 0,0-1 0,1 0 0,0 1 0,0-1 0,1 0 0,0-1 0,-3-9 0,1-5 0,2 1 0,-1-36 0,-4-27 0,2 51 0,2 1 0,2-41 0,0 35 0,-5-43 0,2 39 0,2-1 0,1 0 0,6-44 0,1 40 0,1-27 0,7-46 0,-1 0 0,0 0 0,0 13 0,-7 59 0,1-38 0,7-48 0,-14 123 0,0 0 0,-1 0 0,0 0 0,0 1 0,-1-1 0,0 0 0,-5-10 0,7 20 0,0 0 0,0-1 0,0 1 0,0 0 0,0 0 0,0 0 0,0 0 0,0-1 0,0 1 0,0 0 0,0 0 0,-1 0 0,1 0 0,0-1 0,0 1 0,0 0 0,0 0 0,0 0 0,-1 0 0,1 0 0,0 0 0,0-1 0,0 1 0,-1 0 0,1 0 0,0 0 0,0 0 0,0 0 0,0 0 0,-1 0 0,1 0 0,0 0 0,0 0 0,0 0 0,-1 0 0,1 0 0,0 0 0,0 0 0,0 0 0,-1 0 0,1 0 0,0 0 0,0 1 0,-1-1 0,-7 10 0,-7 21 0,12-26 0,-4 8 0,4-8 0,1 0 0,-1-1 0,1 1 0,0 0 0,0 0 0,1 1 0,-2 6 0,3-9 0,0 0 0,0 0 0,1-1 0,-1 1 0,1 0 0,-1 0 0,1 0 0,0 0 0,0-1 0,1 1 0,-1-1 0,1 1 0,-1-1 0,1 1 0,0-1 0,0 0 0,2 3 0,2 0 0,0-1 0,0 0 0,1 0 0,-1-1 0,1 1 0,0-1 0,0-1 0,0 0 0,1 0 0,-1 0 0,0-1 0,1 1 0,-1-2 0,13 1 0,41 8 0,-57-8 0,0 0 0,0 1 0,-1-1 0,1 1 0,-1 0 0,0 0 0,1 0 0,-1 0 0,0 0 0,0 1 0,0-1 0,-1 1 0,1 0 0,2 3 0,0 3 0,-1-1 0,1 1 0,-1 0 0,3 13 0,-6-18 0,12 32 0,-2 1 0,-1 0 0,5 44 0,38 212 0,-42-241 0,30 238 0,-28-184 0,-7-55 0,1 57 0,7 37 0,-6-12 0,-5-107 0,0 52 0,-2-47 0,7 48 0,-4-36 0,-1 0 0,-5 81 0,0-32 0,15 119 0,0-12 0,-15-161 0,-1-29 0,-2-27 0,3 1 0,1-1 0,1 0 0,1 0 0,4-30 0,2-36 0,-5 58 0,0 0 0,9-39 0,1-2 0,10-34 0,-5 30 0,-9 31 0,2 1 0,2 0 0,1 1 0,37-73 0,-50 111 0,0 0 0,0 0 0,0 0 0,0-1 0,0 1 0,0 0 0,0 0 0,0 0 0,0-1 0,0 1 0,0 0 0,0 0 0,0 0 0,0 0 0,0-1 0,0 1 0,0 0 0,0 0 0,1 0 0,-1 0 0,0 0 0,0-1 0,0 1 0,0 0 0,0 0 0,0 0 0,1 0 0,-1 0 0,0 0 0,0 0 0,0 0 0,0 0 0,0-1 0,1 1 0,-1 0 0,0 0 0,0 0 0,0 0 0,1 0 0,-1 0 0,0 0 0,0 0 0,0 0 0,0 0 0,1 0 0,-1 0 0,0 0 0,0 0 0,0 1 0,0-1 0,1 0 0,-1 0 0,0 0 0,0 0 0,0 0 0,0 0 0,0 0 0,1 0 0,-1 1 0,0-1 0,0 0 0,0 0 0,0 0 0,0 0 0,0 0 0,0 1 0,0-1 0,0 0 0,1 0 0,3 21 0,-3 27 0,-14 140 0,10-142 0,-7 198 0,-4-112 0,14 927 0,-13-927 0,14-69 0,-2 86 0,-5-102 0,-2 51 0,1 4 0,3-70 0,0 80 0,4-78 0,-1 0 0,-6 39 0,-6 58 0,9-67 0,-9 55 0,0 0 0,0 14 0,22-11 0,-6-97 0,9 135 0,-9-126 0,-1-1 0,-3 56 0,0-23 0,-13 39 0,14-104-96,0-1 58,0 1 0,0-1-1,1 1 1,-1-1-1,0 0 1,0 1-1,0-1 1,0 1-1,0-1 1,0 1-1,0-1 1,0 1-1,-1-1 1,1 0-1,0 1 1,0-1 0,0 1-1,0-1 1,0 1-1,-1-1 1,1 0-1,0 1 1,0-1-1,-1 0 1,1 1-1,0-1 1,-1 0-1,1 1 1,0-1-1,-1 0 1,1 0-1,-1 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7:38.8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24575,'2'37'0,"1"1"0,13 51 0,3 24 0,-6-6 0,14 131 0,-15-106 0,2 1 0,-10-87 0,5 93 0,5 7 0,-15-127 0,0 46 0,12 102 0,-5-106 0,-4 0 0,-4 64 0,-1-15 0,3 340 0,0-445 0,0 1 0,-1-1 0,0 1 0,0-1 0,0 0 0,0 1 0,-4 6 0,-9-74 0,0-61 0,2-21 0,-1-69 0,8 156 0,2-1 0,5-65 0,1 18 0,10-54 0,1-52 0,-6 97 0,-3 56 0,1 4 0,1-38 0,-5 69 0,0 0 0,2 1 0,12-44 0,-16 65 0,0 1 0,0 0 0,0 0 0,-1-1 0,1 1 0,0 0 0,0 0 0,0-1 0,0 1 0,0 0 0,0 0 0,0-1 0,0 1 0,1 0 0,-1 0 0,0-1 0,0 1 0,0 0 0,0 0 0,0 0 0,0-1 0,0 1 0,0 0 0,1 0 0,-1 0 0,0-1 0,0 1 0,0 0 0,1 0 0,-1 0 0,0 0 0,0-1 0,0 1 0,1 0 0,-1 0 0,0 0 0,0 0 0,0 0 0,1 0 0,-1 0 0,0 0 0,0 0 0,1 0 0,-1 0 0,0 0 0,0 0 0,1 0 0,-1 0 0,0 0 0,0 0 0,1 0 0,-1 0 0,0 0 0,1 0 0,7 19 0,5 41 0,-11-49 0,7 37 0,2 72 0,-6-63 0,8 62 0,0 40 0,-12-79 0,-3 65 0,-3-99 0,-3 67 0,9 416 0,12-397 0,-15-57 0,4 101 0,4-128 0,1 37 0,0-33 52,-5-45-210,0 0 1,-1 1-1,0-1 1,0 0 0,-1 1-1,0-1 1,0 0-1,-3 13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9:14.1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744 2433 24575,'13'66'0,"0"107"0,-10-23 0,-6 123 0,-2-226 0,-3 65 0,10-12 0,-4 131 0,-4-191 0,4-31 0,1 1 0,0-1 0,0 1 0,1 0 0,0-1 0,1 1 0,0-1 0,2 13 0,2 7 0,-2 0 0,-1 0 0,-1 1 0,-1-1 0,-5 31 0,-9 32 0,2-10 0,6-45 0,-2 70 0,7-90 0,-1 0 0,-1 0 0,0 0 0,-9 25 0,-7 33 0,9-17 0,5-38 0,1 1 0,1 0 0,1 1 0,0-1 0,2 0 0,1 0 0,0 0 0,5 23 0,-2-18 0,0 0 0,-3 0 0,0 0 0,-3 37 0,0 3 0,1-54 0,-1 0 0,0 1 0,0-1 0,-5 13 0,7-25 0,0 1 0,0-1 0,0 0 0,0 0 0,-1 0 0,1 1 0,0-1 0,0 0 0,0 0 0,0 0 0,0 0 0,0 1 0,-1-1 0,1 0 0,0 0 0,0 0 0,0 0 0,0 0 0,-1 0 0,1 1 0,0-1 0,0 0 0,0 0 0,-1 0 0,1 0 0,0 0 0,0 0 0,0 0 0,-1 0 0,1 0 0,0 0 0,0 0 0,-1 0 0,1 0 0,0 0 0,0 0 0,0 0 0,-1 0 0,1 0 0,0-1 0,0 1 0,0 0 0,0 0 0,-1 0 0,1 0 0,0-1 0,-14-10 0,-6-17 0,4-7 0,2-2 0,1 0 0,-10-49 0,1 2 0,18 66 0,0 0 0,2 0 0,0 1 0,0-22 0,0-8 0,-3-8 0,-3-48 0,5 60 0,1 34 0,1 0 0,0 1 0,1-1 0,0 1 0,2-12 0,0 5 0,-1 0 0,-1 0 0,0-1 0,-1 1 0,-3-18 0,-2-17 0,6 24 0,1 0 0,6-34 0,-1 0 0,-4 41 0,1 0 0,1 1 0,1-1 0,0 1 0,1 0 0,1 0 0,0 1 0,11-17 0,-14 43 0,-1-1 0,1 1 0,-2 0 0,1 0 0,-1 0 0,1 14 0,1 18 0,2 15 0,-2 0 0,-4 69 0,-5-76 0,-3 74 0,-6-19 0,11-93 0,1 0 0,-2 0 0,1-1 0,-1 1 0,-1-1 0,0 0 0,0 0 0,-1-1 0,0 1 0,-1-1 0,0-1 0,-1 1 0,1-1 0,-1-1 0,-1 1 0,0-1 0,0-1 0,0 0 0,-1 0 0,-17 8 0,24-14 0,1 0 0,-1 1 0,1-1 0,-1 0 0,1 0 0,-1 0 0,1-1 0,-1 1 0,1-1 0,-1 1 0,1-1 0,-1 0 0,1 0 0,0 0 0,0 0 0,-1 0 0,1 0 0,0-1 0,0 1 0,0-1 0,-2-2 0,-45-47 0,31 31 0,4 3 0,2 0 0,0-1 0,1 0 0,0 0 0,2-1 0,-14-38 0,1 3 0,17 41 0,0 0 0,1 0 0,1-1 0,0 1 0,-2-25 0,5 35 0,-1-1 0,1 0 0,0 0 0,-1 0 0,2 1 0,-1-1 0,0 0 0,1 0 0,0 1 0,0-1 0,0 0 0,0 1 0,0-1 0,1 1 0,0 0 0,0-1 0,0 1 0,0 0 0,0 0 0,0 0 0,1 0 0,-1 0 0,1 1 0,0-1 0,5-2 0,-7 4 0,0 1 0,0 0 0,0 0 0,0-1 0,0 1 0,0 0 0,0 0 0,0 0 0,0 0 0,0 0 0,0 0 0,0 1 0,1-1 0,-1 0 0,0 0 0,0 1 0,0-1 0,0 1 0,0-1 0,0 1 0,-1-1 0,1 1 0,0 0 0,0-1 0,0 1 0,0 0 0,-1 0 0,1-1 0,0 1 0,-1 0 0,1 0 0,-1 0 0,1 0 0,-1 0 0,1 1 0,18 46 0,-11-26 0,-1-9 0,0 0 0,1-1 0,1 0 0,14 16 0,-20-23 0,1 0 0,-1 1 0,0 0 0,0-1 0,-1 1 0,1 0 0,-1 0 0,-1 0 0,1 0 0,-1 1 0,0-1 0,-1 0 0,1 1 0,-1-1 0,-1 9 0,1-10 0,-1 0 0,1 0 0,-1 0 0,0-1 0,0 1 0,-1 0 0,1 0 0,-1-1 0,0 1 0,-1-1 0,1 1 0,-1-1 0,1 0 0,-1 0 0,-1 0 0,1-1 0,0 1 0,-1-1 0,-6 5 0,4-5 0,1 0 0,0 0 0,-1-1 0,0 0 0,0 0 0,1-1 0,-1 0 0,0 0 0,0 0 0,0-1 0,-1 0 0,1 0 0,0 0 0,0-1 0,0 1 0,0-2 0,1 1 0,-1-1 0,0 0 0,0 0 0,1 0 0,-1-1 0,1 0 0,0 0 0,0 0 0,0-1 0,0 1 0,0-1 0,1-1 0,0 1 0,0 0 0,-6-10 0,5 8 0,1 0 0,0 0 0,0 0 0,1-1 0,0 0 0,0 1 0,0-1 0,1 0 0,0 0 0,1 0 0,-1-1 0,2 1 0,-1 0 0,1-1 0,0 1 0,0 0 0,0 0 0,1-1 0,1 1 0,3-14 0,-1 8 0,0 0 0,-1 0 0,-1 0 0,0-1 0,-1 1 0,-1-1 0,0 1 0,0-1 0,-4-20 0,2 21 0,2 0 0,0-1 0,0 1 0,1 0 0,5-20 0,-1-10 0,2 6 0,1 1 0,2-1 0,1 2 0,31-66 0,-32 78 0,22-50 0,3 1 0,53-79 0,57-60 0,-123 175 0,-3-1 0,-1 0 0,-1-2 0,19-71 0,-28 90 0,-6 14 0,0 1 0,0 0 0,0-1 0,-1 1 0,1-1 0,-1 1 0,-1-1 0,1-9 0,-1 15 0,0 0 0,0 0 0,0-1 0,0 1 0,0 0 0,0 0 0,0-1 0,-1 1 0,1 0 0,0 0 0,0 0 0,0-1 0,0 1 0,-1 0 0,1 0 0,0 0 0,0-1 0,0 1 0,-1 0 0,1 0 0,0 0 0,0 0 0,0 0 0,-1 0 0,1 0 0,0-1 0,0 1 0,-1 0 0,1 0 0,0 0 0,0 0 0,-1 0 0,1 0 0,0 0 0,-1 0 0,1 0 0,0 0 0,0 0 0,-1 1 0,1-1 0,0 0 0,-16 8 0,-8 12 0,-25 33 0,-59 83 0,45-52 0,0-5 0,-60 100 0,121-240 0,2 24 0,0-7 0,11-79 0,2 17 0,-12 105 0,-1 0 0,0 0 0,1 0 0,-1 0 0,0 0 0,0 0 0,0 0 0,1-1 0,-1 1 0,0 0 0,-1 0 0,1 0 0,0 0 0,0 0 0,0 0 0,-1 0 0,1 0 0,0 0 0,-1 0 0,1 0 0,-1 0 0,0-2 0,0 3 0,0 0 0,0 0 0,0 0 0,0 1 0,0-1 0,1 0 0,-1 0 0,0 0 0,0 1 0,0-1 0,0 0 0,1 1 0,-1-1 0,0 1 0,1-1 0,-1 1 0,0-1 0,1 1 0,-1-1 0,-1 2 0,-34 41 0,-80 137 0,182-330 0,10-21 0,-47 100 0,3-11 0,-16 38 0,33-63 0,-26 60 0,-1 0 0,-3-2 0,14-54 0,-33 103 0,1-1 0,-1 1 0,0 0 0,0-1 0,0 1 0,0 0 0,0-1 0,1 1 0,-1 0 0,0-1 0,0 1 0,0-1 0,0 1 0,0 0 0,0-1 0,0 1 0,-1-1 0,1 1 0,0 0 0,0-1 0,0 1 0,0 0 0,0-1 0,-1 1 0,1 0 0,0-1 0,0 1 0,0 0 0,-1-1 0,1 1 0,0 0 0,0 0 0,-1-1 0,1 1 0,-1 0 0,-15 1 0,-25 19 0,35-17 0,-3 1 0,0 0 0,1 1 0,0 0 0,0 0 0,-13 12 0,19-15 0,0 0 0,0 1 0,1-1 0,-1 0 0,1 1 0,-1-1 0,1 1 0,0 0 0,0-1 0,0 1 0,1 0 0,-1 0 0,0-1 0,1 1 0,0 0 0,0 0 0,0 0 0,0 0 0,0-1 0,0 1 0,1 0 0,0 0 0,0 3 0,1 4 0,1 1 0,0-1 0,0 0 0,1 0 0,0 0 0,1 0 0,0-1 0,0 0 0,1 0 0,0 0 0,1-1 0,0 0 0,13 12 0,-17-16 0,0-1 0,1 1 0,-1-1 0,1 0 0,0-1 0,-1 1 0,1-1 0,0 1 0,1-1 0,-1 0 0,0 0 0,1-1 0,-1 0 0,1 1 0,-1-2 0,1 1 0,-1 0 0,1-1 0,0 0 0,-1 0 0,1 0 0,0-1 0,8-1 0,-13 2 0,1-1 0,0 0 0,0 1 0,-1-1 0,1 1 0,-1-1 0,1 0 0,0 1 0,-1-1 0,1 0 0,-1 0 0,0 1 0,1-1 0,-1 0 0,0 0 0,1 0 0,-1 0 0,0 0 0,0 1 0,0-1 0,0 0 0,0 0 0,0 0 0,0 0 0,0 0 0,0 0 0,0 0 0,0 1 0,0-1 0,-1 0 0,1 0 0,0 0 0,-1 0 0,1 1 0,-1-1 0,1 0 0,-1 0 0,1 1 0,-2-2 0,-25-40 0,20 32 0,1 0 0,-1 0 0,0 1 0,-1 0 0,0 0 0,0 1 0,-1 0 0,0 1 0,0-1 0,-14-6 0,1 2 0,0 2 0,-1 0 0,-31-8 0,16-5 0,35 20 0,0 1 0,-1-1 0,1 1 0,0 0 0,-1 0 0,0 0 0,1 1 0,-9-3 0,11 4 0,-1 0 0,0 0 0,0 0 0,0 0 0,0 1 0,0-1 0,0 1 0,0-1 0,0 1 0,0 0 0,1 0 0,-1 0 0,0 0 0,1 0 0,-1 0 0,0 0 0,1 0 0,-1 1 0,1-1 0,0 1 0,0-1 0,-1 1 0,-1 3 0,-1 0 0,0 1 0,0-1 0,1 1 0,0 1 0,0-1 0,0 0 0,1 1 0,-3 11 0,5-17 0,0 0 0,-1 1 0,1-1 0,0 0 0,0 0 0,0 0 0,1 0 0,-1 1 0,0-1 0,0 0 0,0 0 0,1 0 0,-1 0 0,1 0 0,-1 0 0,1 0 0,-1 0 0,1 0 0,0 0 0,-1 0 0,1 0 0,1 1 0,0-1 0,-1-1 0,1 1 0,0 0 0,0 0 0,0-1 0,0 0 0,0 1 0,0-1 0,0 0 0,0 0 0,0 0 0,0 0 0,0 0 0,0 0 0,0 0 0,0-1 0,3 0 0,-1 0 0,0-1 0,0 1 0,-1-1 0,1 0 0,-1 1 0,1-2 0,-1 1 0,0 0 0,1-1 0,-1 1 0,0-1 0,-1 0 0,1 0 0,0 0 0,-1-1 0,0 1 0,0 0 0,0-1 0,3-6 0,2-9 0,0 0 0,7-39 0,-1 8 0,-2 13 0,-2 0 0,-1-1 0,-3 0 0,0 0 0,-3 0 0,-1 0 0,-5-44 0,-1 34 0,-3-50 0,7 14 0,2-70 0,5 106 0,2-49 0,5-62 0,-12 69 0,-3-72 0,-11 44 0,0-1 0,0-14 0,-1-26 0,1 41 0,8 72 0,-3-68 0,10 55 0,0 29 0,-2 1 0,-4-46 0,4 75 0,0 0 0,0-1 0,-1 1 0,1 0 0,0 0 0,0 0 0,0 0 0,0-1 0,0 1 0,0 0 0,0 0 0,0 0 0,-1 0 0,1 0 0,0-1 0,0 1 0,0 0 0,0 0 0,0 0 0,-1 0 0,1 0 0,0 0 0,0 0 0,0 0 0,0 0 0,-1 0 0,1-1 0,0 1 0,0 0 0,0 0 0,-1 0 0,1 0 0,0 0 0,0 0 0,0 1 0,0-1 0,-1 0 0,1 0 0,0 0 0,0 0 0,0 0 0,-1 0 0,1 0 0,0 0 0,0 0 0,0 0 0,0 0 0,0 1 0,-1-1 0,1 0 0,0 0 0,0 0 0,-15 13 0,-9 16 0,20-23 0,1 1 0,0-1 0,1 1 0,-1 0 0,1 0 0,1 0 0,-1 0 0,1 0 0,1 0 0,-1 12 0,11 76 0,-3-44 0,4 33 0,-4-41 0,1 69 0,6 20 0,-21-67 0,5-53 0,1 0 0,-1 0 0,2 0 0,0 0 0,0 0 0,1 0 0,4 17 0,-4-20 0,0 0 0,0 0 0,-1 0 0,0 0 0,-1 0 0,0 0 0,-3 12 0,-2 34 0,-7 51 0,13-106 0,0 1 0,0-1 0,0 0 0,0 1 0,1-1 0,-1 1 0,0-1 0,0 0 0,0 1 0,0-1 0,0 0 0,0 1 0,0-1 0,0 1 0,0-1 0,0 0 0,-1 1 0,1-1 0,0 1 0,0-1 0,0 0 0,0 1 0,-1-1 0,1 0 0,0 1 0,0-1 0,0 0 0,-1 0 0,1 1 0,0-1 0,-1 0 0,1 1 0,0-1 0,-1 0 0,1 0 0,0 0 0,-1 0 0,1 1 0,0-1 0,-1 0 0,1 0 0,0 0 0,-1 0 0,0 0 0,-11-18 0,-5-32 0,5 3 0,9 39 0,1 0 0,-1 0 0,1 0 0,1 0 0,-1 0 0,1 0 0,1 0 0,0-1 0,0 1 0,0 0 0,1-1 0,3-11 0,2 79 0,2 32 0,-4-58 0,9 86 0,-12-88 0,-1 1 0,-1-1 0,-7 39 0,3-25 0,0-5 0,3-27 0,0 0 0,1 0 0,0 1 0,1-1 0,0 0 0,2 1 0,3 18 0,-1-4 0,0 1 0,-2-1 0,-1 1 0,-4 42 0,0 3 0,16 112 0,-7-112 0,2 63 0,-7-110 0,2 0 0,1 0 0,7 28 0,-4-26 0,-1 0 0,1 42 0,-4-42 0,1 0 0,14 55 0,-4-27 0,13 50 0,-14-58 0,13 86 0,1 49 0,-11-58 0,-5-54 0,1-25 0,-10-40 0,1 0 0,-1 1 0,0-1 0,-1 1 0,0 0 0,0-1 0,-1 1 0,0 15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9:27.5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24575,'2'20'0,"1"1"0,1-1 0,1 0 0,12 33 0,-13-41 0,-3-7 0,1 1 0,-1-1 0,1 0 0,1 0 0,-1 0 0,1 0 0,0 0 0,0 0 0,0-1 0,1 1 0,-1-1 0,5 4 0,-7-8 0,0-1 0,0 1 0,0 0 0,-1 0 0,1-1 0,0 1 0,0 0 0,-1-1 0,1 1 0,0-1 0,-1 1 0,1-1 0,0 0 0,-1 1 0,1-1 0,-1 1 0,1-1 0,-1 0 0,1 0 0,-1 1 0,0-1 0,1 0 0,-1 0 0,0 1 0,1-1 0,-1 0 0,0-1 0,11-30 0,-10 28 0,52-148 0,-53 152 0,0 0 0,0 0 0,0 0 0,0-1 0,0 1 0,0 0 0,0 0 0,1 0 0,-1-1 0,0 1 0,0 0 0,0 0 0,0 0 0,0 0 0,0 0 0,1-1 0,-1 1 0,0 0 0,0 0 0,0 0 0,0 0 0,0 0 0,1 0 0,-1 0 0,0-1 0,0 1 0,0 0 0,1 0 0,-1 0 0,0 0 0,0 0 0,0 0 0,1 0 0,-1 0 0,0 0 0,0 0 0,0 0 0,1 0 0,-1 0 0,0 0 0,0 0 0,0 1 0,0-1 0,1 0 0,-1 0 0,0 0 0,0 0 0,0 0 0,0 0 0,1 0 0,-1 1 0,12 13 0,9 26 0,-18-34 0,38 51 0,-35-50 0,-1 0 0,1-1 0,-1 2 0,0-1 0,-1 0 0,0 1 0,0 0 0,-1 0 0,0 0 0,0 1 0,2 10 0,-1 6 0,-2-17 0,-1 0 0,0 0 0,0 0 0,-1 0 0,0 0 0,0 0 0,-1 0 0,-3 14 0,3-14 0,1 0 0,-1 0 0,1 0 0,1 0 0,-1 0 0,4 14 0,1 22 0,1 21 0,-4-52 0,0 0 0,-1 0 0,-1 0 0,0 0 0,-1 0 0,-4 22 0,1-5 0,0 0 0,2 1 0,1-1 0,4 43 0,0 5 0,-1 9 0,-4 90 0,-4-129 0,-2 50 0,9-34 0,-12 97 0,7-112 0,2-1 0,4 50 0,0-15 0,-1-70 0,0 0 0,1 0 0,1 0 0,0 0 0,7 15 0,-6-15 0,0 0 0,0 0 0,-1 1 0,2 25 0,8 66 0,-10-82 0,7 127 0,-8-108 0,0-31 0,-1-1 0,-1 0 0,0 1 0,-2 13 0,-7 30 0,1-13 0,2 0 0,-1 59 0,7-93 0,0 0 0,-1 0 0,0 0 0,0-1 0,0 1 0,-1 0 0,-4 11 0,5-17 0,1 1 0,-1-1 0,0 0 0,1 1 0,-1-1 0,0 0 0,0 0 0,0 0 0,0 0 0,0 1 0,0-1 0,-1-1 0,1 1 0,0 0 0,0 0 0,-1 0 0,1-1 0,0 1 0,-1-1 0,1 1 0,-1-1 0,1 1 0,0-1 0,-1 0 0,1 0 0,-1 1 0,1-1 0,-1 0 0,1-1 0,-1 1 0,1 0 0,-1 0 0,1-1 0,-1 1 0,1-1 0,-1 1 0,1-1 0,0 1 0,-1-1 0,1 0 0,-2-1 0,-6-2 0,1 0 0,-1-1 0,1 0 0,0 0 0,1-1 0,-1 0 0,1-1 0,0 1 0,0-1 0,1-1 0,0 1 0,1-1 0,-1 0 0,1 0 0,-4-11 0,4 11 0,1-1 0,0 1 0,1-1 0,0 1 0,0-1 0,1 0 0,0 0 0,1 0 0,0-1 0,0 1 0,1 0 0,0 0 0,1-1 0,0 1 0,0 0 0,1 0 0,0 0 0,0 0 0,6-10 0,16-37-57,-15 37-161,0-1 0,-1 0 0,-1-1 0,-1 0 0,4-26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2:58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94 140 24575,'-1'-6'0,"0"-1"0,0 0 0,-1 1 0,1-1 0,-1 1 0,-1-1 0,-5-11 0,5 14 0,1-1 0,-1 0 0,1-1 0,1 1 0,-1 0 0,1-1 0,0 1 0,0-1 0,0 1 0,1-1 0,-1 1 0,2-8 0,-9 36 0,-2 28 0,12 79 0,-4 58 0,-3-141 0,-3 65 0,9-73 0,9 71 0,-10-102 0,1-1 0,-1 1 0,-1 0 0,1 0 0,-4 15 0,2-16 0,1 0 0,0 0 0,0 0 0,1 0 0,0 0 0,0 0 0,0 0 0,3 12 0,0-4 0,-1 0 0,0 0 0,-2 1 0,1-1 0,-2 0 0,0 1 0,-5 19 0,1 14 0,2 32 0,-7 49 0,-3 55 0,13-171 0,0 28 0,10 77 0,4 40 0,-1-27 0,4-3 0,-12-81 0,2 63 0,-7-89 0,0 21 0,-10 81 0,7-49-1365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9:28.8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27 0 24575,'-2'0'0,"-1"3"0,-2 2 0,-1 3 0,2 2 0,1 2 0,0 1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9:30.2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50 57 24575,'-3'0'0,"0"-2"0,-2-1 0,0-2 0,-2 0 0,1-2 0,1-1 0,-1 0 0,1-1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9:37.7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453 1 24575,'-12'37'0,"2"-9"0,5 7 0,2 2 0,1-1 0,5 63 0,0-13 0,-1-29 0,2 0 0,4 0 0,15 62 0,-7-58 0,10 50 0,1 101 0,-22-161 0,3 44 0,-21 38 0,-12 81 0,24-203 0,1-7 0,0-1 0,0 0 0,0 1 0,-1-1 0,1 0 0,-1 1 0,0-1 0,0 0 0,0 0 0,-1 0 0,1 0 0,-1 0 0,1 0 0,-1 0 0,-4 5 0,5-9 0,0 1 0,1 0 0,-1-1 0,0 1 0,0-1 0,0 1 0,0-1 0,1 1 0,-1-1 0,0 1 0,1-1 0,-1 0 0,0 1 0,1-1 0,-1 0 0,1 0 0,-1 1 0,1-1 0,-1 0 0,1 0 0,0 0 0,-1 0 0,1 0 0,0 0 0,0 1 0,-1-1 0,1 0 0,0 0 0,0-2 0,-6-29 0,-30-212 0,8 74 0,12-15 0,12 133 0,-4-94 0,-6 0 0,16 34 0,-4-159 0,-12 166 0,14 104 0,0 1 0,0 0 0,1 0 0,-1 0 0,0 0 0,0-1 0,0 1 0,0 0 0,0 0 0,0 0 0,0 0 0,0-1 0,0 1 0,0 0 0,0 0 0,0 0 0,0 0 0,0-1 0,0 1 0,0 0 0,0 0 0,0 0 0,0 0 0,0-1 0,-1 1 0,1 0 0,0 0 0,0 0 0,0 0 0,0 0 0,0-1 0,0 1 0,0 0 0,-1 0 0,1 0 0,0 0 0,0 0 0,0 0 0,0 0 0,0-1 0,-1 1 0,1 0 0,0 0 0,0 0 0,0 0 0,0 0 0,-1 0 0,1 0 0,0 0 0,0 0 0,0 0 0,0 0 0,-1 0 0,1 0 0,0 0 0,0 0 0,0 0 0,0 0 0,-1 0 0,1 0 0,0 1 0,0-1 0,0 0 0,0 0 0,-1 0 0,1 0 0,0 0 0,0 1 0,-11 16 0,-6 28 0,-40 164 0,47-149 0,-3 68 0,9-66 0,-2-11 0,-2 44 0,-5 37 0,6-45 0,2-54 0,4-10 0,1-1 0,1 0 0,5 36 0,0 1 0,-6-51 0,-2-8 0,-7-16 0,-5-30 0,9 0 0,-5-80 0,4 64 0,4 51 0,1 0 0,-1 1 0,2-1 0,0 0 0,0 0 0,3-21 0,5-9 0,1-46 0,-5 43 0,36-209 0,-27 163 0,-8 59 0,0-1 0,-2 1 0,-2-60 0,-2 84 0,1 0 0,-1 0 0,-1 0 0,1 1 0,-1-1 0,-1 1 0,1-1 0,-6-9 0,8 15 0,-1 0 0,0 0 0,0 0 0,1 1 0,-1-1 0,0 0 0,0 0 0,0 0 0,0 1 0,0-1 0,0 1 0,0-1 0,0 1 0,0-1 0,0 1 0,0-1 0,0 1 0,0 0 0,-1 0 0,1-1 0,-1 1 0,-1 1 0,1-1 0,0 1 0,0-1 0,-1 1 0,1 0 0,0 0 0,0 0 0,0 0 0,0 0 0,0 1 0,0-1 0,0 1 0,0-1 0,-2 3 0,-5 6 0,1 0 0,0 0 0,0 1 0,1 0 0,1 0 0,0 0 0,-8 22 0,-25 89 0,35-98 0,1 1 0,1-1 0,1 0 0,5 44 0,-2 0 0,-2-32 0,2 0 0,1 0 0,14 60 0,-15-82 0,0 0 0,-1 1 0,-1-1 0,0 1 0,-1-1 0,-5 26 0,-1 40 0,-7 39 0,9-73 0,-3 67 0,1-21 0,1-39 0,1-8 0,3-32 0,0 1 0,1-1 0,0 1 0,1 0 0,0 0 0,2-1 0,-1 1 0,2-1 0,0 1 0,4 13 0,1-3 0,-1 0 0,-1 0 0,-1 1 0,3 44 0,-6 104 0,-3-97 0,2-59 0,0 0 0,2 0 0,0 0 0,0 0 0,10 24 0,8-95 0,117-310 0,-110 294 0,-19 44 0,1 1 0,20-34 0,-13 120 0,-14 29 0,-3-57 0,8 59 0,-5-72 0,-2 0 0,-1 26 0,-1-29 0,1 0 0,1 0 0,6 34 0,-4-35 0,0-6 0,2-26 0,12-57 0,45-117 0,-47 143 0,6-15 0,-21 62 0,0 0 0,0 0 0,0 0 0,0 0 0,0-1 0,0 1 0,0 0 0,0 0 0,0 0 0,0 0 0,0 0 0,1 0 0,-1 0 0,0-1 0,0 1 0,0 0 0,0 0 0,0 0 0,0 0 0,0 0 0,0 0 0,0 0 0,0 0 0,1 0 0,-1-1 0,0 1 0,0 0 0,0 0 0,0 0 0,0 0 0,0 0 0,0 0 0,1 0 0,-1 0 0,0 0 0,0 0 0,0 0 0,0 0 0,0 0 0,0 0 0,1 0 0,-1 0 0,0 0 0,0 0 0,0 0 0,0 0 0,0 0 0,0 0 0,0 0 0,1 1 0,-1-1 0,0 0 0,0 0 0,0 0 0,0 0 0,0 0 0,0 0 0,0 0 0,0 0 0,0 0 0,1 1 0,-1-1 0,0 0 0,0 0 0,0 0 0,0 0 0,0 0 0,4 16 0,-2 17 0,-16 116 0,-21 72 0,32-204 0,-13 58 0,-10 62 0,13-32 0,11-91 0,-1-1 0,-1 0 0,0 0 0,-1-1 0,-1 1 0,1-1 0,-14 19 0,-17 42 0,21-37 0,-23 39 0,22-44 0,-24 61 0,44-101 0,1 0 0,-1 1 0,2-1 0,-1 1 0,2 0 0,12-14 0,61-52 0,-11 26 0,-56 40 0,0 0 0,0 0 0,-1-1 0,0 0 0,-1-1 0,0-1 0,0 0 0,-1 0 0,-1-1 0,8-13 0,-16 24 0,-1 1 0,1-1 0,-1 1 0,1-1 0,-1 1 0,0-1 0,1 0 0,-1 1 0,0-1 0,1 0 0,-1 1 0,0-1 0,0 0 0,0 1 0,0-1 0,0 0 0,0 0 0,0 1 0,0-1 0,0 0 0,0 1 0,0-1 0,0 0 0,0 1 0,0-1 0,-1 0 0,1 1 0,0-1 0,-1 0 0,1 1 0,0-1 0,-1 0 0,1 1 0,-1-1 0,1 1 0,-1-1 0,0 0 0,-1 0 0,-1 1 0,1 0 0,-1-1 0,1 1 0,0 0 0,-1 0 0,1 0 0,0 1 0,-1-1 0,1 0 0,-4 2 0,-60 22 0,51-16 0,-1-1 0,0 0 0,0-1 0,0-1 0,-1 0 0,0-2 0,1 0 0,-2 0 0,-19-1 0,17-2 0,0 1 0,0 0 0,-1 2 0,1 0 0,-30 10 0,31-7 0,6-2 0,0 0 0,-1-1 0,1 0 0,-17 1 0,32-3 0,1 0 0,-1 1 0,0-1 0,0 1 0,0-1 0,0 1 0,0 0 0,0-1 0,0 1 0,0 0 0,-1 0 0,1 0 0,-1 1 0,1-1 0,-1 0 0,0 1 0,0-1 0,0 0 0,1 6 0,22 62 0,-22-62 0,27 108-1365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12:53:2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24575,'144'-19'0,"-48"10"0,7 0 0,-52 9 0,-21-2 0,-1 3 0,1 0 0,54 11 0,-70-10 28,0 0-1,1-1 0,21 0 1,-23-1-323,0 0 0,0 1 0,0 0 0,21 5 0,-23-2-6531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12:55:5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12:55:5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3:01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24575,'0'13'0,"-1"30"0,3-1 0,7 49 0,18 54 0,-13-27 0,-8-23 0,-8 97 0,0-57 0,-9 18 0,10-146 0,-3 39 0,3-1 0,5 61 0,9 12 0,-7-67 0,1 44 0,-5 12 0,-5 41 21,4-85-1407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3:06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1257 24575,'-8'-102'0,"4"70"0,-1-51 0,6-104 0,2 61 0,10-85 0,-13 200 0,-1-36 0,3 1 0,7-52 0,-6 74 0,-2-1 0,-1 1 0,-1-1 0,-6-42 0,0 11 0,-6-37-1365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3:11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1 24575,'-7'2'0,"-1"1"0,1 0 0,0 1 0,0-1 0,0 1 0,1 1 0,-1-1 0,-6 7 0,8-7 0,4-3 0,0 0 0,0 1 0,0-1 0,0 0 0,0 1 0,0-1 0,0 1 0,0-1 0,0 1 0,1 0 0,-1-1 0,0 1 0,1 0 0,0-1 0,-1 1 0,1 0 0,0 0 0,0 0 0,0-1 0,0 1 0,0 0 0,1 0 0,-1-1 0,0 1 0,2 3 0,21 52 0,-6-17 0,30 209 0,-43-226 0,0 0 0,-2 0 0,-1 0 0,-1 26 0,0-33 0,0-33 0,-1 0 0,0 1 0,-1-1 0,0 1 0,-2-1 0,-6-19 0,2 25 0,5 20 0,7 24 0,3-12 0,-1 1 0,-1 0 0,-1 0 0,2 40 0,-2-12 0,4 59 0,-6 15 0,-32-328 0,30 196 0,-1-1 0,-1 1 0,1-1 0,-1 1 0,-1 0 0,0-1 0,-6-11 0,4 70 0,-3 63 0,5-88 0,1 2 0,2 0 0,7 54 0,0 20 0,-9-27 0,4 103 0,4-130 0,1 39 0,1-31 0,-6-47 0,0-1 0,-1 0 0,0 1 0,0-1 0,-1 1 0,0-1 0,0 1 0,-1-1 0,-2 13 0,3-20 0,0 0 0,0 0 0,0 0 0,0 0 0,0-1 0,0 1 0,0 0 0,-1 0 0,1 0 0,0 0 0,0 0 0,0 0 0,0 0 0,0 0 0,0 0 0,0 0 0,0 0 0,0 0 0,-1 0 0,1 0 0,0 0 0,0 0 0,0 0 0,0 0 0,0 0 0,0 0 0,0 0 0,0 0 0,-1 0 0,1 0 0,0 0 0,0 0 0,0 0 0,0 0 0,0 0 0,0 0 0,0 0 0,0 0 0,0 0 0,0 0 0,0 1 0,-1-1 0,1 0 0,0 0 0,0 0 0,0 0 0,0 0 0,0 0 0,0 0 0,0 0 0,0 0 0,0 0 0,0 1 0,0-1 0,0 0 0,0 0 0,0 0 0,0 0 0,0 0 0,-4-14 0,0-20 0,13-63 0,-3 45 0,3-7 0,31-111 0,-34 150 0,17-89 0,-15 67 0,19-61 0,-69 261 0,-9 24 0,42-151 0,-9 47 0,2-5 0,5-31 0,-10 82 0,17-57 0,-1-22-1365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3:15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3:22.5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0 24575,'0'51'0,"10"71"0,-10-109 0,1 0 0,-2 0 0,1 1 0,-5 17 0,-1 31 0,-3 65 0,6-107 0,2 5 0,1 0 0,0 0 0,7 34 0,0 37 0,-7-138 0,-2-1 0,-7-42 0,-3 13 0,-14-69 0,-8 36 0,15 52 0,90 243 0,4 36 0,-9-34 0,-55-159 0,-1 0 0,8 44 0,0 2 0,-13-43 0,-13-60 0,-22-182 0,27 171 0,0 0 0,5-62 0,0 64 0,-2 0 0,-1 0 0,-6-42 0,6 64 0,0 0 0,1 0 0,0 0 0,1 0 0,3-13 0,1-29 0,-4 38 0,-1 11 0,1 0 0,-1-1 0,1 1 0,-1-1 0,-1 1 0,1-1 0,-1 1 0,0-1 0,-2-7 0,2 15 0,-1-1 0,1 1 0,0-1 0,0 1 0,0 0 0,0-1 0,0 1 0,1 0 0,-1-1 0,1 1 0,0 5 0,-15 182 0,-3-55 0,9-84 0,-3 67 0,10-83 0,-9 42 0,6-46 0,-3 63 0,-6 26 0,1-15 0,0 28 0,0-59 0,38-308 0,-15 145 0,29-126 0,-16 118 0,35-124 0,-53 204 0,-4 10 0,1-1 0,1 1 0,-1 0 0,1 0 0,0 0 0,0 0 0,1 0 0,9-11 0,-12 25 0,1 0 0,-1 0 0,0 1 0,-1 13 0,13 128 0,-12-45 0,-3 83 0,-4-137 0,-1 33 0,6-63 0,-1 1 0,-1-1 0,-1 0 0,-7 22 0,11-42 0,0 0 0,0 0 0,0 1 0,0-1 0,0 0 0,0 0 0,0 0 0,0 0 0,0 1 0,0-1 0,0 0 0,0 0 0,0 0 0,0 1 0,0-1 0,0 0 0,0 0 0,0 0 0,0 0 0,0 1 0,0-1 0,0 0 0,-1 0 0,1 0 0,0 0 0,0 0 0,0 1 0,0-1 0,0 0 0,0 0 0,-1 0 0,1 0 0,0 0 0,0 0 0,0 0 0,0 1 0,-1-1 0,1 0 0,0 0 0,0 0 0,0 0 0,0 0 0,-1 0 0,1 0 0,0 0 0,0 0 0,0 0 0,-1 0 0,1 0 0,0 0 0,0 0 0,0 0 0,0 0 0,-1-1 0,1 1 0,-6-13 0,0-20 0,5-247 0,2 132 0,13 29 0,-12 90 0,2 1 0,1-1 0,12-41 0,-14 69 0,0 11 0,2 25 0,-2-19 0,2 17 0,-1 0 0,0 51 0,3 36 0,-3-86 0,-2 46 0,-2-48 0,1-1 0,6 33 0,-4-26 0,0 0 0,-3 0 0,-3 41 0,-11-156 0,2-136 0,8-84 0,7 157 0,-4 129 0,1 7 0,-1 1 0,1 0 0,0 0 0,0-1 0,0 1 0,0 0 0,1 0 0,-1-1 0,1 1 0,1-5 0,0 10 0,-1 0 0,0 1 0,1-1 0,-1 1 0,0 0 0,-1-1 0,1 1 0,0 0 0,-1 0 0,0-1 0,1 6 0,0 217 0,-2-115 0,-13 22 0,1 14 0,0 26 0,12-126 0,-11 60 0,6-61 0,-1 62 0,5-79 0,0 0 0,-2 0 0,-2-1 0,-9 32 0,10-31 0,0 0 0,2 0 0,0 1 0,3-1 0,3 46 0,0 4 0,-13 46 0,7-101 0,3-12 0,0 1 0,0-1 0,4 21 0,-3-22 0,1 0 0,-2 0 0,1 0 0,-1-1 0,-3 20 0,0-8 0,1-1 0,1 40 0,14-106 0,-8 3 0,2 1 0,14-51 0,-11 56 0,-1-2 0,-3 1 0,3-44 0,-6 47 0,1 0 0,11-44 0,2-10 0,23-136 0,26-158 0,-55 334 0,-7 43 0,-6 31 0,-12 99 0,9-73 0,-2 56 0,5-83 0,0-1 0,-1 0 0,-10 34 0,6-30 0,2-1 0,-3 33 0,-19 165 0,23-173 0,-4 97 0,6-121 0,0 0 0,-8 32 0,5-32 0,-3 52 0,22-220 0,-28-5 0,21 84 0,0 6 0,4-130 0,1 28 0,-10 126 0,-1 0 0,-4-39 0,1 49 0,1 0 0,0 1 0,2-1 0,0 0 0,2 0 0,9-38 0,-9 147 0,-3 589 0,-14-544 0,14-123 0,0-1 0,0 0 0,-1 1 0,0-1 0,-1 0 0,0 1 0,-4 8 0,6-17 0,0 0 0,0 1 0,0-1 0,0 0 0,0 0 0,0 0 0,0 0 0,0 0 0,0 1 0,0-1 0,-1 0 0,1 0 0,0 0 0,0 0 0,0 0 0,0 0 0,0 0 0,0 0 0,-1 1 0,1-1 0,0 0 0,0 0 0,0 0 0,0 0 0,-1 0 0,1 0 0,0 0 0,0 0 0,0 0 0,0 0 0,-1 0 0,1 0 0,0 0 0,0 0 0,0 0 0,0 0 0,0 0 0,-1 0 0,1 0 0,0-1 0,0 1 0,0 0 0,0 0 0,0 0 0,-1 0 0,1 0 0,0 0 0,0 0 0,0 0 0,0-1 0,0 1 0,0 0 0,0 0 0,-1 0 0,1 0 0,0 0 0,0-1 0,-9-15 0,-4-17 0,-44-138 0,-28-96 0,69 208 0,-58-239 0,56 140 0,5 78 0,8 59 0,2-1 0,-2-41 0,4 43 0,0 15 0,0-1 0,1 1 0,0 0 0,0 0 0,0 0 0,1-1 0,0 1 0,0 0 0,0 0 0,0 0 0,1 0 0,2-6 0,12 66 0,27 156 0,-3 14 0,-37-197 0,1-6 0,-1 0 0,-1 1 0,-2-1 0,0 1 0,-1-1 0,-6 33 0,5-42 0,1-10 0,1 0 0,0 0 0,-1 0 0,0 0 0,0 0 0,0 0 0,0 0 0,0 0 0,-3 4 0,-10-57 0,-2-87 0,15 128 0,0 1 0,1-1 0,0 1 0,1-1 0,0 1 0,0 0 0,1-1 0,0 1 0,0 0 0,5-11 0,-4 14 0,-1 1 0,1-1 0,0 1 0,0-1 0,0 1 0,1 0 0,-1 1 0,1-1 0,0 0 0,0 1 0,0 0 0,1 0 0,-1 0 0,1 1 0,-1-1 0,1 1 0,8-3 0,-10 4 0,0 0 0,0 0 0,1 1 0,-1-1 0,0 1 0,0-1 0,0 1 0,0 0 0,1 0 0,-1 1 0,0-1 0,0 0 0,0 1 0,0 0 0,0 0 0,1 0 0,-2 0 0,5 2 0,-3 0 0,0 1 0,0-1 0,-1 0 0,1 1 0,-1 0 0,0 0 0,0 0 0,-1 0 0,1 0 0,-1 1 0,3 5 0,12 30 0,-2 0 0,-1 0 0,-2 1 0,-2 1 0,6 55 0,-11-61 0,-3-21 0,0 0 0,0 0 0,-2 0 0,0 0 0,-3 28 0,1-32 0,2 0 0,-1 0 0,1 0 0,2 12 0,-1-13 0,0 0 0,-1 0 0,0 0 0,-1 0 0,-2 16 0,-14 32 0,17-58 0,-1 0 0,1 0 0,0 0 0,-1-1 0,1 1 0,-1 0 0,1 0 0,-1 0 0,1-1 0,0 1 0,-1 0 0,1 0 0,0-1 0,-1 1 0,1 0 0,0-1 0,-1 1 0,1-1 0,0 1 0,0 0 0,-1-1 0,1 1 0,0-1 0,0 1 0,0 0 0,-1-1 0,1 1 0,0-1 0,0 1 0,0-1 0,0 1 0,0-1 0,0 1 0,0-1 0,0 1 0,0-1 0,-6-21 0,-8-126 0,9 101 0,-3-65 0,6 79 0,-9-59 0,5 60 0,-2-63 0,9 44 0,-2-70 0,1 121 0,0-1 0,1 1 0,-1-1 0,0 0 0,0 1 0,0-1 0,0 1 0,0-1 0,0 1 0,-1-1 0,1 0 0,0 1 0,0-1 0,0 1 0,0-1 0,-1 1 0,1-1 0,0 0 0,-1 1 0,1-1 0,0 1 0,-1 0 0,1-1 0,0 1 0,-1-1 0,1 1 0,-1-1 0,1 1 0,-1 0 0,1 0 0,-1-1 0,1 1 0,-1 0 0,0 0 0,1-1 0,-2 1 0,-17 15 0,-12 32 0,17-14 0,-18 66 0,2-2 0,29-95 0,1 0 0,-1 1 0,0-1 0,1 0 0,-1 0 0,0 0 0,-1 0 0,1 0 0,0 0 0,0-1 0,-1 1 0,1 0 0,-1-1 0,-3 4 0,4-6 0,-1 1 0,1 0 0,-1-1 0,1 1 0,0-1 0,-1 1 0,1-1 0,0 0 0,-1 0 0,1 0 0,0 1 0,0-1 0,0 0 0,0 0 0,0-1 0,0 1 0,0 0 0,0 0 0,0 0 0,1-1 0,-1 1 0,0 0 0,1-1 0,-1-1 0,-71-101-1365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5:22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1017 24575,'-1'-8'0,"0"0"0,0 0 0,-1 1 0,0-1 0,-4-11 0,3 10 0,0 1 0,1 0 0,0-1 0,0 1 0,0-11 0,0-145 0,-19 275 0,17-82 0,0-1 0,-2 0 0,-15 41 0,15-96 0,4-19 0,16-194 0,-14 153 0,-26 163 0,20-31 0,-2 55 0,8-97 0,0 0 0,0 0 0,0 0 0,0 0 0,0 0 0,0 0 0,-1 0 0,0 0 0,0 0 0,1 0 0,-4 5 0,-5-10 0,-6-17 0,3 1 0,9 14 0,0-1 0,0 0 0,0 1 0,1-1 0,0 0 0,0 0 0,0-1 0,0 1 0,0-6 0,-11-95 0,8 68 0,-15-55 0,7 37 0,-15-114 0,22 121 0,-1-35 0,5 61 0,0 0 0,-2 0 0,-7-26 0,5 20 0,6 28 0,-1 0 0,1 0 0,0 0 0,0 0 0,-1 0 0,1-1 0,-1 1 0,1 0 0,-1 0 0,1 1 0,-1-1 0,0 0 0,1 0 0,-1 0 0,0 0 0,0 0 0,1 1 0,-1-1 0,0 0 0,0 1 0,0-1 0,0 1 0,0-1 0,0 1 0,0-1 0,0 1 0,0 0 0,0-1 0,-1 1 0,1 0 0,0 0 0,0 0 0,0 0 0,0 0 0,0 0 0,0 0 0,0 0 0,-1 0 0,1 1 0,0-1 0,0 0 0,0 1 0,0-1 0,0 1 0,0-1 0,0 1 0,0-1 0,0 1 0,1 0 0,-3 1 0,1-1 0,0 1 0,0-1 0,0 1 0,0-1 0,0 1 0,0 0 0,0 0 0,0 0 0,1 0 0,-1 0 0,1 1 0,0-1 0,-1 0 0,1 1 0,0-1 0,0 1 0,1-1 0,-1 1 0,0-1 0,1 1 0,-1 4 0,9 62 0,-3 0 0,-7 103 0,0-53 0,3-88 0,2 0 0,8 34 0,1 6 0,1 48 0,0 14 0,1-1 0,-12-96 0,-2-31 0,-3-18 0,1 5 0,-7-37 0,-5-79 0,12 101 0,-12-44 0,13 62 0,-1 1 0,1-1 0,-1 1 0,0 0 0,-1-1 0,1 1 0,-1 0 0,1 1 0,-1-1 0,0 0 0,-1 1 0,-3-4 0,7 7 0,-1 0 0,1-1 0,0 1 0,-1 0 0,1 0 0,-1 0 0,1 0 0,0-1 0,-1 1 0,1 0 0,-1 0 0,1 0 0,0 0 0,-1 0 0,1 0 0,-1 0 0,1 0 0,0 0 0,-1 0 0,1 1 0,-1-1 0,1 0 0,0 0 0,-1 0 0,1 0 0,0 0 0,-1 1 0,1-1 0,0 0 0,-1 0 0,1 1 0,0-1 0,-1 0 0,1 1 0,0-1 0,0 0 0,-1 1 0,-8 21 0,2 22 0,5-8 0,2 1 0,2-1 0,1 0 0,2 0 0,2 0 0,1-1 0,14 40 0,-20-69 0,-1 0 0,0 1 0,0-1 0,-1 0 0,0 12 0,0-13 0,-1-1 0,1 0 0,0 1 0,1-1 0,-1 1 0,1-1 0,0 1 0,0-1 0,0 0 0,0 0 0,1 0 0,2 6 0,-3-10 0,0 0 0,0 1 0,0-1 0,0 0 0,0 0 0,0 0 0,0 0 0,0 0 0,0 0 0,0-1 0,0 1 0,-1 0 0,1 0 0,0-1 0,0 1 0,0-1 0,0 1 0,0 0 0,-1-1 0,1 1 0,0-1 0,-1 0 0,1 1 0,0-1 0,-1 0 0,1 1 0,0-1 0,-1 0 0,1 0 0,-1 0 0,0 1 0,1-1 0,-1 0 0,1-1 0,20-30 0,-12 12 0,-1 0 0,0-1 0,-2 0 0,7-32 0,-7 24 0,16-44 0,-21 71 0,-1-1 0,1 1 0,0 0 0,0-1 0,0 1 0,1 0 0,-1 0 0,1 0 0,-1 0 0,1 0 0,0 0 0,-1 0 0,1 0 0,0 1 0,0-1 0,0 1 0,0-1 0,1 1 0,-1 0 0,0 0 0,1 0 0,-1 0 0,0 0 0,1 0 0,-1 1 0,1-1 0,-1 1 0,1 0 0,0 0 0,-1 0 0,3 0 0,-2 1 0,0 0 0,-1 0 0,1 0 0,-1 0 0,1 1 0,-1-1 0,1 1 0,-1 0 0,0-1 0,0 1 0,0 0 0,0 0 0,0 0 0,0 0 0,-1 1 0,1-1 0,-1 1 0,0-1 0,1 0 0,-1 1 0,0 0 0,0-1 0,-1 1 0,1 0 0,0 0 0,-1-1 0,0 1 0,0 3 0,13 352 0,-13-352 0,0 0 0,0 1 0,-1-1 0,1 0 0,-1 1 0,-1-1 0,1 0 0,-4 7 0,2-75 0,5 6 0,-2-61 0,0 106 0,-1 0 0,-1-1 0,0 1 0,-1 0 0,0 0 0,-1 0 0,-7-16 0,-3 91 0,2 56 0,17-42 0,1-10 0,-6-45 0,0 0 0,2 0 0,0 1 0,2-1 0,1-1 0,0 1 0,2-1 0,1 0 0,0 0 0,17 28 0,-21-41 0,-1 0 0,1 0 0,-1 0 0,-1 0 0,0 1 0,0-1 0,-1 1 0,0-1 0,0 12 0,-7-37 0,1-16 0,19-197 0,-13 185 0,-1-19 0,-1 45 0,1 18 0,0 0 0,0 0 0,0 0 0,0 0 0,0 0 0,0 1 0,0-1 0,0 0 0,0 0 0,0 0 0,-1 0 0,1 0 0,0 0 0,0 0 0,0 0 0,0 0 0,0 0 0,0 0 0,0 0 0,0 0 0,0 0 0,0 0 0,0 0 0,0 0 0,-1 0 0,1 0 0,0 0 0,0 0 0,0 0 0,0 0 0,0 0 0,0 0 0,0 0 0,0 0 0,0 0 0,0-1 0,-8 33 0,2-1 0,-4 59 0,3-21 0,0 34 0,-3 70 0,6-135 0,4-35 0,0 0 0,-1 0 0,0 0 0,0 0 0,0 0 0,0 0 0,0 0 0,0 0 0,-1-1 0,1 1 0,-1 0 0,0-1 0,0 1 0,0-1 0,0 0 0,0 0 0,-1 0 0,1 0 0,-3 2 0,2-10 0,0 0 0,0 0 0,1 0 0,0-1 0,0 1 0,-1-12 0,-4-35 0,-1-79 0,7 121 0,-1 0 0,0 0 0,-1 0 0,0 0 0,0 1 0,-1-1 0,-1 1 0,-9-17 0,-14-34 0,28 60 0,-1-1 0,1 0 0,-1 1 0,0 0 0,1-1 0,-1 1 0,0-1 0,0 1 0,0 0 0,0 0 0,0-1 0,0 1 0,0 0 0,-1 0 0,1 0 0,0 0 0,-1 0 0,1 1 0,-1-1 0,1 0 0,-1 1 0,1-1 0,-3 0 0,-37 1 0,37 1 0,-1-1 0,0 1 0,1-1 0,-1 0 0,0 0 0,1-1 0,-7-1 0,10 2 0,-1-1 0,1 0 0,0 0 0,-1 1 0,1-1 0,0 0 0,0 0 0,-1 0 0,1-1 0,0 1 0,0 0 0,0 0 0,0-1 0,0 1 0,1 0 0,-1-1 0,0 1 0,1-1 0,-1 1 0,1-1 0,-1 1 0,1-1 0,0 1 0,-1-1 0,1 1 0,0-3 0,1 3 0,-1 0 0,0 0 0,0 0 0,0 0 0,0 0 0,0 1 0,0-1 0,0 0 0,0 0 0,0 0 0,-1 0 0,1 0 0,0 0 0,0 0 0,-1 0 0,1 1 0,-1-1 0,1 0 0,-1 0 0,1 0 0,-1 1 0,1-1 0,-1 0 0,-1 0 0,-6 22 0,-2 45 0,9-57 0,1 0 0,0 0 0,1 0 0,2 14 0,-3-22 0,0-1 0,0 1 0,1 0 0,-1 0 0,0 0 0,0-1 0,1 1 0,-1 0 0,1-1 0,-1 1 0,1 0 0,-1-1 0,1 1 0,-1 0 0,1-1 0,-1 1 0,1-1 0,0 1 0,-1-1 0,1 0 0,0 1 0,-1-1 0,1 1 0,1-1 0,-1 0 0,1 0 0,-1 0 0,1-1 0,-1 1 0,1-1 0,-1 1 0,1-1 0,-1 1 0,1-1 0,-1 0 0,0 0 0,1 0 0,-1 1 0,0-1 0,0-1 0,0 1 0,2-2 0,17-19 0,-15 17 0,-1 0 0,1-1 0,-1 2 0,1-1 0,1 0 0,-1 1 0,1 0 0,-1 1 0,1-1 0,8-3 0,-14 8 0,1-1 0,-1 1 0,1-1 0,-1 1 0,1-1 0,-1 1 0,1-1 0,-1 1 0,1 0 0,-1-1 0,0 1 0,1 0 0,-1-1 0,0 1 0,0 0 0,1-1 0,-1 1 0,0 0 0,0 0 0,0-1 0,0 1 0,0 0 0,0 0 0,0-1 0,0 1 0,0 0 0,-1 0 0,1 29 0,0-27 0,-7 57 0,4-46 0,1 1 0,1-1 0,0 18 0,6 9 0,-3-33 0,-1 1 0,0-1 0,0 0 0,-1 0 0,0 0 0,-1 1 0,1-1 0,-3 9 0,-2 38 0,3-14 0,0-39 0,-2-12 0,-3-18 0,5 21 0,-5-46 0,7 44 0,-1 0 0,0 0 0,-1 1 0,0-1 0,-6-17 0,5 88 0,3-57 0,0 0 0,0-1 0,0 0 0,0 1 0,1-1 0,-1 1 0,1-1 0,0 0 0,3 8 0,-3-11 0,0 0 0,0 0 0,0-1 0,0 1 0,0 0 0,0 0 0,0 0 0,1-1 0,-1 1 0,0-1 0,0 1 0,1-1 0,-1 0 0,0 1 0,1-1 0,-1 0 0,0 0 0,1 0 0,-1 0 0,1 0 0,-1 0 0,0 0 0,1 0 0,-1-1 0,0 1 0,1 0 0,-1-1 0,0 1 0,1-1 0,-1 0 0,0 1 0,2-2 0,36-16-1365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7:55:28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7 24575,'0'0'0,"0"0"0,0-1 0,0 1 0,0 0 0,0 0 0,0 0 0,0 0 0,0-1 0,0 1 0,0 0 0,0 0 0,0 0 0,0-1 0,0 1 0,0 0 0,0 0 0,0 0 0,0-1 0,0 1 0,-1 0 0,1 0 0,0 0 0,0 0 0,0-1 0,0 1 0,0 0 0,0 0 0,-1 0 0,1 0 0,0 0 0,0 0 0,0-1 0,0 1 0,0 0 0,-1 0 0,1 0 0,0 0 0,0 0 0,0 0 0,-1 0 0,1 0 0,0 0 0,0 0 0,0 0 0,0 0 0,-1 0 0,-9 7 0,-6 12 0,-1 19 0,2 1 0,2 0 0,-10 54 0,10-44 0,-16 104 0,15-67 0,7-48 0,-41 252 0,40-217 0,0 77 0,-5 12 0,13 156 0,1-309 0,2-9 0,6-16 0,6-28 0,19-110 0,-25 113 0,4-51 0,-7 45 0,10-63 0,4 1 0,40-122 0,-30 137 0,41-107 0,-60 174 0,-7 15 0,1 0 0,0 0 0,1 1 0,0-1 0,0 1 0,1 0 0,10-10 0,-17 20 0,0 1 0,1 0 0,-1 0 0,0 0 0,0 0 0,0-1 0,1 1 0,-1 0 0,0 0 0,0 0 0,1 0 0,-1 0 0,0 0 0,0 0 0,1 0 0,-1 0 0,0 0 0,0 0 0,1 0 0,-1 0 0,0 0 0,0 0 0,1 0 0,-1 0 0,0 0 0,0 0 0,1 0 0,-1 0 0,0 0 0,0 0 0,1 0 0,-1 0 0,0 1 0,0-1 0,0 0 0,1 0 0,-1 0 0,0 0 0,0 1 0,0-1 0,0 0 0,1 1 0,6 15 0,1 27 0,-7-37 0,15 145 0,-4 45 0,-6-90 0,-7 114 0,-1-75 0,2-142 0,-11 253 0,-2-60 0,12-177 0,1-15 0,0 0 0,0-1 0,-1 1 0,1 0 0,-1-1 0,0 1 0,0-1 0,0 1 0,0-1 0,0 1 0,-3 3 0,4-7 0,-1 0 0,1-1 0,-1 1 0,1 0 0,-1 0 0,1 0 0,-1 0 0,1 0 0,0 0 0,-1-1 0,1 1 0,-1 0 0,1-1 0,-1 1 0,1 0 0,0 0 0,-1-1 0,1 1 0,0-1 0,-1 1 0,1 0 0,0-1 0,-1 1 0,1-1 0,0 1 0,0-1 0,0 1 0,-1-1 0,1 1 0,0-1 0,0 1 0,0-1 0,0 1 0,0-1 0,0 1 0,0-1 0,0 1 0,0-1 0,0 0 0,-6-23 0,-14-108 0,-1-22 0,13 55 0,-9-233 0,14 200 0,6-132 0,-2 253 0,0 0 0,0 0 0,1 0 0,1 1 0,0-1 0,7-16 0,-5 76 0,-18 162 0,-19 119 0,11-150 0,-41 318 0,20-218 0,39-255 0,2-15 0,0 1 0,0-1 0,-1 1 0,-1-1 0,0 0 0,-7 17 0,10-27 0,0 1 0,0-1 0,0 0 0,0 0 0,0 1 0,-1-1 0,1 0 0,0 0 0,0 0 0,0 1 0,0-1 0,0 0 0,0 0 0,-1 0 0,1 1 0,0-1 0,0 0 0,0 0 0,-1 0 0,1 0 0,0 0 0,0 0 0,0 1 0,-1-1 0,1 0 0,0 0 0,0 0 0,-1 0 0,1 0 0,0 0 0,0 0 0,0 0 0,-1 0 0,1 0 0,0 0 0,0 0 0,-1 0 0,1 0 0,0 0 0,0 0 0,-1-1 0,-5-10 0,0-23 0,5 29 0,-5-44 0,2 0 0,3 0 0,9-97 0,-3 81 0,-3-88 0,-2 87 0,10-87 0,-1 78 0,-6 35 0,3 0 0,1 0 0,18-56 0,-24 95 0,-1-1 0,0 1 0,0 0 0,0 0 0,1 0 0,-1 1 0,0-1 0,1 0 0,-1 0 0,1 0 0,-1 0 0,1 0 0,0 0 0,-1 0 0,1 1 0,0-1 0,0 0 0,-1 1 0,1-1 0,0 0 0,0 1 0,0-1 0,0 1 0,0-1 0,1 1 0,-1 0 0,0 0 0,0 1 0,0 0 0,0-1 0,-1 1 0,1-1 0,0 1 0,0 0 0,0 0 0,-1-1 0,1 1 0,0 0 0,-1 0 0,1 0 0,-1 0 0,1 0 0,-1 0 0,1 0 0,-1 1 0,3 6 0,0 1 0,0-1 0,-1 1 0,2 14 0,22 222 0,-13-102 0,14 93 0,-1-12 0,0-70 0,-29-266 0,4 76 0,-2 0 0,-6-44 0,6 58 0,1 19 0,0-1 0,1 1 0,-2-1 0,1 1 0,0-1 0,-1 1 0,1-1 0,-1 1 0,-2-6 0,0 11 0,1 1 0,0 0 0,0 0 0,0 0 0,0 0 0,0 1 0,1-1 0,-1 0 0,1 1 0,-1 4 0,-37 118 0,-26 106 0,44-155 0,18-74 0,3-15 0,3-17 0,2-25 0,-5 39 0,2 1 0,-1-1 0,2 1 0,0 0 0,0 0 0,7-16 0,-10 37 0,0 0 0,0 0 0,1 1 0,0-1 0,0 0 0,3 9 0,0 1 0,2 36 0,-2 0 0,-6 92 0,-1-42 0,16-148 0,10-72 0,-14 80 0,-1-1 0,-2 0 0,-2-1 0,-1 1 0,-3-42 0,-6 63 0,-2 27 0,-6 30 0,13-37 0,-5 31 49,5-28-251,0 0 0,0 0 0,0 0 0,0-1 0,-1 1 0,-4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2C2E-95F4-406D-9218-67ABF8BE58C4}" type="datetime1">
              <a:rPr lang="en-US" smtClean="0"/>
              <a:t>3/14/2022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666-3655-4940-A8B2-FDA09ED9D088}" type="datetime1">
              <a:rPr lang="en-US" smtClean="0"/>
              <a:t>3/14/2022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E564-1084-406F-8D4E-FDB2BC4F1A99}" type="datetime1">
              <a:rPr lang="en-US" smtClean="0"/>
              <a:t>3/14/2022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CE7-8B8E-42E3-9207-97700327FBA2}" type="datetime1">
              <a:rPr lang="en-US" smtClean="0"/>
              <a:t>3/14/2022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432-1774-4132-A139-7B56098875D2}" type="datetime1">
              <a:rPr lang="en-US" smtClean="0"/>
              <a:t>3/14/2022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3F4-CD8A-4F41-98DD-8AA991C4670D}" type="datetime1">
              <a:rPr lang="en-US" smtClean="0"/>
              <a:t>3/14/2022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36232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438400"/>
            <a:ext cx="3810000" cy="37338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351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438400"/>
            <a:ext cx="3810000" cy="37338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 baseline="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EC-E548-49E5-9A4C-9B0D2F77F463}" type="datetime1">
              <a:rPr lang="en-US" smtClean="0"/>
              <a:t>3/14/2022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845B-FA74-4EF6-9599-7DFD4D6160F3}" type="datetime1">
              <a:rPr lang="en-US" smtClean="0"/>
              <a:t>3/14/2022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D794-8687-4650-A767-0F1458408B7B}" type="datetime1">
              <a:rPr lang="en-US" smtClean="0"/>
              <a:t>3/14/2022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1FAE-BF75-4A5F-AB39-B481B0223DFE}" type="datetime1">
              <a:rPr lang="en-US" smtClean="0"/>
              <a:t>3/14/2022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880-C251-4F02-A315-6019F5CD7433}" type="datetime1">
              <a:rPr lang="en-US" smtClean="0"/>
              <a:t>3/14/2022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7921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600200"/>
            <a:ext cx="7772400" cy="45638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AD94-EBA9-44CE-A7AE-9AD45476EA03}" type="datetime1">
              <a:rPr lang="en-US" smtClean="0"/>
              <a:t>3/14/2022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84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3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8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10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726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70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4.xml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r-asm-tutorial.net/avr_sim/index_en.html#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60906"/>
            <a:ext cx="7010400" cy="679452"/>
          </a:xfrm>
        </p:spPr>
        <p:txBody>
          <a:bodyPr/>
          <a:lstStyle/>
          <a:p>
            <a:r>
              <a:rPr lang="en-US" dirty="0"/>
              <a:t>Programming Microcontrollers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3172106"/>
            <a:ext cx="6553200" cy="508000"/>
          </a:xfrm>
        </p:spPr>
        <p:txBody>
          <a:bodyPr/>
          <a:lstStyle/>
          <a:p>
            <a:r>
              <a:rPr lang="en-US" dirty="0"/>
              <a:t>A Computer Scientist’s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AA8D4-0FC4-4BE8-AAB5-ADF9DEFE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1EC09-D0C2-42EE-816D-5A236819E721}"/>
              </a:ext>
            </a:extLst>
          </p:cNvPr>
          <p:cNvSpPr txBox="1"/>
          <p:nvPr/>
        </p:nvSpPr>
        <p:spPr>
          <a:xfrm>
            <a:off x="7671561" y="6002410"/>
            <a:ext cx="14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André Pereira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2EE55-CD5D-4950-9BA3-50577601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31856"/>
            <a:ext cx="1143000" cy="569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858AD7-A0F2-4AAB-8344-E94F1C7A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62" y="230188"/>
            <a:ext cx="1845638" cy="5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1F2C2-9F71-4FCC-AB9C-5AD6DBA6D683}"/>
              </a:ext>
            </a:extLst>
          </p:cNvPr>
          <p:cNvSpPr txBox="1"/>
          <p:nvPr/>
        </p:nvSpPr>
        <p:spPr>
          <a:xfrm>
            <a:off x="-76200" y="6017799"/>
            <a:ext cx="11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D9-C98C-42A6-9928-279A8EC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Supported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7ABC-CC3E-4665-B2AF-80E8A81C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and arithmetic operations</a:t>
            </a:r>
          </a:p>
          <a:p>
            <a:pPr lvl="1"/>
            <a:r>
              <a:rPr lang="en-US" dirty="0"/>
              <a:t>And, or, </a:t>
            </a:r>
            <a:r>
              <a:rPr lang="en-US" dirty="0" err="1"/>
              <a:t>xor</a:t>
            </a:r>
            <a:r>
              <a:rPr lang="en-US" dirty="0"/>
              <a:t>, not, </a:t>
            </a:r>
            <a:r>
              <a:rPr lang="en-US" dirty="0" err="1"/>
              <a:t>cmp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Add, sub, </a:t>
            </a:r>
            <a:r>
              <a:rPr lang="en-US" dirty="0" err="1"/>
              <a:t>mul</a:t>
            </a:r>
            <a:r>
              <a:rPr lang="en-US" dirty="0"/>
              <a:t>, div, </a:t>
            </a:r>
            <a:r>
              <a:rPr lang="en-US" dirty="0" err="1"/>
              <a:t>inc</a:t>
            </a:r>
            <a:r>
              <a:rPr lang="en-US" dirty="0"/>
              <a:t>, dec, …</a:t>
            </a:r>
          </a:p>
          <a:p>
            <a:endParaRPr lang="en-US" dirty="0"/>
          </a:p>
          <a:p>
            <a:r>
              <a:rPr lang="en-US" dirty="0"/>
              <a:t>ISA defines the number of operands for each instruction</a:t>
            </a:r>
          </a:p>
          <a:p>
            <a:pPr lvl="1"/>
            <a:r>
              <a:rPr lang="en-US" dirty="0"/>
              <a:t>3 operands – RISC for microprocessors (ex., ARM)</a:t>
            </a:r>
          </a:p>
          <a:p>
            <a:pPr lvl="1"/>
            <a:r>
              <a:rPr lang="en-US" dirty="0"/>
              <a:t>2 operands – RISC/CISC for microprocessors  (ex., IA-16)</a:t>
            </a:r>
          </a:p>
          <a:p>
            <a:pPr lvl="1"/>
            <a:r>
              <a:rPr lang="en-US" dirty="0"/>
              <a:t>1 operand – RISC for microcontrollers</a:t>
            </a:r>
          </a:p>
          <a:p>
            <a:pPr lvl="1"/>
            <a:r>
              <a:rPr lang="en-US" dirty="0"/>
              <a:t>0 operands – RISC/CISC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9E2D-B240-4F4B-9F50-6525E64F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D9-C98C-42A6-9928-279A8EC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Access and Types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7ABC-CC3E-4665-B2AF-80E8A81C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8067"/>
            <a:ext cx="7772400" cy="2260603"/>
          </a:xfrm>
        </p:spPr>
        <p:txBody>
          <a:bodyPr>
            <a:normAutofit/>
          </a:bodyPr>
          <a:lstStyle/>
          <a:p>
            <a:r>
              <a:rPr lang="en-US" dirty="0"/>
              <a:t>Operand types</a:t>
            </a:r>
          </a:p>
          <a:p>
            <a:pPr lvl="1"/>
            <a:r>
              <a:rPr lang="en-US" dirty="0" err="1"/>
              <a:t>Immediates</a:t>
            </a:r>
            <a:endParaRPr lang="en-US" dirty="0"/>
          </a:p>
          <a:p>
            <a:pPr lvl="1"/>
            <a:r>
              <a:rPr lang="en-US" dirty="0"/>
              <a:t>Scalars in registers</a:t>
            </a:r>
          </a:p>
          <a:p>
            <a:pPr lvl="1"/>
            <a:r>
              <a:rPr lang="en-US" dirty="0"/>
              <a:t>Complex data structures in memory (ex., C structs, arrays)</a:t>
            </a:r>
          </a:p>
          <a:p>
            <a:endParaRPr lang="en-US" dirty="0"/>
          </a:p>
          <a:p>
            <a:r>
              <a:rPr lang="en-US" dirty="0"/>
              <a:t>Operand data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F43E-C164-4B2C-9FE4-692F27C2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50F9C-231E-4D22-AA68-EC6A7B33DB24}"/>
              </a:ext>
            </a:extLst>
          </p:cNvPr>
          <p:cNvSpPr txBox="1"/>
          <p:nvPr/>
        </p:nvSpPr>
        <p:spPr>
          <a:xfrm>
            <a:off x="914401" y="3886200"/>
            <a:ext cx="3352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RISC</a:t>
            </a:r>
            <a:endParaRPr lang="en-US" sz="2100" dirty="0">
              <a:solidFill>
                <a:schemeClr val="accent1"/>
              </a:solidFill>
            </a:endParaRPr>
          </a:p>
          <a:p>
            <a:pPr marL="457242" lvl="1" indent="-173752" defTabSz="914484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1800" dirty="0"/>
              <a:t>L&amp;A ops – all operands in registers</a:t>
            </a:r>
          </a:p>
          <a:p>
            <a:pPr marL="457242" lvl="1" indent="-173752" defTabSz="914484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1800" dirty="0"/>
              <a:t>Few address specification modes</a:t>
            </a:r>
          </a:p>
          <a:p>
            <a:pPr marL="457242" lvl="1" indent="-173752" defTabSz="914484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1800" dirty="0"/>
              <a:t>32 general purpose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FB19-E429-4B14-A3F0-029B2B91B9B7}"/>
              </a:ext>
            </a:extLst>
          </p:cNvPr>
          <p:cNvSpPr txBox="1"/>
          <p:nvPr/>
        </p:nvSpPr>
        <p:spPr>
          <a:xfrm>
            <a:off x="4572000" y="3895134"/>
            <a:ext cx="3352799" cy="218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CISC</a:t>
            </a:r>
            <a:endParaRPr lang="en-US" sz="2100" dirty="0">
              <a:solidFill>
                <a:schemeClr val="accent1"/>
              </a:solidFill>
            </a:endParaRPr>
          </a:p>
          <a:p>
            <a:pPr marL="457242" lvl="1" indent="-173752" defTabSz="914484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1800" dirty="0"/>
              <a:t>L&amp;A ops – operands in registers or register/memory</a:t>
            </a:r>
          </a:p>
          <a:p>
            <a:pPr marL="457242" lvl="1" indent="-173752" defTabSz="914484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1800" dirty="0"/>
              <a:t>Several address specification modes</a:t>
            </a:r>
          </a:p>
          <a:p>
            <a:pPr marL="457242" lvl="1" indent="-173752" defTabSz="914484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1800" dirty="0"/>
              <a:t>8 general purpose registers (IA-16)</a:t>
            </a:r>
          </a:p>
        </p:txBody>
      </p:sp>
    </p:spTree>
    <p:extLst>
      <p:ext uri="{BB962C8B-B14F-4D97-AF65-F5344CB8AC3E}">
        <p14:creationId xmlns:p14="http://schemas.microsoft.com/office/powerpoint/2010/main" val="47714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D9-C98C-42A6-9928-279A8EC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Instruction Length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7ABC-CC3E-4665-B2AF-80E8A81C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2413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instruction length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Instructions can range from 1 to several bytes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Representation organized in sections</a:t>
            </a:r>
          </a:p>
          <a:p>
            <a:pPr lvl="2"/>
            <a:r>
              <a:rPr lang="en-US" dirty="0"/>
              <a:t>The sections used may vary between instructions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Code requires less memory space (a big limitation in the past)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More complex Control Units and Decoder are required</a:t>
            </a:r>
          </a:p>
          <a:p>
            <a:pPr lvl="2"/>
            <a:r>
              <a:rPr lang="en-US" dirty="0"/>
              <a:t>Slow(er) fetch and decoding of a complex instruction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47AA-02D4-420E-A1D3-066DB7B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6A868-4C23-4BEC-85E6-A81FDE97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45965"/>
            <a:ext cx="3862894" cy="2121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6E43E-C556-4C08-85ED-ECEA694DA5EE}"/>
              </a:ext>
            </a:extLst>
          </p:cNvPr>
          <p:cNvSpPr txBox="1"/>
          <p:nvPr/>
        </p:nvSpPr>
        <p:spPr>
          <a:xfrm>
            <a:off x="4160552" y="6429474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IA-32</a:t>
            </a:r>
          </a:p>
        </p:txBody>
      </p:sp>
    </p:spTree>
    <p:extLst>
      <p:ext uri="{BB962C8B-B14F-4D97-AF65-F5344CB8AC3E}">
        <p14:creationId xmlns:p14="http://schemas.microsoft.com/office/powerpoint/2010/main" val="11357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D9-C98C-42A6-9928-279A8EC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Instruction Length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7ABC-CC3E-4665-B2AF-80E8A81C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2257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Fixed instruction length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Instructions often coded using 32 bits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Representation organized in sections</a:t>
            </a:r>
          </a:p>
          <a:p>
            <a:pPr lvl="2"/>
            <a:r>
              <a:rPr lang="en-US" dirty="0"/>
              <a:t>Unused sections are offset to add up to 32 bits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Larger in-memory code bases (still a few </a:t>
            </a:r>
            <a:r>
              <a:rPr lang="en-US" dirty="0" err="1"/>
              <a:t>KiBs</a:t>
            </a:r>
            <a:r>
              <a:rPr lang="en-US" dirty="0"/>
              <a:t> to </a:t>
            </a:r>
            <a:r>
              <a:rPr lang="en-US" dirty="0" err="1"/>
              <a:t>MeBs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Simpler and faster decoding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814B-51CC-492E-A0E0-86FB0CEA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F3FC0-25BB-44DF-A0C0-6B52573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76" y="4027316"/>
            <a:ext cx="5906047" cy="2257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02BEF-DAB9-407B-A1C0-6EA4B2C32495}"/>
              </a:ext>
            </a:extLst>
          </p:cNvPr>
          <p:cNvSpPr txBox="1"/>
          <p:nvPr/>
        </p:nvSpPr>
        <p:spPr>
          <a:xfrm>
            <a:off x="4301732" y="63246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630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E494-2051-48F1-A78F-EBA794C2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Organization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57790-3A49-48E2-A715-09795E8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972F4-F0EE-4A05-A2F1-56B64E92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88" y="2057400"/>
            <a:ext cx="4181824" cy="39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A499-5B76-49E5-AC55-C0B64F19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on IA-16 (CISC)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F574-1935-4FD2-806D-ADA4C765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42945-211A-49E4-98A1-0CB1CBD8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28800"/>
            <a:ext cx="6019800" cy="4384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3339C3-01B6-4870-A1BE-B87A92FA58A0}"/>
                  </a:ext>
                </a:extLst>
              </p14:cNvPr>
              <p14:cNvContentPartPr/>
              <p14:nvPr/>
            </p14:nvContentPartPr>
            <p14:xfrm>
              <a:off x="7159443" y="2320580"/>
              <a:ext cx="104760" cy="252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3339C3-01B6-4870-A1BE-B87A92FA58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803" y="2257580"/>
                <a:ext cx="230400" cy="265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B09BC94-A165-4D4A-9DC7-69154276314B}"/>
              </a:ext>
            </a:extLst>
          </p:cNvPr>
          <p:cNvGrpSpPr/>
          <p:nvPr/>
        </p:nvGrpSpPr>
        <p:grpSpPr>
          <a:xfrm>
            <a:off x="7100453" y="2563965"/>
            <a:ext cx="39600" cy="1441440"/>
            <a:chOff x="7100453" y="2563965"/>
            <a:chExt cx="39600" cy="14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226BC9-B9CA-4447-AC1C-7BF6CED6E13C}"/>
                    </a:ext>
                  </a:extLst>
                </p14:cNvPr>
                <p14:cNvContentPartPr/>
                <p14:nvPr/>
              </p14:nvContentPartPr>
              <p14:xfrm>
                <a:off x="7100453" y="2563965"/>
                <a:ext cx="33840" cy="879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226BC9-B9CA-4447-AC1C-7BF6CED6E1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82813" y="2545965"/>
                  <a:ext cx="6948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8F171F-E303-483E-8FE4-D9EBDF7F86AC}"/>
                    </a:ext>
                  </a:extLst>
                </p14:cNvPr>
                <p14:cNvContentPartPr/>
                <p14:nvPr/>
              </p14:nvContentPartPr>
              <p14:xfrm>
                <a:off x="7114853" y="3352365"/>
                <a:ext cx="25200" cy="65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8F171F-E303-483E-8FE4-D9EBDF7F86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6853" y="3334725"/>
                  <a:ext cx="608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857E5C-A2DF-45E8-B3D3-ECF6533D955C}"/>
                    </a:ext>
                  </a:extLst>
                </p14:cNvPr>
                <p14:cNvContentPartPr/>
                <p14:nvPr/>
              </p14:nvContentPartPr>
              <p14:xfrm>
                <a:off x="7113413" y="3505005"/>
                <a:ext cx="11880" cy="45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857E5C-A2DF-45E8-B3D3-ECF6533D95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95773" y="3487005"/>
                  <a:ext cx="4752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4390F9-C74D-4C10-9D01-42C61AA9A417}"/>
                  </a:ext>
                </a:extLst>
              </p14:cNvPr>
              <p14:cNvContentPartPr/>
              <p14:nvPr/>
            </p14:nvContentPartPr>
            <p14:xfrm>
              <a:off x="7092893" y="4019085"/>
              <a:ext cx="72720" cy="607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4390F9-C74D-4C10-9D01-42C61AA9A4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75253" y="4001445"/>
                <a:ext cx="10836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B7A86D-F2E5-4678-9B95-170826EFDB00}"/>
                  </a:ext>
                </a:extLst>
              </p14:cNvPr>
              <p14:cNvContentPartPr/>
              <p14:nvPr/>
            </p14:nvContentPartPr>
            <p14:xfrm>
              <a:off x="7091093" y="477166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B7A86D-F2E5-4678-9B95-170826EFDB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3453" y="4754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7B5BE3-209B-4FD1-9D1D-6AC7BC903129}"/>
                  </a:ext>
                </a:extLst>
              </p14:cNvPr>
              <p14:cNvContentPartPr/>
              <p14:nvPr/>
            </p14:nvContentPartPr>
            <p14:xfrm>
              <a:off x="7092533" y="4724145"/>
              <a:ext cx="161280" cy="889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7B5BE3-209B-4FD1-9D1D-6AC7BC9031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74893" y="4706145"/>
                <a:ext cx="19692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1C4CE4-51CE-4A1A-B236-C37623DD917C}"/>
                  </a:ext>
                </a:extLst>
              </p14:cNvPr>
              <p14:cNvContentPartPr/>
              <p14:nvPr/>
            </p14:nvContentPartPr>
            <p14:xfrm>
              <a:off x="7100093" y="5339025"/>
              <a:ext cx="148680" cy="719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1C4CE4-51CE-4A1A-B236-C37623DD91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82093" y="5321385"/>
                <a:ext cx="18432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F2DF1F-F9E8-4B24-A9E8-7172ACE3FAA2}"/>
                  </a:ext>
                </a:extLst>
              </p14:cNvPr>
              <p14:cNvContentPartPr/>
              <p14:nvPr/>
            </p14:nvContentPartPr>
            <p14:xfrm>
              <a:off x="3033173" y="2859705"/>
              <a:ext cx="149760" cy="891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F2DF1F-F9E8-4B24-A9E8-7172ACE3FA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15533" y="2842065"/>
                <a:ext cx="18540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white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1376B5-12CD-4A2F-81A4-53C7ACE69A96}"/>
                  </a:ext>
                </a:extLst>
              </p14:cNvPr>
              <p14:cNvContentPartPr/>
              <p14:nvPr/>
            </p14:nvContentPartPr>
            <p14:xfrm>
              <a:off x="2832653" y="2323305"/>
              <a:ext cx="353520" cy="1430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1376B5-12CD-4A2F-81A4-53C7ACE69A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6653" y="2287305"/>
                <a:ext cx="42516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2C56954-019B-4E3D-979A-9245DE5F8617}"/>
                  </a:ext>
                </a:extLst>
              </p14:cNvPr>
              <p14:cNvContentPartPr/>
              <p14:nvPr/>
            </p14:nvContentPartPr>
            <p14:xfrm>
              <a:off x="2828693" y="3155265"/>
              <a:ext cx="22680" cy="31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2C56954-019B-4E3D-979A-9245DE5F861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92693" y="3119625"/>
                <a:ext cx="943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4D3A09-64CF-46BC-A2F7-8F3E403F5804}"/>
                  </a:ext>
                </a:extLst>
              </p14:cNvPr>
              <p14:cNvContentPartPr/>
              <p14:nvPr/>
            </p14:nvContentPartPr>
            <p14:xfrm>
              <a:off x="2828693" y="2613105"/>
              <a:ext cx="49680" cy="592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4D3A09-64CF-46BC-A2F7-8F3E403F58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93053" y="2577105"/>
                <a:ext cx="1213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white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1C4BD3-6B50-4778-A03E-B60857B88A34}"/>
                  </a:ext>
                </a:extLst>
              </p14:cNvPr>
              <p14:cNvContentPartPr/>
              <p14:nvPr/>
            </p14:nvContentPartPr>
            <p14:xfrm>
              <a:off x="2822573" y="2338065"/>
              <a:ext cx="61560" cy="224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1C4BD3-6B50-4778-A03E-B60857B88A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86361" y="2302065"/>
                <a:ext cx="133621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03F6BD-A780-4281-996B-E90938F01282}"/>
                  </a:ext>
                </a:extLst>
              </p14:cNvPr>
              <p14:cNvContentPartPr/>
              <p14:nvPr/>
            </p14:nvContentPartPr>
            <p14:xfrm>
              <a:off x="4174013" y="6038385"/>
              <a:ext cx="1326960" cy="10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03F6BD-A780-4281-996B-E90938F0128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38013" y="6002745"/>
                <a:ext cx="13986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8AF967-F9EE-4069-9D29-1735C7FB5CCE}"/>
                  </a:ext>
                </a:extLst>
              </p14:cNvPr>
              <p14:cNvContentPartPr/>
              <p14:nvPr/>
            </p14:nvContentPartPr>
            <p14:xfrm>
              <a:off x="4223693" y="1922865"/>
              <a:ext cx="1312200" cy="18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8AF967-F9EE-4069-9D29-1735C7FB5C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87693" y="1887225"/>
                <a:ext cx="13838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2370E15-22B1-4685-B72F-95A7F0D528C8}"/>
              </a:ext>
            </a:extLst>
          </p:cNvPr>
          <p:cNvGrpSpPr/>
          <p:nvPr/>
        </p:nvGrpSpPr>
        <p:grpSpPr>
          <a:xfrm>
            <a:off x="6018653" y="2276025"/>
            <a:ext cx="282600" cy="2834280"/>
            <a:chOff x="6018653" y="2276025"/>
            <a:chExt cx="282600" cy="28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34F99B-D1A0-40D3-AB70-8470603FD38C}"/>
                    </a:ext>
                  </a:extLst>
                </p14:cNvPr>
                <p14:cNvContentPartPr/>
                <p14:nvPr/>
              </p14:nvContentPartPr>
              <p14:xfrm>
                <a:off x="6020453" y="2276025"/>
                <a:ext cx="280800" cy="22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34F99B-D1A0-40D3-AB70-8470603FD3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84453" y="2240385"/>
                  <a:ext cx="352440" cy="23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49C8B6-64E5-46BC-9A35-6A18E18F4625}"/>
                    </a:ext>
                  </a:extLst>
                </p14:cNvPr>
                <p14:cNvContentPartPr/>
                <p14:nvPr/>
              </p14:nvContentPartPr>
              <p14:xfrm>
                <a:off x="6114773" y="3247665"/>
                <a:ext cx="95760" cy="99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49C8B6-64E5-46BC-9A35-6A18E18F46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79133" y="3212025"/>
                  <a:ext cx="16740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7FF963-0F5B-4F56-8B20-E22394A3CDFD}"/>
                    </a:ext>
                  </a:extLst>
                </p14:cNvPr>
                <p14:cNvContentPartPr/>
                <p14:nvPr/>
              </p14:nvContentPartPr>
              <p14:xfrm>
                <a:off x="6018653" y="3305265"/>
                <a:ext cx="278640" cy="180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7FF963-0F5B-4F56-8B20-E22394A3CD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82653" y="3269265"/>
                  <a:ext cx="350280" cy="18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F24C1A-7B48-43EF-A61D-C1873DBEA164}"/>
                  </a:ext>
                </a:extLst>
              </p14:cNvPr>
              <p14:cNvContentPartPr/>
              <p14:nvPr/>
            </p14:nvContentPartPr>
            <p14:xfrm>
              <a:off x="6157613" y="5081145"/>
              <a:ext cx="126000" cy="975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F24C1A-7B48-43EF-A61D-C1873DBEA16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21973" y="5045505"/>
                <a:ext cx="197640" cy="10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0C2CD7-888D-41A4-ADC9-7028EB4F0CC4}"/>
                  </a:ext>
                </a:extLst>
              </p14:cNvPr>
              <p14:cNvContentPartPr/>
              <p14:nvPr/>
            </p14:nvContentPartPr>
            <p14:xfrm>
              <a:off x="7234013" y="5752905"/>
              <a:ext cx="10080" cy="23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0C2CD7-888D-41A4-ADC9-7028EB4F0CC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98013" y="5716905"/>
                <a:ext cx="81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4262C0-8BD8-4D5E-B562-9790B2C5072A}"/>
                  </a:ext>
                </a:extLst>
              </p14:cNvPr>
              <p14:cNvContentPartPr/>
              <p14:nvPr/>
            </p14:nvContentPartPr>
            <p14:xfrm>
              <a:off x="7154453" y="4551225"/>
              <a:ext cx="18000" cy="20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4262C0-8BD8-4D5E-B562-9790B2C5072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18813" y="4515225"/>
                <a:ext cx="896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4EDAFBC-04FF-4546-9AD2-67F73854112B}"/>
                  </a:ext>
                </a:extLst>
              </p14:cNvPr>
              <p14:cNvContentPartPr/>
              <p14:nvPr/>
            </p14:nvContentPartPr>
            <p14:xfrm>
              <a:off x="5999573" y="4971705"/>
              <a:ext cx="196560" cy="100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4EDAFBC-04FF-4546-9AD2-67F7385411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63933" y="4936065"/>
                <a:ext cx="268200" cy="10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5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DBFC-E464-4999-9598-EBF1CD5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CISC</a:t>
            </a:r>
            <a:r>
              <a:rPr lang="en-US" dirty="0"/>
              <a:t> vs </a:t>
            </a:r>
            <a:r>
              <a:rPr lang="en-US" i="1" dirty="0"/>
              <a:t>RISC</a:t>
            </a:r>
            <a:r>
              <a:rPr lang="en-US" dirty="0"/>
              <a:t> Summary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338779-E4B4-D94F-EE2D-71972AA3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1701800"/>
            <a:ext cx="2822448" cy="431800"/>
          </a:xfrm>
        </p:spPr>
        <p:txBody>
          <a:bodyPr/>
          <a:lstStyle/>
          <a:p>
            <a:r>
              <a:rPr lang="en-US" dirty="0"/>
              <a:t>CISC (IA-16)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22FA1D0-B425-68F7-22BB-C47A0D7B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2286000"/>
            <a:ext cx="3810000" cy="3886200"/>
          </a:xfrm>
        </p:spPr>
        <p:txBody>
          <a:bodyPr/>
          <a:lstStyle/>
          <a:p>
            <a:r>
              <a:rPr lang="en-US" dirty="0"/>
              <a:t>6+2 generic registers</a:t>
            </a:r>
          </a:p>
          <a:p>
            <a:pPr lvl="1"/>
            <a:r>
              <a:rPr lang="en-US" dirty="0"/>
              <a:t>Intensive use of the stack</a:t>
            </a:r>
          </a:p>
          <a:p>
            <a:pPr lvl="2"/>
            <a:r>
              <a:rPr lang="en-US" dirty="0"/>
              <a:t>Local variables</a:t>
            </a:r>
          </a:p>
          <a:p>
            <a:pPr lvl="2"/>
            <a:r>
              <a:rPr lang="en-US" dirty="0"/>
              <a:t>Function argument passing</a:t>
            </a:r>
          </a:p>
          <a:p>
            <a:pPr lvl="2"/>
            <a:r>
              <a:rPr lang="en-US" dirty="0"/>
              <a:t>Memory accesses are not efficient!</a:t>
            </a:r>
          </a:p>
          <a:p>
            <a:pPr>
              <a:spcBef>
                <a:spcPts val="1800"/>
              </a:spcBef>
            </a:pPr>
            <a:r>
              <a:rPr lang="en-US" dirty="0"/>
              <a:t>Smaller codebases in memory</a:t>
            </a:r>
          </a:p>
          <a:p>
            <a:pPr lvl="1"/>
            <a:r>
              <a:rPr lang="en-US" dirty="0"/>
              <a:t>Variable length instructions</a:t>
            </a:r>
          </a:p>
          <a:p>
            <a:pPr>
              <a:spcBef>
                <a:spcPts val="1800"/>
              </a:spcBef>
            </a:pPr>
            <a:r>
              <a:rPr lang="en-US" dirty="0"/>
              <a:t>Complex operations</a:t>
            </a:r>
          </a:p>
          <a:p>
            <a:pPr lvl="1"/>
            <a:r>
              <a:rPr lang="en-US" dirty="0"/>
              <a:t>Ex. push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1E6A173-31AD-E8B7-D1BB-6D39F459E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01800"/>
            <a:ext cx="2514600" cy="431800"/>
          </a:xfrm>
        </p:spPr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C88A0C-FBD0-3D9E-9A68-0EB5F4F6E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1" y="2286000"/>
            <a:ext cx="3810000" cy="3886200"/>
          </a:xfrm>
        </p:spPr>
        <p:txBody>
          <a:bodyPr/>
          <a:lstStyle/>
          <a:p>
            <a:r>
              <a:rPr lang="en-US" dirty="0"/>
              <a:t>16 to 32 generic registers</a:t>
            </a:r>
          </a:p>
          <a:p>
            <a:pPr lvl="1"/>
            <a:r>
              <a:rPr lang="en-US" dirty="0"/>
              <a:t>Stack used much less</a:t>
            </a:r>
          </a:p>
          <a:p>
            <a:pPr lvl="2"/>
            <a:r>
              <a:rPr lang="en-US" dirty="0"/>
              <a:t>Fewer variables in memory</a:t>
            </a:r>
          </a:p>
          <a:p>
            <a:pPr lvl="2"/>
            <a:r>
              <a:rPr lang="en-US" dirty="0"/>
              <a:t>Registers used to pass arguments to functions</a:t>
            </a:r>
          </a:p>
          <a:p>
            <a:pPr lvl="2"/>
            <a:r>
              <a:rPr lang="en-US" dirty="0"/>
              <a:t>Function return address in register</a:t>
            </a:r>
          </a:p>
          <a:p>
            <a:pPr>
              <a:spcBef>
                <a:spcPts val="1800"/>
              </a:spcBef>
            </a:pPr>
            <a:r>
              <a:rPr lang="en-US" dirty="0"/>
              <a:t>Larger codebases in memory</a:t>
            </a:r>
          </a:p>
          <a:p>
            <a:pPr lvl="1"/>
            <a:r>
              <a:rPr lang="en-US" dirty="0"/>
              <a:t>Fixed length instructions</a:t>
            </a:r>
          </a:p>
          <a:p>
            <a:pPr>
              <a:spcBef>
                <a:spcPts val="1800"/>
              </a:spcBef>
            </a:pPr>
            <a:r>
              <a:rPr lang="en-US" dirty="0"/>
              <a:t>Simpler operations</a:t>
            </a:r>
          </a:p>
          <a:p>
            <a:pPr lvl="1"/>
            <a:r>
              <a:rPr lang="en-US" dirty="0"/>
              <a:t>Ex. push -&gt; sub +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F988-DAAD-45C9-BB5D-4D6B3797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171-68C0-4242-BECD-2613DF12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D154-8675-4E2F-B7D8-33F946B4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28175"/>
            <a:ext cx="2209799" cy="508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Intel 8085 (1976)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9C28-B27F-4D28-845E-880FAAE0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47A10-0056-4646-8C2D-BA6E461B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00" y="2362200"/>
            <a:ext cx="5196400" cy="39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171-68C0-4242-BECD-2613DF12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D154-8675-4E2F-B7D8-33F946B4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371600"/>
            <a:ext cx="3505200" cy="5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Intel Ivy Bridge (2012)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9C28-B27F-4D28-845E-880FAAE0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84CB1B-3A17-40A7-B0A1-791B123C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45" y="1752600"/>
            <a:ext cx="3622910" cy="50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1C06-EC8A-435C-A26D-E198F847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41E2-2C3E-43BD-B866-D784D567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1" y="1690646"/>
            <a:ext cx="2438399" cy="584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Intel 8051 (1980)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91BD-1BF4-4B72-B30E-9A541DD9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53A847-D3B2-4FE0-A47F-7F52E76F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1" y="2286000"/>
            <a:ext cx="46482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&amp; Pre-requisites</a:t>
            </a:r>
          </a:p>
          <a:p>
            <a:r>
              <a:rPr lang="en-US" dirty="0"/>
              <a:t>Programming abstraction levels</a:t>
            </a:r>
          </a:p>
          <a:p>
            <a:r>
              <a:rPr lang="en-US" dirty="0"/>
              <a:t>What’s an Instruction Set Architecture?</a:t>
            </a:r>
          </a:p>
          <a:p>
            <a:r>
              <a:rPr lang="en-US" dirty="0"/>
              <a:t>CISC </a:t>
            </a:r>
            <a:r>
              <a:rPr lang="en-US" i="1" dirty="0"/>
              <a:t>vs</a:t>
            </a:r>
            <a:r>
              <a:rPr lang="en-US" dirty="0"/>
              <a:t> RISC</a:t>
            </a:r>
          </a:p>
          <a:p>
            <a:r>
              <a:rPr lang="en-US" dirty="0"/>
              <a:t>Microprocessors and microcontrollers</a:t>
            </a:r>
          </a:p>
          <a:p>
            <a:r>
              <a:rPr lang="en-US" dirty="0"/>
              <a:t>Practical exercises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BF5FC-4B0F-4A34-A7D1-5BCC515D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1C06-EC8A-435C-A26D-E198F847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41E2-2C3E-43BD-B866-D784D567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752600"/>
            <a:ext cx="2438399" cy="584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Intel 8051 (1980)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91BD-1BF4-4B72-B30E-9A541DD9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53A847-D3B2-4FE0-A47F-7F52E76F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209800"/>
            <a:ext cx="46482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6C2A4-6FE0-4CA9-8733-DC107529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7108"/>
            <a:ext cx="3311876" cy="25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3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EEAC-E69E-46D8-B7F2-38C8BC1B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2CE7-E091-4F8E-876E-81DF7F77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1436232"/>
            <a:ext cx="3279649" cy="39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Microprocessor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005BC-F1AE-4758-B689-9E1A4C00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981200"/>
            <a:ext cx="3962401" cy="4191000"/>
          </a:xfrm>
        </p:spPr>
        <p:txBody>
          <a:bodyPr/>
          <a:lstStyle/>
          <a:p>
            <a:r>
              <a:rPr lang="en-US" dirty="0"/>
              <a:t>Chips designed for computation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Generic operations (add, sub,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Complex operations (sin, cos,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Different designs for different computations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Usually computational efficiency is key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Fast clock speeds (up to 5.4 GHz)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Expensive and complicated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integrated into a system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Generic 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D42A6-D211-4662-9FCB-A85B13E33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0199" y="1435100"/>
            <a:ext cx="3279649" cy="39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DCB3E-24A3-4A8C-9F87-8369F6CD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0" y="1981200"/>
            <a:ext cx="3962401" cy="4191000"/>
          </a:xfrm>
        </p:spPr>
        <p:txBody>
          <a:bodyPr/>
          <a:lstStyle/>
          <a:p>
            <a:r>
              <a:rPr lang="en-US" dirty="0"/>
              <a:t>Chips designed for electronic device control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Integrates a simple microprocessor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Embeds memory (volatile and non-volatile) and I/O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Energy efficiency and thermal dissipation are key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Slow clock speeds (&lt; 200 MHz)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Cheap and simple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SoC-like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Application specific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716A7-2C48-497F-BB0E-83C85831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F798-C58F-4332-AA02-24A611A8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Programming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B54F-C3A4-4A87-8D9D-E6AC04B9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36232"/>
            <a:ext cx="3355848" cy="39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Linear/Imperative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962D-289B-4FE1-AE89-F5266257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1981200"/>
            <a:ext cx="3810000" cy="4191000"/>
          </a:xfrm>
        </p:spPr>
        <p:txBody>
          <a:bodyPr/>
          <a:lstStyle/>
          <a:p>
            <a:r>
              <a:rPr lang="en-US" dirty="0"/>
              <a:t>Program based on statements</a:t>
            </a:r>
          </a:p>
          <a:p>
            <a:pPr lvl="1"/>
            <a:r>
              <a:rPr lang="en-US" dirty="0"/>
              <a:t>Change the program state</a:t>
            </a:r>
          </a:p>
          <a:p>
            <a:r>
              <a:rPr lang="en-US" dirty="0"/>
              <a:t>Statements define commands for the system to execute</a:t>
            </a:r>
          </a:p>
          <a:p>
            <a:r>
              <a:rPr lang="en-US" dirty="0"/>
              <a:t>Implements </a:t>
            </a:r>
            <a:r>
              <a:rPr lang="en-US" i="1" dirty="0"/>
              <a:t>how</a:t>
            </a:r>
            <a:r>
              <a:rPr lang="en-US" dirty="0"/>
              <a:t> a program performs an algorithm</a:t>
            </a:r>
          </a:p>
          <a:p>
            <a:r>
              <a:rPr lang="en-US" dirty="0"/>
              <a:t>Statements executed in sequence by default</a:t>
            </a:r>
          </a:p>
          <a:p>
            <a:r>
              <a:rPr lang="en-US" dirty="0"/>
              <a:t>C, Fortran, IA-32 ISA, 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1AB29E-5D3F-46CD-A69F-8F2FA371E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0199" y="1435100"/>
            <a:ext cx="3279649" cy="39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Interrupt based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9BB15-085B-4394-AAC0-0F607569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1" y="1981200"/>
            <a:ext cx="3810000" cy="4191000"/>
          </a:xfrm>
        </p:spPr>
        <p:txBody>
          <a:bodyPr/>
          <a:lstStyle/>
          <a:p>
            <a:r>
              <a:rPr lang="en-US" dirty="0"/>
              <a:t>Hardware interrupts trigger function calls</a:t>
            </a:r>
          </a:p>
          <a:p>
            <a:pPr lvl="1"/>
            <a:r>
              <a:rPr lang="en-US" dirty="0"/>
              <a:t>Software interrupts not usually supported</a:t>
            </a:r>
          </a:p>
          <a:p>
            <a:pPr lvl="1"/>
            <a:r>
              <a:rPr lang="en-US" dirty="0"/>
              <a:t>Can happen in the middle of a multi-cycle instruction execution</a:t>
            </a:r>
          </a:p>
          <a:p>
            <a:r>
              <a:rPr lang="en-US" dirty="0"/>
              <a:t>Interrupts must be dealt with immediately</a:t>
            </a:r>
          </a:p>
          <a:p>
            <a:r>
              <a:rPr lang="en-US" dirty="0"/>
              <a:t>Functions often programmed linearly</a:t>
            </a:r>
          </a:p>
          <a:p>
            <a:r>
              <a:rPr lang="en-US" dirty="0"/>
              <a:t>ATMEL ISA,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E02D-27A7-4F33-AC20-1183BE8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F798-C58F-4332-AA02-24A611A8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Programming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9BB15-085B-4394-AAC0-0F607569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1" y="1981200"/>
            <a:ext cx="3810000" cy="4191000"/>
          </a:xfrm>
        </p:spPr>
        <p:txBody>
          <a:bodyPr/>
          <a:lstStyle/>
          <a:p>
            <a:r>
              <a:rPr lang="en-US" dirty="0"/>
              <a:t>Hardware interrupts trigger function calls</a:t>
            </a:r>
          </a:p>
          <a:p>
            <a:pPr lvl="1"/>
            <a:r>
              <a:rPr lang="en-US" dirty="0"/>
              <a:t>Software interrupts not usually supported</a:t>
            </a:r>
          </a:p>
          <a:p>
            <a:pPr lvl="1"/>
            <a:r>
              <a:rPr lang="en-US" dirty="0"/>
              <a:t>Can happen in the middle of a multi-cycle instruction execution</a:t>
            </a:r>
          </a:p>
          <a:p>
            <a:r>
              <a:rPr lang="en-US" dirty="0"/>
              <a:t>Interrupts must be dealt with immediately</a:t>
            </a:r>
          </a:p>
          <a:p>
            <a:r>
              <a:rPr lang="en-US" dirty="0"/>
              <a:t>Functions often programmed linearly</a:t>
            </a:r>
          </a:p>
          <a:p>
            <a:r>
              <a:rPr lang="en-US" dirty="0"/>
              <a:t>ATMEL ISA,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E02D-27A7-4F33-AC20-1183BE8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30A777B-3056-4627-88A1-F54A7F03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" y="2434540"/>
            <a:ext cx="3813048" cy="34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80AFEC-13D3-4ABE-B221-D17BDAE609AC}"/>
              </a:ext>
            </a:extLst>
          </p:cNvPr>
          <p:cNvSpPr txBox="1">
            <a:spLocks/>
          </p:cNvSpPr>
          <p:nvPr/>
        </p:nvSpPr>
        <p:spPr>
          <a:xfrm>
            <a:off x="5410199" y="1435100"/>
            <a:ext cx="3279649" cy="39256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marL="0" indent="0" algn="l" defTabSz="91448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101" b="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42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2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84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26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57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67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57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10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57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51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57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93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575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35" indent="0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575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Interrupt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9BFC-D259-4301-8C4C-1AD0B292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0F70-D724-49F1-AF31-A24959652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ATTiny13</a:t>
            </a:r>
          </a:p>
          <a:p>
            <a:pPr lvl="1"/>
            <a:r>
              <a:rPr lang="en-US" dirty="0"/>
              <a:t>RISC (120 ins)</a:t>
            </a:r>
          </a:p>
          <a:p>
            <a:pPr lvl="1"/>
            <a:r>
              <a:rPr lang="en-US" dirty="0"/>
              <a:t>8 bit</a:t>
            </a:r>
          </a:p>
          <a:p>
            <a:pPr lvl="1"/>
            <a:r>
              <a:rPr lang="en-US" dirty="0"/>
              <a:t>32 8bit general purpose registers</a:t>
            </a:r>
          </a:p>
          <a:p>
            <a:pPr lvl="1"/>
            <a:r>
              <a:rPr lang="en-US" dirty="0"/>
              <a:t>1 – 10 MHz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KiBytes</a:t>
            </a:r>
            <a:r>
              <a:rPr lang="en-US" dirty="0"/>
              <a:t> flash storage</a:t>
            </a:r>
          </a:p>
          <a:p>
            <a:pPr lvl="1"/>
            <a:r>
              <a:rPr lang="en-US" dirty="0"/>
              <a:t>1x 8bit timer</a:t>
            </a:r>
          </a:p>
          <a:p>
            <a:pPr lvl="1"/>
            <a:r>
              <a:rPr lang="en-US" dirty="0"/>
              <a:t>6 I/O lines (ports)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2AA7-A3E0-429C-9A5E-9330342E4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ATMega32</a:t>
            </a:r>
          </a:p>
          <a:p>
            <a:pPr lvl="1"/>
            <a:r>
              <a:rPr lang="en-US" dirty="0"/>
              <a:t>Advanced RISC Arch (131 ins)</a:t>
            </a:r>
          </a:p>
          <a:p>
            <a:pPr lvl="1"/>
            <a:r>
              <a:rPr lang="en-US" dirty="0"/>
              <a:t>32 8bit general purpose registers</a:t>
            </a:r>
          </a:p>
          <a:p>
            <a:pPr lvl="1"/>
            <a:r>
              <a:rPr lang="en-US" dirty="0"/>
              <a:t>32 </a:t>
            </a:r>
            <a:r>
              <a:rPr lang="en-US" dirty="0" err="1"/>
              <a:t>KiBytes</a:t>
            </a:r>
            <a:r>
              <a:rPr lang="en-US" dirty="0"/>
              <a:t> flash storage</a:t>
            </a:r>
          </a:p>
          <a:p>
            <a:pPr lvl="1"/>
            <a:r>
              <a:rPr lang="en-US" dirty="0"/>
              <a:t>1 – 16 MHz clock</a:t>
            </a:r>
          </a:p>
          <a:p>
            <a:pPr lvl="1"/>
            <a:r>
              <a:rPr lang="en-US" dirty="0"/>
              <a:t>2x 8bit + 1x 16bit timers</a:t>
            </a:r>
          </a:p>
          <a:p>
            <a:pPr lvl="1"/>
            <a:r>
              <a:rPr lang="en-US" dirty="0"/>
              <a:t>32 I/O lines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32A5-24E3-4D65-BB00-F1093E6D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3CD9-C63C-4720-9225-3C62EF315F87}"/>
              </a:ext>
            </a:extLst>
          </p:cNvPr>
          <p:cNvSpPr txBox="1"/>
          <p:nvPr/>
        </p:nvSpPr>
        <p:spPr>
          <a:xfrm>
            <a:off x="1219200" y="4724400"/>
            <a:ext cx="7239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Peak Instruction throughput: 1MIPS @ 1 MHz</a:t>
            </a:r>
          </a:p>
        </p:txBody>
      </p:sp>
    </p:spTree>
    <p:extLst>
      <p:ext uri="{BB962C8B-B14F-4D97-AF65-F5344CB8AC3E}">
        <p14:creationId xmlns:p14="http://schemas.microsoft.com/office/powerpoint/2010/main" val="8590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9BFC-D259-4301-8C4C-1AD0B292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Microcontrollers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B72E9B-42C8-4A9A-A7F4-97F9F12B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FFDB5-9A9F-44C4-A304-43EF3618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6" y="2245627"/>
            <a:ext cx="3702712" cy="4293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77CE0-72B4-45CE-9981-F791C44A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82" y="2141135"/>
            <a:ext cx="3161220" cy="459069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66A0CA-80ED-443C-AA00-830349ED8B74}"/>
              </a:ext>
            </a:extLst>
          </p:cNvPr>
          <p:cNvSpPr txBox="1">
            <a:spLocks/>
          </p:cNvSpPr>
          <p:nvPr/>
        </p:nvSpPr>
        <p:spPr>
          <a:xfrm>
            <a:off x="1879242" y="1701800"/>
            <a:ext cx="1295400" cy="66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21" indent="-228621" algn="l" defTabSz="914484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2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63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84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104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726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347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967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589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ATTiny13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9FCDCF-1018-41A2-8AE9-D06995F04019}"/>
              </a:ext>
            </a:extLst>
          </p:cNvPr>
          <p:cNvSpPr txBox="1">
            <a:spLocks/>
          </p:cNvSpPr>
          <p:nvPr/>
        </p:nvSpPr>
        <p:spPr>
          <a:xfrm>
            <a:off x="6111162" y="1701800"/>
            <a:ext cx="1447800" cy="66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21" indent="-228621" algn="l" defTabSz="914484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2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63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84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104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726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347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967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589" indent="-173752" algn="l" defTabSz="91448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ATMega32</a:t>
            </a:r>
          </a:p>
        </p:txBody>
      </p:sp>
    </p:spTree>
    <p:extLst>
      <p:ext uri="{BB962C8B-B14F-4D97-AF65-F5344CB8AC3E}">
        <p14:creationId xmlns:p14="http://schemas.microsoft.com/office/powerpoint/2010/main" val="35923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FF56-067F-4170-8435-7BB02D2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ATTiny13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2D0B-EAA2-4BDF-9661-09866AA6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I/O addressable port pins: PB0 to PB4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Each controlled by a bit in DDRB and PORTB “registers”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DDRB (Data Direction Register port B): 1/0 -&gt; output/input </a:t>
            </a:r>
            <a:r>
              <a:rPr lang="en-US" sz="1400" dirty="0">
                <a:solidFill>
                  <a:srgbClr val="FF0000"/>
                </a:solidFill>
              </a:rPr>
              <a:t>(extremely simplified, depends on breadboard setup)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PORTB (data output register port B): 1/0 -&gt; high/low voltage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PINB (input register B): stores the logical state of the port pin</a:t>
            </a:r>
          </a:p>
          <a:p>
            <a:r>
              <a:rPr lang="en-US" dirty="0"/>
              <a:t>Processing unit programmed similarly to RISC microprocessors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938EAC-EE09-4699-B3B4-5ED890E6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8693-4475-49BF-B988-9E51FB51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18232"/>
            <a:ext cx="1524000" cy="216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B782F-503D-41D6-96A7-EB14BF83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769155"/>
            <a:ext cx="415348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0EDE-4250-42FB-966D-A25ED2A7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6E9-6907-45E2-8123-F1658711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47800"/>
            <a:ext cx="7772400" cy="4716269"/>
          </a:xfrm>
        </p:spPr>
        <p:txBody>
          <a:bodyPr/>
          <a:lstStyle/>
          <a:p>
            <a:r>
              <a:rPr lang="en-US" dirty="0"/>
              <a:t>Tool for the simulation of code execution in microcontrollers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Assembles the ISA to produce machine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Simulates ATMEL microcontrollers</a:t>
            </a:r>
          </a:p>
          <a:p>
            <a:r>
              <a:rPr lang="en-US" dirty="0"/>
              <a:t>Allows full control of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View and change bits in memory and registers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Timer and interrupt manipulation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Microcontroller clock frequency</a:t>
            </a:r>
          </a:p>
          <a:p>
            <a:r>
              <a:rPr lang="en-US" dirty="0"/>
              <a:t>Looks are inversely proportional to </a:t>
            </a:r>
            <a:br>
              <a:rPr lang="en-US" dirty="0"/>
            </a:br>
            <a:r>
              <a:rPr lang="en-US" dirty="0"/>
              <a:t>the tool potential/usefulness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AB5E-B6DC-4963-B889-B49B33FE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52E42-8AA1-450A-B979-5089E206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592294"/>
            <a:ext cx="2965847" cy="31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8682-1F85-47BE-AFDA-F2921F1C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80591"/>
            <a:ext cx="6705600" cy="935537"/>
          </a:xfrm>
        </p:spPr>
        <p:txBody>
          <a:bodyPr/>
          <a:lstStyle/>
          <a:p>
            <a:r>
              <a:rPr lang="en-US" dirty="0"/>
              <a:t>Practical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BDDB-552A-4564-897A-112657B8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291" y="3816128"/>
            <a:ext cx="8229600" cy="1220933"/>
          </a:xfrm>
        </p:spPr>
        <p:txBody>
          <a:bodyPr/>
          <a:lstStyle/>
          <a:p>
            <a:r>
              <a:rPr lang="en-US" sz="2000" dirty="0"/>
              <a:t>https://github.com/ampereira90/microcontrollers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59BED-D456-4EF7-8963-02435800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916-DF3C-4385-A1BB-3B09921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A55-1B2F-40F6-A5DB-BCF148E4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a LED on/off each couple of cycles</a:t>
            </a:r>
          </a:p>
          <a:p>
            <a:r>
              <a:rPr lang="en-US" dirty="0"/>
              <a:t>In a “sink” configuration, output bit turns on the LED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D640-6910-4320-AD83-B638D9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64211-7277-4C96-899C-467A32B2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27" y="3519489"/>
            <a:ext cx="3162741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EB4A5-A733-44F8-AFAC-70763902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30" y="3505200"/>
            <a:ext cx="403916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709D-430E-4029-8152-DA7C06B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3E4B-3D01-4764-AAC9-1F3C586F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05000"/>
            <a:ext cx="7772400" cy="42590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Understand the architectural differences between microprocessors and microcontrollers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how to code and interact with a microcontroller</a:t>
            </a:r>
          </a:p>
          <a:p>
            <a:pPr>
              <a:spcBef>
                <a:spcPts val="1800"/>
              </a:spcBef>
            </a:pPr>
            <a:r>
              <a:rPr lang="en-US" dirty="0"/>
              <a:t>Apply the fundamentals of microprocessor programming in assembly to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69B79-67FC-4BCB-995E-C04A0FF4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916-DF3C-4385-A1BB-3B09921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(1)		 </a:t>
            </a:r>
            <a:r>
              <a:rPr lang="en-US" sz="1600" dirty="0"/>
              <a:t>&gt;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led_on_off.asm </a:t>
            </a:r>
            <a:r>
              <a:rPr lang="en-US" sz="1600" dirty="0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A55-1B2F-40F6-A5DB-BCF148E4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5181599"/>
            <a:ext cx="7772400" cy="982469"/>
          </a:xfrm>
        </p:spPr>
        <p:txBody>
          <a:bodyPr/>
          <a:lstStyle/>
          <a:p>
            <a:r>
              <a:rPr lang="en-US" dirty="0"/>
              <a:t>How long does the LED stays on and off?</a:t>
            </a:r>
          </a:p>
          <a:p>
            <a:r>
              <a:rPr lang="en-US" dirty="0"/>
              <a:t>Let’s simulate this!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D640-6910-4320-AD83-B638D9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64211-7277-4C96-899C-467A32B2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113428"/>
            <a:ext cx="3162741" cy="219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33091-00A9-4E3C-BF15-8858880B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9" y="2051820"/>
            <a:ext cx="486795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916-DF3C-4385-A1BB-3B09921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(1) 		 </a:t>
            </a:r>
            <a:r>
              <a:rPr lang="en-US" sz="1600" dirty="0"/>
              <a:t>&gt;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led_on_off.asm </a:t>
            </a:r>
            <a:r>
              <a:rPr lang="en-US" sz="1600" dirty="0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A55-1B2F-40F6-A5DB-BCF148E4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81199"/>
            <a:ext cx="7772400" cy="4182869"/>
          </a:xfrm>
        </p:spPr>
        <p:txBody>
          <a:bodyPr/>
          <a:lstStyle/>
          <a:p>
            <a:r>
              <a:rPr lang="en-US" dirty="0"/>
              <a:t>Create a “New Project” in AVR_SIM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Delete all default code and implement your own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“Assemble” and then “Simulate”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D640-6910-4320-AD83-B638D9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FC217-9FC8-4F88-AF37-6C0D223A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43200"/>
            <a:ext cx="3125179" cy="21719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238F2-96DC-4DBD-9D8D-7AA76091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2743200"/>
            <a:ext cx="2743200" cy="21749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37EE6CA-9B06-4E05-895C-479C880E0320}"/>
              </a:ext>
            </a:extLst>
          </p:cNvPr>
          <p:cNvSpPr/>
          <p:nvPr/>
        </p:nvSpPr>
        <p:spPr>
          <a:xfrm>
            <a:off x="4114800" y="36576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693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916-DF3C-4385-A1BB-3B09921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(1) 		 </a:t>
            </a:r>
            <a:r>
              <a:rPr lang="en-US" sz="1600" dirty="0"/>
              <a:t>&gt;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led_on_off.asm </a:t>
            </a:r>
            <a:r>
              <a:rPr lang="en-US" sz="1600" dirty="0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A55-1B2F-40F6-A5DB-BCF148E4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81199"/>
            <a:ext cx="7772400" cy="418286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Create a “New Project” in AVR_SIM </a:t>
            </a:r>
            <a:endParaRPr lang="en-US" dirty="0"/>
          </a:p>
          <a:p>
            <a:r>
              <a:rPr lang="en-US" dirty="0"/>
              <a:t>Delete all default code and implement your own</a:t>
            </a:r>
          </a:p>
          <a:p>
            <a:r>
              <a:rPr lang="en-US" dirty="0"/>
              <a:t>“Assemble” and then “Simulate”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D640-6910-4320-AD83-B638D9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4F369-811C-49F4-858B-961A5EAC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87" y="3429000"/>
            <a:ext cx="4297625" cy="30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916-DF3C-4385-A1BB-3B09921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(1) 		 </a:t>
            </a:r>
            <a:r>
              <a:rPr lang="en-US" sz="1600" dirty="0"/>
              <a:t>&gt;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led_on_off.asm </a:t>
            </a:r>
            <a:r>
              <a:rPr lang="en-US" sz="1600" dirty="0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A55-1B2F-40F6-A5DB-BCF148E4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4572000"/>
            <a:ext cx="7772400" cy="1592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“Step” executes the next instruction</a:t>
            </a:r>
          </a:p>
          <a:p>
            <a:r>
              <a:rPr lang="en-US" dirty="0"/>
              <a:t>“Run” executes the whole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D640-6910-4320-AD83-B638D9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37E02-D021-4EFB-B831-09472B60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58" y="1621909"/>
            <a:ext cx="5234484" cy="2950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045662-3F3D-40A3-BD15-5D7EFC18B641}"/>
                  </a:ext>
                </a:extLst>
              </p14:cNvPr>
              <p14:cNvContentPartPr/>
              <p14:nvPr/>
            </p14:nvContentPartPr>
            <p14:xfrm>
              <a:off x="6368288" y="2482721"/>
              <a:ext cx="267840" cy="1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045662-3F3D-40A3-BD15-5D7EFC18B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9288" y="2473721"/>
                <a:ext cx="285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DBB9FD-F3BA-4636-9262-E686E0669990}"/>
                  </a:ext>
                </a:extLst>
              </p14:cNvPr>
              <p14:cNvContentPartPr/>
              <p14:nvPr/>
            </p14:nvContentPartPr>
            <p14:xfrm>
              <a:off x="408128" y="256768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DBB9FD-F3BA-4636-9262-E686E06699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488" y="255904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916-DF3C-4385-A1BB-3B09921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(2) 		</a:t>
            </a:r>
            <a:r>
              <a:rPr lang="en-US" sz="1600" dirty="0"/>
              <a:t>&gt;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led_on_off_stall.asm </a:t>
            </a:r>
            <a:r>
              <a:rPr lang="en-US" sz="1600" dirty="0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A55-1B2F-40F6-A5DB-BCF148E4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29160"/>
            <a:ext cx="7772400" cy="1370520"/>
          </a:xfrm>
        </p:spPr>
        <p:txBody>
          <a:bodyPr/>
          <a:lstStyle/>
          <a:p>
            <a:r>
              <a:rPr lang="en-US" dirty="0"/>
              <a:t>Let’s complicate it		</a:t>
            </a:r>
          </a:p>
          <a:p>
            <a:pPr lvl="1"/>
            <a:r>
              <a:rPr lang="en-US" dirty="0"/>
              <a:t>Replace the “</a:t>
            </a:r>
            <a:r>
              <a:rPr lang="en-US" dirty="0" err="1"/>
              <a:t>nops</a:t>
            </a:r>
            <a:r>
              <a:rPr lang="en-US" dirty="0"/>
              <a:t>” by a function call to “Stall”</a:t>
            </a:r>
          </a:p>
          <a:p>
            <a:pPr lvl="1"/>
            <a:r>
              <a:rPr lang="en-US" dirty="0"/>
              <a:t>“Stall” function should delay the execution by 100 cycles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D640-6910-4320-AD83-B638D92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DBB9FD-F3BA-4636-9262-E686E0669990}"/>
                  </a:ext>
                </a:extLst>
              </p14:cNvPr>
              <p14:cNvContentPartPr/>
              <p14:nvPr/>
            </p14:nvContentPartPr>
            <p14:xfrm>
              <a:off x="408128" y="256768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DBB9FD-F3BA-4636-9262-E686E0669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128" y="25586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EA7E7DC-10C7-4778-88E4-19EA4FDD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812" y="3199680"/>
            <a:ext cx="4296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AD13-AE62-439E-B1AA-89803889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Practical Example (3)	 </a:t>
            </a:r>
            <a:r>
              <a:rPr lang="en-US" sz="1400" dirty="0"/>
              <a:t>&gt;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led_on_off_counter.asm </a:t>
            </a:r>
            <a:r>
              <a:rPr lang="en-US" sz="1400" dirty="0"/>
              <a:t>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B155-1FCB-44FF-8367-C60F1E2C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22606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 a program that</a:t>
            </a:r>
          </a:p>
          <a:p>
            <a:pPr lvl="1"/>
            <a:r>
              <a:rPr lang="en-US" dirty="0"/>
              <a:t>Reads the PINB1 bit</a:t>
            </a:r>
          </a:p>
          <a:p>
            <a:pPr lvl="1"/>
            <a:r>
              <a:rPr lang="en-US" dirty="0"/>
              <a:t>If the bit is 0 add R24 to R25</a:t>
            </a:r>
          </a:p>
          <a:p>
            <a:pPr lvl="1"/>
            <a:r>
              <a:rPr lang="en-US" dirty="0"/>
              <a:t>If the bit is 1 subtract R24 to R25</a:t>
            </a:r>
          </a:p>
          <a:p>
            <a:pPr lvl="1"/>
            <a:r>
              <a:rPr lang="en-US" dirty="0"/>
              <a:t>Flash the LED </a:t>
            </a:r>
            <a:r>
              <a:rPr lang="en-US" i="1" dirty="0"/>
              <a:t>x</a:t>
            </a:r>
            <a:r>
              <a:rPr lang="en-US" dirty="0"/>
              <a:t> times with an interval of 20 cycles</a:t>
            </a:r>
          </a:p>
          <a:p>
            <a:pPr lvl="2"/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dirty="0"/>
              <a:t> is the result of the addition/subtraction</a:t>
            </a:r>
          </a:p>
          <a:p>
            <a:r>
              <a:rPr lang="en-US" dirty="0"/>
              <a:t>Draw a diagram of the execution flow and tasks before coding!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FAEF-B1EF-403B-A922-BB25E40B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DDCF6-4225-4B2C-949C-6A4B0D7C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91" y="3896938"/>
            <a:ext cx="496321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EC8C-F15E-414F-A3BB-D0F34D15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Instructions – ATMEL ISA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426BC2-97F6-45DC-BA56-82B5B5CEA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559686"/>
              </p:ext>
            </p:extLst>
          </p:nvPr>
        </p:nvGraphicFramePr>
        <p:xfrm>
          <a:off x="914401" y="1701800"/>
          <a:ext cx="7391400" cy="50979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1311701166"/>
                    </a:ext>
                  </a:extLst>
                </a:gridCol>
                <a:gridCol w="2173943">
                  <a:extLst>
                    <a:ext uri="{9D8B030D-6E8A-4147-A177-3AD203B41FA5}">
                      <a16:colId xmlns:a16="http://schemas.microsoft.com/office/drawing/2014/main" val="2598993015"/>
                    </a:ext>
                  </a:extLst>
                </a:gridCol>
                <a:gridCol w="2753657">
                  <a:extLst>
                    <a:ext uri="{9D8B030D-6E8A-4147-A177-3AD203B41FA5}">
                      <a16:colId xmlns:a16="http://schemas.microsoft.com/office/drawing/2014/main" val="1741654420"/>
                    </a:ext>
                  </a:extLst>
                </a:gridCol>
              </a:tblGrid>
              <a:tr h="338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IA-16 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ATMEL 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33374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add r1,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r2,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r2 = r2 +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210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sub r1,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 r2,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r2 = r2 –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88777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inc</a:t>
                      </a:r>
                      <a:r>
                        <a:rPr lang="en-US" sz="1600" dirty="0"/>
                        <a:t>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inc</a:t>
                      </a:r>
                      <a:r>
                        <a:rPr lang="en-US" sz="1600" dirty="0"/>
                        <a:t>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r1 = r1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39149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dec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r1 = r1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79323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mov v1,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ldi</a:t>
                      </a:r>
                      <a:r>
                        <a:rPr lang="en-US" sz="1600" dirty="0"/>
                        <a:t> r1,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r1 =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62968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 err="1"/>
                        <a:t>jmp</a:t>
                      </a:r>
                      <a:r>
                        <a:rPr lang="en-US" sz="1600" dirty="0"/>
                        <a:t>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rjmp</a:t>
                      </a:r>
                      <a:r>
                        <a:rPr lang="en-US" sz="1600" dirty="0"/>
                        <a:t>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ProgramCounter</a:t>
                      </a:r>
                      <a:r>
                        <a:rPr lang="en-US" sz="1600" dirty="0"/>
                        <a:t> =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01609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call </a:t>
                      </a:r>
                      <a:r>
                        <a:rPr lang="en-US" sz="1600" dirty="0" err="1"/>
                        <a:t>func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rcall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func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ProgramCounter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dirty="0" err="1"/>
                        <a:t>func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57542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 err="1"/>
                        <a:t>jne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brne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ZF not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52663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r1, PINB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Loads from I/O space to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6162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 PINB,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Stores r1 on I/O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65493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sbi</a:t>
                      </a:r>
                      <a:r>
                        <a:rPr lang="en-US" sz="1600" dirty="0"/>
                        <a:t> PORTB, PORTB0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PORTB0 bit set to 1 in PORTB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8067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cbi</a:t>
                      </a:r>
                      <a:r>
                        <a:rPr lang="en-US" sz="1600" dirty="0"/>
                        <a:t> PORTB, PORTB0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PORTB0 bit set to 0 in PORTB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57720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and r1,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 r2,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r2 = r1 &amp;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3993"/>
                  </a:ext>
                </a:extLst>
              </a:tr>
              <a:tr h="338015">
                <a:tc>
                  <a:txBody>
                    <a:bodyPr/>
                    <a:lstStyle/>
                    <a:p>
                      <a:r>
                        <a:rPr lang="en-US" sz="1600" dirty="0"/>
                        <a:t>and $v,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andi</a:t>
                      </a:r>
                      <a:r>
                        <a:rPr lang="en-US" sz="1600" dirty="0"/>
                        <a:t> r1, 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r1 = r1 &amp; 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578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ACEC-2344-4FEE-A30A-2B880238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91C6-0D29-49B3-9EF5-0A0B8431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4441-62D0-4275-A256-B2DDD519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54E5-CE1C-47A7-8779-0E35776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60906"/>
            <a:ext cx="7010400" cy="679452"/>
          </a:xfrm>
        </p:spPr>
        <p:txBody>
          <a:bodyPr/>
          <a:lstStyle/>
          <a:p>
            <a:r>
              <a:rPr lang="en-US" dirty="0"/>
              <a:t>Programming Microcontrollers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3172106"/>
            <a:ext cx="6553200" cy="5080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AA8D4-0FC4-4BE8-AAB5-ADF9DEFE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1EC09-D0C2-42EE-816D-5A236819E721}"/>
              </a:ext>
            </a:extLst>
          </p:cNvPr>
          <p:cNvSpPr txBox="1"/>
          <p:nvPr/>
        </p:nvSpPr>
        <p:spPr>
          <a:xfrm>
            <a:off x="7671561" y="6002410"/>
            <a:ext cx="14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André Pereira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2EE55-CD5D-4950-9BA3-50577601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31856"/>
            <a:ext cx="1143000" cy="569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858AD7-A0F2-4AAB-8344-E94F1C7A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62" y="230188"/>
            <a:ext cx="1845638" cy="5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1F2C2-9F71-4FCC-AB9C-5AD6DBA6D683}"/>
              </a:ext>
            </a:extLst>
          </p:cNvPr>
          <p:cNvSpPr txBox="1"/>
          <p:nvPr/>
        </p:nvSpPr>
        <p:spPr>
          <a:xfrm>
            <a:off x="-76200" y="6017799"/>
            <a:ext cx="11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320464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082F-CD51-46F1-91BB-1F2D2A64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6D9E-5BD5-4633-A8B6-F17B2961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enrollment in the </a:t>
            </a:r>
            <a:r>
              <a:rPr lang="en-US" i="1" dirty="0" err="1"/>
              <a:t>Sistemas</a:t>
            </a:r>
            <a:r>
              <a:rPr lang="en-US" i="1" dirty="0"/>
              <a:t> de </a:t>
            </a:r>
            <a:r>
              <a:rPr lang="en-US" i="1" dirty="0" err="1"/>
              <a:t>Computação</a:t>
            </a:r>
            <a:r>
              <a:rPr lang="en-US" i="1" dirty="0"/>
              <a:t> </a:t>
            </a:r>
            <a:r>
              <a:rPr lang="en-US" dirty="0"/>
              <a:t>Curricular Unit</a:t>
            </a:r>
          </a:p>
          <a:p>
            <a:pPr>
              <a:spcBef>
                <a:spcPts val="1800"/>
              </a:spcBef>
            </a:pPr>
            <a:r>
              <a:rPr lang="en-US" dirty="0"/>
              <a:t>A laptop with the AVR_SIM v2.5 tool installed</a:t>
            </a:r>
          </a:p>
          <a:p>
            <a:pPr lvl="1"/>
            <a:r>
              <a:rPr lang="en-US" dirty="0"/>
              <a:t>Available for Linux and Windows</a:t>
            </a:r>
          </a:p>
          <a:p>
            <a:pPr lvl="1"/>
            <a:r>
              <a:rPr lang="en-US" dirty="0"/>
              <a:t>Download: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http://www.avr-asm-tutorial.net/avr_sim/index_en.html#download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Work with a colleague!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Patience for my lack of knowledge in electronic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8C522-8E21-426E-A503-B043458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0FF3-CF31-488E-A939-9F36903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9837-F133-4851-ADBE-1801DFC9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Languages (HLL)</a:t>
            </a:r>
          </a:p>
          <a:p>
            <a:pPr lvl="1"/>
            <a:r>
              <a:rPr lang="en-US" dirty="0"/>
              <a:t>Independent of the hardware</a:t>
            </a:r>
          </a:p>
          <a:p>
            <a:pPr lvl="1"/>
            <a:r>
              <a:rPr lang="en-US" dirty="0"/>
              <a:t>Various programming paradigms (functional, imperative, object-oriented, …)</a:t>
            </a:r>
          </a:p>
          <a:p>
            <a:pPr lvl="1"/>
            <a:r>
              <a:rPr lang="en-US" dirty="0"/>
              <a:t>User usually codes at this abstraction level</a:t>
            </a:r>
          </a:p>
          <a:p>
            <a:pPr lvl="2"/>
            <a:r>
              <a:rPr lang="en-US" dirty="0"/>
              <a:t>Python, C/C++, Java, …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Assembly Languages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Machine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49E2-5191-42BE-9D7C-0FF556F2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DE06F-98F3-4C82-AA28-5D3C783D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06872"/>
            <a:ext cx="5781590" cy="1439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97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0FF3-CF31-488E-A939-9F36903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9837-F133-4851-ADBE-1801DFC9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High Level Languages (HLL)</a:t>
            </a:r>
          </a:p>
          <a:p>
            <a:r>
              <a:rPr lang="en-US" dirty="0"/>
              <a:t>Assembly Languages</a:t>
            </a:r>
          </a:p>
          <a:p>
            <a:pPr lvl="1"/>
            <a:r>
              <a:rPr lang="en-US" dirty="0"/>
              <a:t>Hardware supports a given Instruction Set Architecture (ISA)</a:t>
            </a:r>
          </a:p>
          <a:p>
            <a:pPr lvl="1"/>
            <a:r>
              <a:rPr lang="en-US" dirty="0"/>
              <a:t>Availability of instructions is dependent on the hardware</a:t>
            </a:r>
          </a:p>
          <a:p>
            <a:pPr lvl="1"/>
            <a:r>
              <a:rPr lang="en-US" dirty="0"/>
              <a:t>Several ISAs available</a:t>
            </a:r>
          </a:p>
          <a:p>
            <a:pPr lvl="2"/>
            <a:r>
              <a:rPr lang="en-US" dirty="0"/>
              <a:t>IA-16/32, x86/x64, MIPS, …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Machine Languages</a:t>
            </a:r>
          </a:p>
          <a:p>
            <a:pPr marL="28349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9DF11-5437-4A12-AE2C-8FA9987D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C38C6-1E69-4BC0-88B7-CA5248597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06872"/>
            <a:ext cx="5781590" cy="1439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76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0FF3-CF31-488E-A939-9F36903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9837-F133-4851-ADBE-1801DFC9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High Level Languages (HLL)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Assembly Languages</a:t>
            </a:r>
          </a:p>
          <a:p>
            <a:r>
              <a:rPr lang="en-US" dirty="0"/>
              <a:t>Machine Languages</a:t>
            </a:r>
          </a:p>
          <a:p>
            <a:pPr lvl="1"/>
            <a:r>
              <a:rPr lang="en-US" dirty="0"/>
              <a:t>A list of commands supported by the hardware</a:t>
            </a:r>
          </a:p>
          <a:p>
            <a:pPr lvl="1"/>
            <a:r>
              <a:rPr lang="en-US" dirty="0"/>
              <a:t>Dependent on the specific chip</a:t>
            </a:r>
          </a:p>
          <a:p>
            <a:pPr lvl="1"/>
            <a:r>
              <a:rPr lang="en-US" dirty="0"/>
              <a:t>Chips from the same architecture may have different commands</a:t>
            </a:r>
          </a:p>
          <a:p>
            <a:pPr lvl="1"/>
            <a:r>
              <a:rPr lang="en-US" dirty="0"/>
              <a:t>Represented as pure binary</a:t>
            </a:r>
          </a:p>
          <a:p>
            <a:pPr lvl="1"/>
            <a:r>
              <a:rPr lang="en-US" dirty="0"/>
              <a:t>Two design philosophies, which impact the supported ISA</a:t>
            </a:r>
          </a:p>
          <a:p>
            <a:pPr lvl="2"/>
            <a:r>
              <a:rPr lang="en-US" dirty="0"/>
              <a:t>Complex Instruction Set Computers (CISC)</a:t>
            </a:r>
          </a:p>
          <a:p>
            <a:pPr lvl="2"/>
            <a:r>
              <a:rPr lang="en-US" dirty="0"/>
              <a:t>Reduced Instruction Set Computers (RISC)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81024-590B-411A-8295-53DA762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25DDC-F414-40A8-8792-9E5AAA76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06872"/>
            <a:ext cx="5781590" cy="1439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71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D9-C98C-42A6-9928-279A8EC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7ABC-CC3E-4665-B2AF-80E8A81C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set of instructions to control the behavior of a chip</a:t>
            </a:r>
          </a:p>
          <a:p>
            <a:pPr lvl="1"/>
            <a:r>
              <a:rPr lang="en-US" dirty="0"/>
              <a:t>Logic and arithmetic operations</a:t>
            </a:r>
          </a:p>
          <a:p>
            <a:pPr lvl="1"/>
            <a:r>
              <a:rPr lang="en-US" dirty="0"/>
              <a:t>Operand data access</a:t>
            </a:r>
          </a:p>
          <a:p>
            <a:pPr lvl="1"/>
            <a:r>
              <a:rPr lang="en-US" dirty="0"/>
              <a:t>Control of the execution flow</a:t>
            </a:r>
          </a:p>
          <a:p>
            <a:pPr lvl="1"/>
            <a:r>
              <a:rPr lang="en-US" dirty="0"/>
              <a:t>Input/output and others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Imposes restrictions to the instruction representation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AAC3-8D5E-438F-A3E0-5EFEE15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7314F7-7304-4F4C-8706-724A9DF5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1" y="4206435"/>
            <a:ext cx="3409950" cy="25276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D9-C98C-42A6-9928-279A8EC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7ABC-CC3E-4665-B2AF-80E8A81C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Defines a set of instructions to control the behavior of a chip</a:t>
            </a:r>
          </a:p>
          <a:p>
            <a:r>
              <a:rPr lang="en-US" dirty="0"/>
              <a:t>Imposes restrictions to the instruction representation in memory</a:t>
            </a:r>
          </a:p>
          <a:p>
            <a:pPr lvl="1"/>
            <a:r>
              <a:rPr lang="en-US" dirty="0"/>
              <a:t>Assembly reflects the instructions at HW level</a:t>
            </a:r>
          </a:p>
          <a:p>
            <a:pPr lvl="1"/>
            <a:r>
              <a:rPr lang="en-US" dirty="0"/>
              <a:t>Variable </a:t>
            </a:r>
            <a:r>
              <a:rPr lang="en-US" i="1" dirty="0"/>
              <a:t>vs</a:t>
            </a:r>
            <a:r>
              <a:rPr lang="en-US" dirty="0"/>
              <a:t> fixed instruction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AAC3-8D5E-438F-A3E0-5EFEE15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7314F7-7304-4F4C-8706-724A9DF5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1" y="4206435"/>
            <a:ext cx="3409950" cy="25276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458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1678</Words>
  <Application>Microsoft Office PowerPoint</Application>
  <PresentationFormat>On-screen Show (4:3)</PresentationFormat>
  <Paragraphs>341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Tech 16x9</vt:lpstr>
      <vt:lpstr>Programming Microcontrollers</vt:lpstr>
      <vt:lpstr>Agenda</vt:lpstr>
      <vt:lpstr>Goals</vt:lpstr>
      <vt:lpstr>Pre-requisites</vt:lpstr>
      <vt:lpstr>Abstraction Levels</vt:lpstr>
      <vt:lpstr>Abstraction Levels</vt:lpstr>
      <vt:lpstr>Abstraction Levels</vt:lpstr>
      <vt:lpstr>Instruction Set Architecture (ISA)</vt:lpstr>
      <vt:lpstr>Instruction Set Architecture (ISA)</vt:lpstr>
      <vt:lpstr>ISA – Supported Operations</vt:lpstr>
      <vt:lpstr>ISA – Access and Types of Operands</vt:lpstr>
      <vt:lpstr>ISA – Instruction Length in Memory</vt:lpstr>
      <vt:lpstr>ISA – Instruction Length in Memory</vt:lpstr>
      <vt:lpstr>Program Organization in Memory</vt:lpstr>
      <vt:lpstr>Instruction Execution on IA-16 (CISC)</vt:lpstr>
      <vt:lpstr>A CISC vs RISC Summary </vt:lpstr>
      <vt:lpstr>Microprocessor Architecture</vt:lpstr>
      <vt:lpstr>Microprocessor Architecture</vt:lpstr>
      <vt:lpstr>Microcontroller Architecture</vt:lpstr>
      <vt:lpstr>Microcontroller Architecture</vt:lpstr>
      <vt:lpstr>The Differences</vt:lpstr>
      <vt:lpstr>Microcontroller Programming Models</vt:lpstr>
      <vt:lpstr>Microcontroller Programming Models</vt:lpstr>
      <vt:lpstr>ATMEL Microcontrollers</vt:lpstr>
      <vt:lpstr>ATMEL Microcontrollers</vt:lpstr>
      <vt:lpstr>ATTiny13</vt:lpstr>
      <vt:lpstr>AVR Simulator</vt:lpstr>
      <vt:lpstr>Practical Session</vt:lpstr>
      <vt:lpstr>A Practical Example (1)</vt:lpstr>
      <vt:lpstr>A Practical Example (1)   &gt; led_on_off.asm file</vt:lpstr>
      <vt:lpstr>A Practical Example (1)    &gt; led_on_off.asm file</vt:lpstr>
      <vt:lpstr>A Practical Example (1)    &gt; led_on_off.asm file</vt:lpstr>
      <vt:lpstr>A Practical Example (1)    &gt; led_on_off.asm file</vt:lpstr>
      <vt:lpstr>A Practical Example (2)   &gt; led_on_off_stall.asm file</vt:lpstr>
      <vt:lpstr>A Practical Example (3)  &gt; led_on_off_counter.asm file </vt:lpstr>
      <vt:lpstr>Relevant Instructions – ATMEL ISA</vt:lpstr>
      <vt:lpstr>References</vt:lpstr>
      <vt:lpstr>Programming Microcontrollers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Microcontrollers</dc:title>
  <dc:creator>Andre Martins Pereira</dc:creator>
  <cp:lastModifiedBy>Andre Martins Pereira</cp:lastModifiedBy>
  <cp:revision>53</cp:revision>
  <dcterms:created xsi:type="dcterms:W3CDTF">2022-03-10T14:25:38Z</dcterms:created>
  <dcterms:modified xsi:type="dcterms:W3CDTF">2022-03-14T12:26:51Z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