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60" r:id="rId4"/>
    <p:sldId id="256" r:id="rId5"/>
    <p:sldId id="259" r:id="rId6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ED530-F892-45B4-B823-69A4AED1523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95B34-2175-4743-8E7D-FCECFD29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2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5B34-2175-4743-8E7D-FCECFD298A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43F9-9417-4FE0-9114-2CAF8E11885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13AF6-DB66-4433-BCA6-8F4E6DC1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image" Target="../media/image8.png"/><Relationship Id="rId4" Type="http://schemas.openxmlformats.org/officeDocument/2006/relationships/tags" Target="../tags/tag14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7.xml"/><Relationship Id="rId16" Type="http://schemas.openxmlformats.org/officeDocument/2006/relationships/image" Target="../media/image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15" Type="http://schemas.openxmlformats.org/officeDocument/2006/relationships/image" Target="../media/image11.png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8.png"/><Relationship Id="rId3" Type="http://schemas.openxmlformats.org/officeDocument/2006/relationships/tags" Target="../tags/tag28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image" Target="../media/image11.png"/><Relationship Id="rId33" Type="http://schemas.openxmlformats.org/officeDocument/2006/relationships/image" Target="../media/image7.pn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image" Target="../media/image3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10.png"/><Relationship Id="rId32" Type="http://schemas.openxmlformats.org/officeDocument/2006/relationships/image" Target="../media/image6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image" Target="../media/image9.png"/><Relationship Id="rId28" Type="http://schemas.openxmlformats.org/officeDocument/2006/relationships/image" Target="../media/image2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image" Target="../media/image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notesSlide" Target="../notesSlides/notesSlide5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A0B43CC-CF85-435A-90B8-9CBBB7EB2A7B}"/>
              </a:ext>
            </a:extLst>
          </p:cNvPr>
          <p:cNvGrpSpPr/>
          <p:nvPr/>
        </p:nvGrpSpPr>
        <p:grpSpPr>
          <a:xfrm>
            <a:off x="3029543" y="1214875"/>
            <a:ext cx="6681173" cy="1828379"/>
            <a:chOff x="5588834" y="573974"/>
            <a:chExt cx="6681173" cy="18283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42A685-31C2-40F3-869E-2428D71725BB}"/>
                </a:ext>
              </a:extLst>
            </p:cNvPr>
            <p:cNvSpPr/>
            <p:nvPr/>
          </p:nvSpPr>
          <p:spPr>
            <a:xfrm rot="16200000">
              <a:off x="6341905" y="1265196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EFAAF7-ED8A-42E0-A37C-BAC9195DC66E}"/>
                </a:ext>
              </a:extLst>
            </p:cNvPr>
            <p:cNvSpPr/>
            <p:nvPr/>
          </p:nvSpPr>
          <p:spPr>
            <a:xfrm rot="16200000">
              <a:off x="6576644" y="1265196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ACF343-B7D3-43C8-AD98-DDF488F71385}"/>
                </a:ext>
              </a:extLst>
            </p:cNvPr>
            <p:cNvCxnSpPr/>
            <p:nvPr/>
          </p:nvCxnSpPr>
          <p:spPr>
            <a:xfrm flipV="1">
              <a:off x="7443352" y="1352244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E336B5-1D96-4721-85A2-A3FFFD68667D}"/>
                </a:ext>
              </a:extLst>
            </p:cNvPr>
            <p:cNvSpPr txBox="1"/>
            <p:nvPr/>
          </p:nvSpPr>
          <p:spPr>
            <a:xfrm>
              <a:off x="5588834" y="120421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992ADF-AD51-41DC-A030-39D26C54EAE5}"/>
                </a:ext>
              </a:extLst>
            </p:cNvPr>
            <p:cNvSpPr txBox="1"/>
            <p:nvPr/>
          </p:nvSpPr>
          <p:spPr>
            <a:xfrm>
              <a:off x="11224412" y="120421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pic>
          <p:nvPicPr>
            <p:cNvPr id="34" name="Picture 3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 title="IguanaTex Bitmap Display">
              <a:extLst>
                <a:ext uri="{FF2B5EF4-FFF2-40B4-BE49-F238E27FC236}">
                  <a16:creationId xmlns:a16="http://schemas.microsoft.com/office/drawing/2014/main" id="{8D04F080-AA3C-4A7B-A396-97D02636A08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507" y="2218226"/>
              <a:ext cx="154860" cy="184126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01607FC-9EB9-4E8B-A910-C35AFC510EAC}"/>
                </a:ext>
              </a:extLst>
            </p:cNvPr>
            <p:cNvGrpSpPr/>
            <p:nvPr/>
          </p:nvGrpSpPr>
          <p:grpSpPr>
            <a:xfrm>
              <a:off x="7475092" y="1204211"/>
              <a:ext cx="1045595" cy="461665"/>
              <a:chOff x="2252252" y="3109301"/>
              <a:chExt cx="1045595" cy="46166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F004D7-7DB3-4FCB-AC76-92AEB341DA40}"/>
                  </a:ext>
                </a:extLst>
              </p:cNvPr>
              <p:cNvSpPr txBox="1"/>
              <p:nvPr/>
            </p:nvSpPr>
            <p:spPr>
              <a:xfrm>
                <a:off x="2252252" y="310930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Tensor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   x64x64</a:t>
                </a:r>
              </a:p>
            </p:txBody>
          </p:sp>
          <p:pic>
            <p:nvPicPr>
              <p:cNvPr id="52" name="Picture 5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 title="IguanaTex Bitmap Display">
                <a:extLst>
                  <a:ext uri="{FF2B5EF4-FFF2-40B4-BE49-F238E27FC236}">
                    <a16:creationId xmlns:a16="http://schemas.microsoft.com/office/drawing/2014/main" id="{91394D9E-90D6-432E-90A1-10B00282F60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7780" y="3388147"/>
                <a:ext cx="184124" cy="119498"/>
              </a:xfrm>
              <a:prstGeom prst="rect">
                <a:avLst/>
              </a:prstGeom>
            </p:spPr>
          </p:pic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DC44377-584C-4005-A9E1-ADAD7111A1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98" y="1352243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146D8E-5CF0-49E1-82AC-1A07B804A5B4}"/>
                </a:ext>
              </a:extLst>
            </p:cNvPr>
            <p:cNvSpPr/>
            <p:nvPr/>
          </p:nvSpPr>
          <p:spPr>
            <a:xfrm rot="16200000">
              <a:off x="8191833" y="1265196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C17404-4E11-42C0-8A50-51B9C32D54D2}"/>
                </a:ext>
              </a:extLst>
            </p:cNvPr>
            <p:cNvSpPr/>
            <p:nvPr/>
          </p:nvSpPr>
          <p:spPr>
            <a:xfrm rot="16200000">
              <a:off x="8426572" y="1265196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136C93-E8AB-4F0D-B2D3-18C0121F894E}"/>
                </a:ext>
              </a:extLst>
            </p:cNvPr>
            <p:cNvCxnSpPr/>
            <p:nvPr/>
          </p:nvCxnSpPr>
          <p:spPr>
            <a:xfrm flipV="1">
              <a:off x="9293280" y="1352244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 title="IguanaTex Bitmap Display">
              <a:extLst>
                <a:ext uri="{FF2B5EF4-FFF2-40B4-BE49-F238E27FC236}">
                  <a16:creationId xmlns:a16="http://schemas.microsoft.com/office/drawing/2014/main" id="{EF5BBC75-BC04-4B3C-91A3-07470BE4454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436" y="2218226"/>
              <a:ext cx="159737" cy="184126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18B2A4-BCDC-43DD-A5ED-4657AE666112}"/>
                </a:ext>
              </a:extLst>
            </p:cNvPr>
            <p:cNvGrpSpPr/>
            <p:nvPr/>
          </p:nvGrpSpPr>
          <p:grpSpPr>
            <a:xfrm>
              <a:off x="9325020" y="1204211"/>
              <a:ext cx="1045595" cy="461665"/>
              <a:chOff x="3850721" y="3109301"/>
              <a:chExt cx="1045595" cy="46166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F0B4AA-A581-4026-A436-437D6CA2033E}"/>
                  </a:ext>
                </a:extLst>
              </p:cNvPr>
              <p:cNvSpPr txBox="1"/>
              <p:nvPr/>
            </p:nvSpPr>
            <p:spPr>
              <a:xfrm>
                <a:off x="3850721" y="310930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Tensor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   x64x64</a:t>
                </a:r>
              </a:p>
            </p:txBody>
          </p:sp>
          <p:pic>
            <p:nvPicPr>
              <p:cNvPr id="50" name="Picture 4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 title="IguanaTex Bitmap Display">
                <a:extLst>
                  <a:ext uri="{FF2B5EF4-FFF2-40B4-BE49-F238E27FC236}">
                    <a16:creationId xmlns:a16="http://schemas.microsoft.com/office/drawing/2014/main" id="{B4DA27B5-D2E5-4037-BE3A-FA088EE19A8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249" y="3388147"/>
                <a:ext cx="187782" cy="119498"/>
              </a:xfrm>
              <a:prstGeom prst="rect">
                <a:avLst/>
              </a:prstGeom>
            </p:spPr>
          </p:pic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D978C0B-2E50-4106-9DC4-3DFA8B543D49}"/>
                </a:ext>
              </a:extLst>
            </p:cNvPr>
            <p:cNvCxnSpPr>
              <a:cxnSpLocks/>
            </p:cNvCxnSpPr>
            <p:nvPr/>
          </p:nvCxnSpPr>
          <p:spPr>
            <a:xfrm>
              <a:off x="8391026" y="1352243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E1686F-C92E-4325-9682-66C06AEC61AD}"/>
                </a:ext>
              </a:extLst>
            </p:cNvPr>
            <p:cNvSpPr/>
            <p:nvPr/>
          </p:nvSpPr>
          <p:spPr>
            <a:xfrm rot="16200000">
              <a:off x="10043826" y="1265197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4FF67F4-31BF-4614-8829-1C33012436D3}"/>
                </a:ext>
              </a:extLst>
            </p:cNvPr>
            <p:cNvSpPr/>
            <p:nvPr/>
          </p:nvSpPr>
          <p:spPr>
            <a:xfrm rot="16200000">
              <a:off x="10278565" y="1265197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46B9DD0-246E-4DE1-93B8-899D88561E30}"/>
                </a:ext>
              </a:extLst>
            </p:cNvPr>
            <p:cNvCxnSpPr/>
            <p:nvPr/>
          </p:nvCxnSpPr>
          <p:spPr>
            <a:xfrm flipV="1">
              <a:off x="11145273" y="1352245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 title="IguanaTex Bitmap Display">
              <a:extLst>
                <a:ext uri="{FF2B5EF4-FFF2-40B4-BE49-F238E27FC236}">
                  <a16:creationId xmlns:a16="http://schemas.microsoft.com/office/drawing/2014/main" id="{F84DF747-05FF-4357-B415-6D94641D2E0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428" y="2218227"/>
              <a:ext cx="160956" cy="184126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0BCA59-6EFC-4945-8BDC-D42CD43BC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43019" y="1352244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9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314C17-7D9F-4679-BB52-3B92E03E5AD9}"/>
              </a:ext>
            </a:extLst>
          </p:cNvPr>
          <p:cNvSpPr/>
          <p:nvPr/>
        </p:nvSpPr>
        <p:spPr>
          <a:xfrm rot="16200000">
            <a:off x="4167066" y="5227688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421BE-E655-4117-BD1D-12CC982CF853}"/>
              </a:ext>
            </a:extLst>
          </p:cNvPr>
          <p:cNvSpPr/>
          <p:nvPr/>
        </p:nvSpPr>
        <p:spPr>
          <a:xfrm rot="16200000">
            <a:off x="4401805" y="5227688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A0DAF-DF58-4BC7-927A-8B04084726D8}"/>
              </a:ext>
            </a:extLst>
          </p:cNvPr>
          <p:cNvCxnSpPr/>
          <p:nvPr/>
        </p:nvCxnSpPr>
        <p:spPr>
          <a:xfrm flipV="1">
            <a:off x="5268513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B034B-0C1B-4285-9838-179272BBAE72}"/>
              </a:ext>
            </a:extLst>
          </p:cNvPr>
          <p:cNvCxnSpPr>
            <a:cxnSpLocks/>
          </p:cNvCxnSpPr>
          <p:nvPr/>
        </p:nvCxnSpPr>
        <p:spPr>
          <a:xfrm>
            <a:off x="6187440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48993C-F3D0-4F91-839E-033B6199FBF2}"/>
              </a:ext>
            </a:extLst>
          </p:cNvPr>
          <p:cNvSpPr txBox="1"/>
          <p:nvPr/>
        </p:nvSpPr>
        <p:spPr>
          <a:xfrm>
            <a:off x="3162537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430801-9FB5-4BA9-B422-4983E4964B52}"/>
              </a:ext>
            </a:extLst>
          </p:cNvPr>
          <p:cNvSpPr/>
          <p:nvPr/>
        </p:nvSpPr>
        <p:spPr>
          <a:xfrm rot="16200000">
            <a:off x="6009526" y="5227685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184B1C-382F-4719-A1D2-2286D0F9D151}"/>
              </a:ext>
            </a:extLst>
          </p:cNvPr>
          <p:cNvSpPr/>
          <p:nvPr/>
        </p:nvSpPr>
        <p:spPr>
          <a:xfrm rot="16200000">
            <a:off x="6244265" y="5227685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ABFAC0-C74D-48C9-B78F-30F8F24FCCFA}"/>
              </a:ext>
            </a:extLst>
          </p:cNvPr>
          <p:cNvSpPr/>
          <p:nvPr/>
        </p:nvSpPr>
        <p:spPr>
          <a:xfrm>
            <a:off x="6333229" y="4389121"/>
            <a:ext cx="932379" cy="2121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86D5F-582B-42C2-BBCE-182BCEDFD6AD}"/>
              </a:ext>
            </a:extLst>
          </p:cNvPr>
          <p:cNvGrpSpPr/>
          <p:nvPr/>
        </p:nvGrpSpPr>
        <p:grpSpPr>
          <a:xfrm>
            <a:off x="6322375" y="4056839"/>
            <a:ext cx="1104957" cy="276999"/>
            <a:chOff x="963306" y="5313601"/>
            <a:chExt cx="1104957" cy="2769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FD578E-1AA5-4310-9A15-EDC06DCA284D}"/>
                </a:ext>
              </a:extLst>
            </p:cNvPr>
            <p:cNvSpPr txBox="1"/>
            <p:nvPr/>
          </p:nvSpPr>
          <p:spPr>
            <a:xfrm>
              <a:off x="1383989" y="5313601"/>
              <a:ext cx="684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Blocks</a:t>
              </a:r>
            </a:p>
          </p:txBody>
        </p:sp>
        <p:pic>
          <p:nvPicPr>
            <p:cNvPr id="4" name="Picture 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 title="IguanaTex Bitmap Display">
              <a:extLst>
                <a:ext uri="{FF2B5EF4-FFF2-40B4-BE49-F238E27FC236}">
                  <a16:creationId xmlns:a16="http://schemas.microsoft.com/office/drawing/2014/main" id="{24ED10ED-4C97-4FFC-AC30-C4A823FB55C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06" y="5371927"/>
              <a:ext cx="420683" cy="145105"/>
            </a:xfrm>
            <a:prstGeom prst="rect">
              <a:avLst/>
            </a:prstGeom>
          </p:spPr>
        </p:pic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CCD3887A-B8EB-4FB8-A8B5-BB6BC6DBF5EB}"/>
              </a:ext>
            </a:extLst>
          </p:cNvPr>
          <p:cNvSpPr/>
          <p:nvPr/>
        </p:nvSpPr>
        <p:spPr>
          <a:xfrm>
            <a:off x="9438958" y="5193394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57F88A-9604-4302-BF5B-B98E8BEAD1AF}"/>
              </a:ext>
            </a:extLst>
          </p:cNvPr>
          <p:cNvCxnSpPr>
            <a:cxnSpLocks/>
          </p:cNvCxnSpPr>
          <p:nvPr/>
        </p:nvCxnSpPr>
        <p:spPr>
          <a:xfrm>
            <a:off x="4431989" y="5296820"/>
            <a:ext cx="0" cy="1401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2DB075-E0ED-4352-9E8E-1087C35840BB}"/>
              </a:ext>
            </a:extLst>
          </p:cNvPr>
          <p:cNvCxnSpPr>
            <a:cxnSpLocks/>
          </p:cNvCxnSpPr>
          <p:nvPr/>
        </p:nvCxnSpPr>
        <p:spPr>
          <a:xfrm flipV="1">
            <a:off x="9560300" y="5486400"/>
            <a:ext cx="0" cy="121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AA587-91EE-410A-BE36-61BBDA6D37AC}"/>
              </a:ext>
            </a:extLst>
          </p:cNvPr>
          <p:cNvCxnSpPr>
            <a:cxnSpLocks/>
          </p:cNvCxnSpPr>
          <p:nvPr/>
        </p:nvCxnSpPr>
        <p:spPr>
          <a:xfrm>
            <a:off x="4431991" y="6678178"/>
            <a:ext cx="51283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8D127F-83D4-4CA1-A031-30372BD227A8}"/>
              </a:ext>
            </a:extLst>
          </p:cNvPr>
          <p:cNvSpPr txBox="1"/>
          <p:nvPr/>
        </p:nvSpPr>
        <p:spPr>
          <a:xfrm>
            <a:off x="10060646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pic>
        <p:nvPicPr>
          <p:cNvPr id="9" name="Picture 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A3F0EB8E-8C4D-436E-986E-4E5BDE2C3E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89" y="6203579"/>
            <a:ext cx="91453" cy="14266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DEF5E04-07B6-4769-810D-1FE2954F288E}"/>
              </a:ext>
            </a:extLst>
          </p:cNvPr>
          <p:cNvGrpSpPr/>
          <p:nvPr/>
        </p:nvGrpSpPr>
        <p:grpSpPr>
          <a:xfrm>
            <a:off x="5300254" y="5166703"/>
            <a:ext cx="1045595" cy="461665"/>
            <a:chOff x="1962691" y="3109301"/>
            <a:chExt cx="1045595" cy="46166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326218-F5A1-4ACF-B823-88CEDA7D6463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09" name="Picture 10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28E3CFAF-D3C1-459A-883B-D41BCFEEA1A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175EB3-682D-42F6-A457-67457F4762C7}"/>
              </a:ext>
            </a:extLst>
          </p:cNvPr>
          <p:cNvCxnSpPr>
            <a:cxnSpLocks/>
          </p:cNvCxnSpPr>
          <p:nvPr/>
        </p:nvCxnSpPr>
        <p:spPr>
          <a:xfrm>
            <a:off x="4114800" y="5314734"/>
            <a:ext cx="6842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1E796-AAB5-4B01-A33A-AD23980AE638}"/>
              </a:ext>
            </a:extLst>
          </p:cNvPr>
          <p:cNvSpPr/>
          <p:nvPr/>
        </p:nvSpPr>
        <p:spPr>
          <a:xfrm rot="16200000">
            <a:off x="6927597" y="52276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5EB7C6-8EC6-48FB-B076-01D5392C079B}"/>
              </a:ext>
            </a:extLst>
          </p:cNvPr>
          <p:cNvSpPr/>
          <p:nvPr/>
        </p:nvSpPr>
        <p:spPr>
          <a:xfrm rot="16200000">
            <a:off x="7162336" y="5227689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ReLU</a:t>
            </a:r>
          </a:p>
        </p:txBody>
      </p:sp>
      <p:pic>
        <p:nvPicPr>
          <p:cNvPr id="63" name="Picture 6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563608DE-8919-4F70-95A7-47FCFFB072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20" y="6203580"/>
            <a:ext cx="91453" cy="14266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A7008D-3E45-4D55-8390-617DACDDDF1E}"/>
              </a:ext>
            </a:extLst>
          </p:cNvPr>
          <p:cNvCxnSpPr>
            <a:cxnSpLocks/>
          </p:cNvCxnSpPr>
          <p:nvPr/>
        </p:nvCxnSpPr>
        <p:spPr>
          <a:xfrm>
            <a:off x="7109591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3A23C4-6E47-4351-9041-794E82D0CBFC}"/>
              </a:ext>
            </a:extLst>
          </p:cNvPr>
          <p:cNvCxnSpPr/>
          <p:nvPr/>
        </p:nvCxnSpPr>
        <p:spPr>
          <a:xfrm flipV="1">
            <a:off x="8000500" y="5314736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4AC7866-B9F8-4254-818A-DA1D2CBB11AB}"/>
              </a:ext>
            </a:extLst>
          </p:cNvPr>
          <p:cNvSpPr txBox="1"/>
          <p:nvPr/>
        </p:nvSpPr>
        <p:spPr>
          <a:xfrm>
            <a:off x="8032241" y="5166703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Tensor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0F07338-6236-49DC-A9F2-50EFD53835B3}"/>
              </a:ext>
            </a:extLst>
          </p:cNvPr>
          <p:cNvCxnSpPr>
            <a:cxnSpLocks/>
          </p:cNvCxnSpPr>
          <p:nvPr/>
        </p:nvCxnSpPr>
        <p:spPr>
          <a:xfrm>
            <a:off x="8925257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<a:extLst>
              <a:ext uri="{FF2B5EF4-FFF2-40B4-BE49-F238E27FC236}">
                <a16:creationId xmlns:a16="http://schemas.microsoft.com/office/drawing/2014/main" id="{34FA0D23-E14B-4BAD-99A1-F9497EC5D4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65" y="6203580"/>
            <a:ext cx="91453" cy="142667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632CE5B-F36E-41F8-A5C2-E64F032E3469}"/>
              </a:ext>
            </a:extLst>
          </p:cNvPr>
          <p:cNvCxnSpPr>
            <a:cxnSpLocks/>
          </p:cNvCxnSpPr>
          <p:nvPr/>
        </p:nvCxnSpPr>
        <p:spPr>
          <a:xfrm>
            <a:off x="9681645" y="5314734"/>
            <a:ext cx="437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12595A-FBA1-4F1E-8AAC-54C931CD1F7A}"/>
              </a:ext>
            </a:extLst>
          </p:cNvPr>
          <p:cNvSpPr txBox="1"/>
          <p:nvPr/>
        </p:nvSpPr>
        <p:spPr>
          <a:xfrm>
            <a:off x="4952794" y="4405031"/>
            <a:ext cx="41431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99469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250A2F8-5CCF-4021-89DD-C06ADF337410}"/>
              </a:ext>
            </a:extLst>
          </p:cNvPr>
          <p:cNvGrpSpPr/>
          <p:nvPr/>
        </p:nvGrpSpPr>
        <p:grpSpPr>
          <a:xfrm>
            <a:off x="2647704" y="3799325"/>
            <a:ext cx="6805547" cy="2641141"/>
            <a:chOff x="2647704" y="3799325"/>
            <a:chExt cx="6805547" cy="26411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C87F42-5A6F-4C41-9AAD-314E201D874B}"/>
                </a:ext>
              </a:extLst>
            </p:cNvPr>
            <p:cNvSpPr/>
            <p:nvPr/>
          </p:nvSpPr>
          <p:spPr>
            <a:xfrm rot="16200000">
              <a:off x="3416201" y="4970174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A8A4AD-0F49-409B-A949-DB60AAC43DDF}"/>
                </a:ext>
              </a:extLst>
            </p:cNvPr>
            <p:cNvSpPr/>
            <p:nvPr/>
          </p:nvSpPr>
          <p:spPr>
            <a:xfrm rot="16200000">
              <a:off x="3650940" y="4970174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441B38-4E9E-41EE-8E3C-5388F2F6855C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17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9CC3AA-5A03-476C-971D-0EFBDE20B0AA}"/>
                </a:ext>
              </a:extLst>
            </p:cNvPr>
            <p:cNvSpPr txBox="1"/>
            <p:nvPr/>
          </p:nvSpPr>
          <p:spPr>
            <a:xfrm>
              <a:off x="2647704" y="4909189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EA7BC9-6F70-4D89-BD42-7885DD156603}"/>
                </a:ext>
              </a:extLst>
            </p:cNvPr>
            <p:cNvSpPr/>
            <p:nvPr/>
          </p:nvSpPr>
          <p:spPr>
            <a:xfrm rot="16200000">
              <a:off x="5248103" y="4970171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75FED7-375E-40CB-B2AA-3617A7E4348E}"/>
                </a:ext>
              </a:extLst>
            </p:cNvPr>
            <p:cNvSpPr/>
            <p:nvPr/>
          </p:nvSpPr>
          <p:spPr>
            <a:xfrm rot="16200000">
              <a:off x="5482842" y="4970171"/>
              <a:ext cx="1556548" cy="1741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4A2CF37-0365-4E3F-B7A3-6C048AEB0CF7}"/>
                </a:ext>
              </a:extLst>
            </p:cNvPr>
            <p:cNvSpPr/>
            <p:nvPr/>
          </p:nvSpPr>
          <p:spPr>
            <a:xfrm>
              <a:off x="5571806" y="4131607"/>
              <a:ext cx="932379" cy="21214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10F7D3-2834-4F2A-B68D-DC37CBF74B97}"/>
                </a:ext>
              </a:extLst>
            </p:cNvPr>
            <p:cNvGrpSpPr/>
            <p:nvPr/>
          </p:nvGrpSpPr>
          <p:grpSpPr>
            <a:xfrm>
              <a:off x="5560952" y="3799325"/>
              <a:ext cx="1104957" cy="276999"/>
              <a:chOff x="963306" y="5313601"/>
              <a:chExt cx="1104957" cy="27699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03D859-D3F8-4BC8-9F51-D3ED3557F5AB}"/>
                  </a:ext>
                </a:extLst>
              </p:cNvPr>
              <p:cNvSpPr txBox="1"/>
              <p:nvPr/>
            </p:nvSpPr>
            <p:spPr>
              <a:xfrm>
                <a:off x="1383989" y="5313601"/>
                <a:ext cx="684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Blocks</a:t>
                </a:r>
              </a:p>
            </p:txBody>
          </p:sp>
          <p:pic>
            <p:nvPicPr>
              <p:cNvPr id="79" name="Picture 7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 title="IguanaTex Bitmap Display">
                <a:extLst>
                  <a:ext uri="{FF2B5EF4-FFF2-40B4-BE49-F238E27FC236}">
                    <a16:creationId xmlns:a16="http://schemas.microsoft.com/office/drawing/2014/main" id="{ECCCD688-ADAA-43B4-8907-AD5035CE6AF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306" y="5371927"/>
                <a:ext cx="420683" cy="145105"/>
              </a:xfrm>
              <a:prstGeom prst="rect">
                <a:avLst/>
              </a:prstGeom>
            </p:spPr>
          </p:pic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4E20D1-C67A-4AB0-818E-F5574F58E00F}"/>
                </a:ext>
              </a:extLst>
            </p:cNvPr>
            <p:cNvSpPr/>
            <p:nvPr/>
          </p:nvSpPr>
          <p:spPr>
            <a:xfrm>
              <a:off x="6865760" y="4935880"/>
              <a:ext cx="242689" cy="242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+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D1DF43-112F-436C-85B4-8F9A25A40A4C}"/>
                </a:ext>
              </a:extLst>
            </p:cNvPr>
            <p:cNvCxnSpPr>
              <a:cxnSpLocks/>
            </p:cNvCxnSpPr>
            <p:nvPr/>
          </p:nvCxnSpPr>
          <p:spPr>
            <a:xfrm>
              <a:off x="5043750" y="5411766"/>
              <a:ext cx="0" cy="1028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EAF3D38-2B23-461B-9204-73527B4AD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02" y="5228886"/>
              <a:ext cx="0" cy="1211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5038863-39D3-4C1A-A431-B9AA7D73135E}"/>
                </a:ext>
              </a:extLst>
            </p:cNvPr>
            <p:cNvCxnSpPr>
              <a:cxnSpLocks/>
            </p:cNvCxnSpPr>
            <p:nvPr/>
          </p:nvCxnSpPr>
          <p:spPr>
            <a:xfrm>
              <a:off x="5043750" y="6420664"/>
              <a:ext cx="19433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79314C-6722-4D87-9DA4-E646177D7054}"/>
                </a:ext>
              </a:extLst>
            </p:cNvPr>
            <p:cNvSpPr txBox="1"/>
            <p:nvPr/>
          </p:nvSpPr>
          <p:spPr>
            <a:xfrm>
              <a:off x="8407656" y="4909189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SR Patch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2x64x64</a:t>
              </a:r>
            </a:p>
          </p:txBody>
        </p:sp>
        <p:pic>
          <p:nvPicPr>
            <p:cNvPr id="56" name="Picture 55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4C1E71C7-B685-420D-8891-D51581EDE3B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624" y="5946065"/>
              <a:ext cx="91453" cy="142667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965799-4196-4878-8D6B-E8A4328D9DCE}"/>
                </a:ext>
              </a:extLst>
            </p:cNvPr>
            <p:cNvGrpSpPr/>
            <p:nvPr/>
          </p:nvGrpSpPr>
          <p:grpSpPr>
            <a:xfrm>
              <a:off x="4520953" y="4909189"/>
              <a:ext cx="1045595" cy="461665"/>
              <a:chOff x="1962691" y="3109301"/>
              <a:chExt cx="1045595" cy="46166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74FF61-2123-4646-897C-3743288CB75E}"/>
                  </a:ext>
                </a:extLst>
              </p:cNvPr>
              <p:cNvSpPr txBox="1"/>
              <p:nvPr/>
            </p:nvSpPr>
            <p:spPr>
              <a:xfrm>
                <a:off x="1962691" y="310930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Tensor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  x64x64</a:t>
                </a:r>
              </a:p>
            </p:txBody>
          </p:sp>
          <p:pic>
            <p:nvPicPr>
              <p:cNvPr id="77" name="Picture 7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  <a:extLst>
                  <a:ext uri="{FF2B5EF4-FFF2-40B4-BE49-F238E27FC236}">
                    <a16:creationId xmlns:a16="http://schemas.microsoft.com/office/drawing/2014/main" id="{CCC7C36F-89D0-4B60-B65B-BD8BC2C4EEF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179" y="3350047"/>
                <a:ext cx="96330" cy="142666"/>
              </a:xfrm>
              <a:prstGeom prst="rect">
                <a:avLst/>
              </a:prstGeom>
            </p:spPr>
          </p:pic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A00AFE-F4D5-45F5-8042-3B5EBEF4E58B}"/>
                </a:ext>
              </a:extLst>
            </p:cNvPr>
            <p:cNvSpPr/>
            <p:nvPr/>
          </p:nvSpPr>
          <p:spPr>
            <a:xfrm rot="16200000">
              <a:off x="6960265" y="4970175"/>
              <a:ext cx="1556548" cy="174103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Conv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E5AABF-DC2C-452F-A7B1-53D4CD730610}"/>
                </a:ext>
              </a:extLst>
            </p:cNvPr>
            <p:cNvSpPr/>
            <p:nvPr/>
          </p:nvSpPr>
          <p:spPr>
            <a:xfrm rot="16200000">
              <a:off x="7195004" y="4970175"/>
              <a:ext cx="1556548" cy="17410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ReLU</a:t>
              </a:r>
            </a:p>
          </p:txBody>
        </p:sp>
        <p:pic>
          <p:nvPicPr>
            <p:cNvPr id="65" name="Picture 6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2E51CF21-38E9-4D81-B9D3-C088915C967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688" y="5946066"/>
              <a:ext cx="91453" cy="142667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4D8EF58-BF45-49D3-977F-5BB7BE16D49E}"/>
                </a:ext>
              </a:extLst>
            </p:cNvPr>
            <p:cNvCxnSpPr>
              <a:cxnSpLocks/>
            </p:cNvCxnSpPr>
            <p:nvPr/>
          </p:nvCxnSpPr>
          <p:spPr>
            <a:xfrm>
              <a:off x="6348168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3A773B-07E5-4052-B9F3-F6B13701AA37}"/>
                </a:ext>
              </a:extLst>
            </p:cNvPr>
            <p:cNvCxnSpPr/>
            <p:nvPr/>
          </p:nvCxnSpPr>
          <p:spPr>
            <a:xfrm flipV="1">
              <a:off x="4518714" y="5057222"/>
              <a:ext cx="1582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EEEBFD8-4F39-4E2F-BBC0-B80BCCD58743}"/>
                </a:ext>
              </a:extLst>
            </p:cNvPr>
            <p:cNvCxnSpPr>
              <a:cxnSpLocks/>
            </p:cNvCxnSpPr>
            <p:nvPr/>
          </p:nvCxnSpPr>
          <p:spPr>
            <a:xfrm>
              <a:off x="7108449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<a:extLst>
                <a:ext uri="{FF2B5EF4-FFF2-40B4-BE49-F238E27FC236}">
                  <a16:creationId xmlns:a16="http://schemas.microsoft.com/office/drawing/2014/main" id="{19F8C8A3-CE5A-44ED-A8E9-A19E0673DA9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542" y="5946066"/>
              <a:ext cx="91453" cy="142667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9855080-B368-4DDB-AAC4-FFB89B1B47CA}"/>
                </a:ext>
              </a:extLst>
            </p:cNvPr>
            <p:cNvCxnSpPr>
              <a:cxnSpLocks/>
            </p:cNvCxnSpPr>
            <p:nvPr/>
          </p:nvCxnSpPr>
          <p:spPr>
            <a:xfrm>
              <a:off x="8060330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DC4C741-089A-4E81-AE52-1205BFD03F1F}"/>
                </a:ext>
              </a:extLst>
            </p:cNvPr>
            <p:cNvCxnSpPr>
              <a:cxnSpLocks/>
            </p:cNvCxnSpPr>
            <p:nvPr/>
          </p:nvCxnSpPr>
          <p:spPr>
            <a:xfrm>
              <a:off x="3599967" y="5057220"/>
              <a:ext cx="437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37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D8F619C-74B6-4457-B470-6DF9C01CB374}"/>
              </a:ext>
            </a:extLst>
          </p:cNvPr>
          <p:cNvSpPr/>
          <p:nvPr/>
        </p:nvSpPr>
        <p:spPr>
          <a:xfrm rot="16200000">
            <a:off x="1624215" y="8585389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CB1CCA-68F9-4758-A6EB-EE7E5E5FD735}"/>
              </a:ext>
            </a:extLst>
          </p:cNvPr>
          <p:cNvSpPr/>
          <p:nvPr/>
        </p:nvSpPr>
        <p:spPr>
          <a:xfrm rot="16200000">
            <a:off x="1858954" y="8585389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C43C-7378-47F2-B4B5-49B73F74B14D}"/>
              </a:ext>
            </a:extLst>
          </p:cNvPr>
          <p:cNvCxnSpPr/>
          <p:nvPr/>
        </p:nvCxnSpPr>
        <p:spPr>
          <a:xfrm flipV="1">
            <a:off x="2725662" y="8672437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483356-73DC-4ACD-9311-8CD120642A80}"/>
              </a:ext>
            </a:extLst>
          </p:cNvPr>
          <p:cNvCxnSpPr>
            <a:cxnSpLocks/>
          </p:cNvCxnSpPr>
          <p:nvPr/>
        </p:nvCxnSpPr>
        <p:spPr>
          <a:xfrm>
            <a:off x="1907231" y="8672436"/>
            <a:ext cx="2916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E331D4-FDAA-4BB1-B398-E50916BB2939}"/>
              </a:ext>
            </a:extLst>
          </p:cNvPr>
          <p:cNvSpPr txBox="1"/>
          <p:nvPr/>
        </p:nvSpPr>
        <p:spPr>
          <a:xfrm>
            <a:off x="954966" y="8524404"/>
            <a:ext cx="104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LR Patch</a:t>
            </a:r>
          </a:p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637EF16-CE04-46E7-802C-369D1370F3E2}"/>
              </a:ext>
            </a:extLst>
          </p:cNvPr>
          <p:cNvSpPr/>
          <p:nvPr/>
        </p:nvSpPr>
        <p:spPr>
          <a:xfrm>
            <a:off x="5883594" y="8551095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E21A7FC-B3D8-44C1-9950-222E6317BA25}"/>
              </a:ext>
            </a:extLst>
          </p:cNvPr>
          <p:cNvCxnSpPr>
            <a:cxnSpLocks/>
          </p:cNvCxnSpPr>
          <p:nvPr/>
        </p:nvCxnSpPr>
        <p:spPr>
          <a:xfrm flipV="1">
            <a:off x="6116609" y="8672441"/>
            <a:ext cx="4463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CA24C3-D3C3-4F30-A046-5E89CFFA6BDA}"/>
              </a:ext>
            </a:extLst>
          </p:cNvPr>
          <p:cNvCxnSpPr>
            <a:cxnSpLocks/>
          </p:cNvCxnSpPr>
          <p:nvPr/>
        </p:nvCxnSpPr>
        <p:spPr>
          <a:xfrm>
            <a:off x="3699455" y="8672437"/>
            <a:ext cx="898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096430-B294-48AC-BFEC-C02C82A34C9D}"/>
              </a:ext>
            </a:extLst>
          </p:cNvPr>
          <p:cNvCxnSpPr>
            <a:cxnSpLocks/>
          </p:cNvCxnSpPr>
          <p:nvPr/>
        </p:nvCxnSpPr>
        <p:spPr>
          <a:xfrm flipV="1">
            <a:off x="4349696" y="7725427"/>
            <a:ext cx="0" cy="9470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552764-A32F-4296-98D3-B30C14F1B0DB}"/>
              </a:ext>
            </a:extLst>
          </p:cNvPr>
          <p:cNvCxnSpPr>
            <a:cxnSpLocks/>
          </p:cNvCxnSpPr>
          <p:nvPr/>
        </p:nvCxnSpPr>
        <p:spPr>
          <a:xfrm>
            <a:off x="6004936" y="7725427"/>
            <a:ext cx="0" cy="754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7CCC70-8954-4D5B-8CAF-015FB928150B}"/>
              </a:ext>
            </a:extLst>
          </p:cNvPr>
          <p:cNvCxnSpPr>
            <a:cxnSpLocks/>
          </p:cNvCxnSpPr>
          <p:nvPr/>
        </p:nvCxnSpPr>
        <p:spPr>
          <a:xfrm>
            <a:off x="4349696" y="7725424"/>
            <a:ext cx="1655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0E86B93-8F74-45E3-A829-41A103357211}"/>
              </a:ext>
            </a:extLst>
          </p:cNvPr>
          <p:cNvSpPr/>
          <p:nvPr/>
        </p:nvSpPr>
        <p:spPr>
          <a:xfrm rot="16200000">
            <a:off x="3984998" y="8585386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E192C9-FF21-4122-814F-CB236D547952}"/>
              </a:ext>
            </a:extLst>
          </p:cNvPr>
          <p:cNvSpPr/>
          <p:nvPr/>
        </p:nvSpPr>
        <p:spPr>
          <a:xfrm rot="16200000">
            <a:off x="4219737" y="8585386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58C7B8-DB4B-4B60-88FB-78527F37E557}"/>
              </a:ext>
            </a:extLst>
          </p:cNvPr>
          <p:cNvSpPr/>
          <p:nvPr/>
        </p:nvSpPr>
        <p:spPr>
          <a:xfrm rot="16200000">
            <a:off x="4452753" y="8585386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769468-374B-49A9-A5EF-919CB049ABF3}"/>
              </a:ext>
            </a:extLst>
          </p:cNvPr>
          <p:cNvSpPr/>
          <p:nvPr/>
        </p:nvSpPr>
        <p:spPr>
          <a:xfrm rot="16200000">
            <a:off x="4685072" y="8585386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C22F566-4588-40D3-A791-15449EB44CAE}"/>
              </a:ext>
            </a:extLst>
          </p:cNvPr>
          <p:cNvSpPr/>
          <p:nvPr/>
        </p:nvSpPr>
        <p:spPr>
          <a:xfrm rot="16200000">
            <a:off x="4919811" y="8585386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D6ACF7-B626-44EA-A495-4E1305DEEBB5}"/>
              </a:ext>
            </a:extLst>
          </p:cNvPr>
          <p:cNvSpPr/>
          <p:nvPr/>
        </p:nvSpPr>
        <p:spPr>
          <a:xfrm>
            <a:off x="4117955" y="7526005"/>
            <a:ext cx="2242024" cy="23422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B71E376-AA8B-45A6-A1BE-E7FFEF775103}"/>
              </a:ext>
            </a:extLst>
          </p:cNvPr>
          <p:cNvGrpSpPr/>
          <p:nvPr/>
        </p:nvGrpSpPr>
        <p:grpSpPr>
          <a:xfrm>
            <a:off x="4564019" y="7177784"/>
            <a:ext cx="1508121" cy="276999"/>
            <a:chOff x="3864985" y="1828016"/>
            <a:chExt cx="1508121" cy="27699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639C898-B152-4A35-A3D9-6D096F6DC290}"/>
                </a:ext>
              </a:extLst>
            </p:cNvPr>
            <p:cNvSpPr txBox="1"/>
            <p:nvPr/>
          </p:nvSpPr>
          <p:spPr>
            <a:xfrm>
              <a:off x="3922842" y="1828016"/>
              <a:ext cx="145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Residual Blocks</a:t>
              </a:r>
            </a:p>
          </p:txBody>
        </p:sp>
        <p:pic>
          <p:nvPicPr>
            <p:cNvPr id="136" name="Picture 135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 title="IguanaTex Bitmap Display">
              <a:extLst>
                <a:ext uri="{FF2B5EF4-FFF2-40B4-BE49-F238E27FC236}">
                  <a16:creationId xmlns:a16="http://schemas.microsoft.com/office/drawing/2014/main" id="{3C820C53-982F-4E2B-BE0D-705D1E87A2F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4985" y="1893962"/>
              <a:ext cx="79259" cy="145105"/>
            </a:xfrm>
            <a:prstGeom prst="rect">
              <a:avLst/>
            </a:prstGeom>
          </p:spPr>
        </p:pic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D9739B7F-D91F-46E8-9787-ACF16EBA8123}"/>
              </a:ext>
            </a:extLst>
          </p:cNvPr>
          <p:cNvSpPr/>
          <p:nvPr/>
        </p:nvSpPr>
        <p:spPr>
          <a:xfrm>
            <a:off x="7163007" y="8551095"/>
            <a:ext cx="242689" cy="242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7FEC269-73A2-4F0C-998D-204A2942C789}"/>
              </a:ext>
            </a:extLst>
          </p:cNvPr>
          <p:cNvSpPr/>
          <p:nvPr/>
        </p:nvSpPr>
        <p:spPr>
          <a:xfrm rot="16200000">
            <a:off x="5964485" y="8585386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9DEB4A-C777-4561-8A90-3CD355DCC55A}"/>
              </a:ext>
            </a:extLst>
          </p:cNvPr>
          <p:cNvSpPr/>
          <p:nvPr/>
        </p:nvSpPr>
        <p:spPr>
          <a:xfrm rot="16200000">
            <a:off x="6199224" y="8585386"/>
            <a:ext cx="1556548" cy="174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E16448-99A2-4B56-99F8-8EC782FF4A9E}"/>
              </a:ext>
            </a:extLst>
          </p:cNvPr>
          <p:cNvCxnSpPr>
            <a:cxnSpLocks/>
          </p:cNvCxnSpPr>
          <p:nvPr/>
        </p:nvCxnSpPr>
        <p:spPr>
          <a:xfrm>
            <a:off x="3893415" y="8654522"/>
            <a:ext cx="0" cy="1401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4B1A3E1-E7D8-432B-80E1-35B03DD8D1E0}"/>
              </a:ext>
            </a:extLst>
          </p:cNvPr>
          <p:cNvCxnSpPr>
            <a:cxnSpLocks/>
          </p:cNvCxnSpPr>
          <p:nvPr/>
        </p:nvCxnSpPr>
        <p:spPr>
          <a:xfrm flipV="1">
            <a:off x="7287825" y="8844102"/>
            <a:ext cx="0" cy="121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A15222A-F21B-477C-B740-42DF34C4DB5B}"/>
              </a:ext>
            </a:extLst>
          </p:cNvPr>
          <p:cNvCxnSpPr>
            <a:cxnSpLocks/>
          </p:cNvCxnSpPr>
          <p:nvPr/>
        </p:nvCxnSpPr>
        <p:spPr>
          <a:xfrm>
            <a:off x="3893415" y="10035880"/>
            <a:ext cx="339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E1CF5C-34F3-4E98-8669-50C304F93441}"/>
              </a:ext>
            </a:extLst>
          </p:cNvPr>
          <p:cNvSpPr/>
          <p:nvPr/>
        </p:nvSpPr>
        <p:spPr>
          <a:xfrm rot="16200000">
            <a:off x="7201084" y="8585390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7E0B805-FD98-4D26-BEF3-BEDB407ED2EB}"/>
              </a:ext>
            </a:extLst>
          </p:cNvPr>
          <p:cNvSpPr/>
          <p:nvPr/>
        </p:nvSpPr>
        <p:spPr>
          <a:xfrm rot="16200000">
            <a:off x="7435823" y="8585390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211A49-E1AD-4E72-A339-8C730B3EFCD7}"/>
              </a:ext>
            </a:extLst>
          </p:cNvPr>
          <p:cNvCxnSpPr>
            <a:cxnSpLocks/>
          </p:cNvCxnSpPr>
          <p:nvPr/>
        </p:nvCxnSpPr>
        <p:spPr>
          <a:xfrm>
            <a:off x="7405695" y="8672436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3225A5-AF40-4AB3-9D5B-0ADB73D5D08D}"/>
              </a:ext>
            </a:extLst>
          </p:cNvPr>
          <p:cNvSpPr/>
          <p:nvPr/>
        </p:nvSpPr>
        <p:spPr>
          <a:xfrm rot="16200000">
            <a:off x="7688768" y="8585390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377381-31E5-4272-866B-95951FB0409C}"/>
              </a:ext>
            </a:extLst>
          </p:cNvPr>
          <p:cNvSpPr/>
          <p:nvPr/>
        </p:nvSpPr>
        <p:spPr>
          <a:xfrm rot="16200000">
            <a:off x="7923507" y="8585390"/>
            <a:ext cx="1556548" cy="17410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PReLU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38D5D2-529E-4189-A00B-161F64B25E45}"/>
              </a:ext>
            </a:extLst>
          </p:cNvPr>
          <p:cNvCxnSpPr/>
          <p:nvPr/>
        </p:nvCxnSpPr>
        <p:spPr>
          <a:xfrm flipV="1">
            <a:off x="8783335" y="8672437"/>
            <a:ext cx="1582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7EDF3D9-E948-481C-9340-2E556E3564B7}"/>
              </a:ext>
            </a:extLst>
          </p:cNvPr>
          <p:cNvCxnSpPr>
            <a:cxnSpLocks/>
          </p:cNvCxnSpPr>
          <p:nvPr/>
        </p:nvCxnSpPr>
        <p:spPr>
          <a:xfrm>
            <a:off x="9783135" y="8672436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F488C4-C81C-468A-9057-2FA6CE41B31C}"/>
              </a:ext>
            </a:extLst>
          </p:cNvPr>
          <p:cNvSpPr/>
          <p:nvPr/>
        </p:nvSpPr>
        <p:spPr>
          <a:xfrm rot="16200000">
            <a:off x="9573336" y="8585390"/>
            <a:ext cx="1556548" cy="17410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Conv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A6709EA-C94D-4EC8-BED6-ADEB532EF920}"/>
              </a:ext>
            </a:extLst>
          </p:cNvPr>
          <p:cNvCxnSpPr>
            <a:cxnSpLocks/>
          </p:cNvCxnSpPr>
          <p:nvPr/>
        </p:nvCxnSpPr>
        <p:spPr>
          <a:xfrm>
            <a:off x="10431042" y="8672436"/>
            <a:ext cx="374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C31A42A-DB71-46C4-A2B0-AD0BF144556D}"/>
              </a:ext>
            </a:extLst>
          </p:cNvPr>
          <p:cNvSpPr txBox="1"/>
          <p:nvPr/>
        </p:nvSpPr>
        <p:spPr>
          <a:xfrm>
            <a:off x="10812366" y="8524404"/>
            <a:ext cx="88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SR Patch</a:t>
            </a:r>
          </a:p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2x64x64</a:t>
            </a:r>
          </a:p>
        </p:txBody>
      </p:sp>
      <p:pic>
        <p:nvPicPr>
          <p:cNvPr id="122" name="Picture 12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<a:extLst>
              <a:ext uri="{FF2B5EF4-FFF2-40B4-BE49-F238E27FC236}">
                <a16:creationId xmlns:a16="http://schemas.microsoft.com/office/drawing/2014/main" id="{8D135EB1-D726-45E2-A4E9-B849139D11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96" y="9561279"/>
            <a:ext cx="162176" cy="170712"/>
          </a:xfrm>
          <a:prstGeom prst="rect">
            <a:avLst/>
          </a:prstGeom>
        </p:spPr>
      </p:pic>
      <p:pic>
        <p:nvPicPr>
          <p:cNvPr id="123" name="Picture 12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<a:extLst>
              <a:ext uri="{FF2B5EF4-FFF2-40B4-BE49-F238E27FC236}">
                <a16:creationId xmlns:a16="http://schemas.microsoft.com/office/drawing/2014/main" id="{D71518CD-D9C2-4B25-873F-3807FC00E3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86" y="9561279"/>
            <a:ext cx="162176" cy="170712"/>
          </a:xfrm>
          <a:prstGeom prst="rect">
            <a:avLst/>
          </a:prstGeom>
        </p:spPr>
      </p:pic>
      <p:pic>
        <p:nvPicPr>
          <p:cNvPr id="124" name="Picture 12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AD5D4579-CDFE-441F-8A6D-2E729E561A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40" y="9561279"/>
            <a:ext cx="165834" cy="170712"/>
          </a:xfrm>
          <a:prstGeom prst="rect">
            <a:avLst/>
          </a:prstGeom>
        </p:spPr>
      </p:pic>
      <p:pic>
        <p:nvPicPr>
          <p:cNvPr id="125" name="Picture 12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7389078E-74F2-4BB7-AB93-54BAA549EF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564" y="9561279"/>
            <a:ext cx="165834" cy="170712"/>
          </a:xfrm>
          <a:prstGeom prst="rect">
            <a:avLst/>
          </a:prstGeom>
        </p:spPr>
      </p:pic>
      <p:pic>
        <p:nvPicPr>
          <p:cNvPr id="126" name="Picture 125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0262E2A3-1251-4951-9946-E4CD32E0391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68" y="9561279"/>
            <a:ext cx="165834" cy="170712"/>
          </a:xfrm>
          <a:prstGeom prst="rect">
            <a:avLst/>
          </a:prstGeom>
        </p:spPr>
      </p:pic>
      <p:pic>
        <p:nvPicPr>
          <p:cNvPr id="127" name="Picture 12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7F4F154B-FC09-4D78-9105-59CAD12D0FB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06" y="9561279"/>
            <a:ext cx="165834" cy="170712"/>
          </a:xfrm>
          <a:prstGeom prst="rect">
            <a:avLst/>
          </a:prstGeom>
        </p:spPr>
      </p:pic>
      <p:pic>
        <p:nvPicPr>
          <p:cNvPr id="128" name="Picture 12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<a:extLst>
              <a:ext uri="{FF2B5EF4-FFF2-40B4-BE49-F238E27FC236}">
                <a16:creationId xmlns:a16="http://schemas.microsoft.com/office/drawing/2014/main" id="{E1FA6B50-B3B8-441E-BC2B-5D5B325A85E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60" y="9561279"/>
            <a:ext cx="165834" cy="170712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DA8151D-1605-483C-8188-6EE712A7163F}"/>
              </a:ext>
            </a:extLst>
          </p:cNvPr>
          <p:cNvGrpSpPr/>
          <p:nvPr/>
        </p:nvGrpSpPr>
        <p:grpSpPr>
          <a:xfrm>
            <a:off x="2757402" y="8524404"/>
            <a:ext cx="1045595" cy="461665"/>
            <a:chOff x="1962691" y="3109301"/>
            <a:chExt cx="1045595" cy="46166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7474DB-2ED0-41D3-B95C-707AB07A4F86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34" name="Picture 13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967C6599-63D4-4996-BAC1-9459A4DD369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758077-5073-427D-8BA5-0193FE6E746A}"/>
              </a:ext>
            </a:extLst>
          </p:cNvPr>
          <p:cNvGrpSpPr/>
          <p:nvPr/>
        </p:nvGrpSpPr>
        <p:grpSpPr>
          <a:xfrm>
            <a:off x="8842341" y="8524404"/>
            <a:ext cx="1045595" cy="461665"/>
            <a:chOff x="1962691" y="3109301"/>
            <a:chExt cx="1045595" cy="46166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CF5B17-0AE7-4683-A249-92675791034E}"/>
                </a:ext>
              </a:extLst>
            </p:cNvPr>
            <p:cNvSpPr txBox="1"/>
            <p:nvPr/>
          </p:nvSpPr>
          <p:spPr>
            <a:xfrm>
              <a:off x="1962691" y="3109301"/>
              <a:ext cx="1045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Tensor</a:t>
              </a:r>
            </a:p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x64x64</a:t>
              </a:r>
            </a:p>
          </p:txBody>
        </p:sp>
        <p:pic>
          <p:nvPicPr>
            <p:cNvPr id="132" name="Picture 13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<a:extLst>
                <a:ext uri="{FF2B5EF4-FFF2-40B4-BE49-F238E27FC236}">
                  <a16:creationId xmlns:a16="http://schemas.microsoft.com/office/drawing/2014/main" id="{64FC6F97-9D9D-4E21-B5E0-543E3C1EFAD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179" y="3350047"/>
              <a:ext cx="96330" cy="142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A1F73-AAE6-4957-B17E-6A458F3EBEB5}"/>
              </a:ext>
            </a:extLst>
          </p:cNvPr>
          <p:cNvGrpSpPr/>
          <p:nvPr/>
        </p:nvGrpSpPr>
        <p:grpSpPr>
          <a:xfrm>
            <a:off x="954966" y="853440"/>
            <a:ext cx="10744510" cy="9464040"/>
            <a:chOff x="954966" y="853440"/>
            <a:chExt cx="10744510" cy="94640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9B5C01-64B7-4D19-A2C9-C4438E52328C}"/>
                </a:ext>
              </a:extLst>
            </p:cNvPr>
            <p:cNvSpPr/>
            <p:nvPr/>
          </p:nvSpPr>
          <p:spPr>
            <a:xfrm>
              <a:off x="954966" y="853440"/>
              <a:ext cx="10744510" cy="9464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4BC9CF-6F50-45FA-A3CB-DA6B21C878DA}"/>
                </a:ext>
              </a:extLst>
            </p:cNvPr>
            <p:cNvGrpSpPr/>
            <p:nvPr/>
          </p:nvGrpSpPr>
          <p:grpSpPr>
            <a:xfrm>
              <a:off x="954966" y="7177784"/>
              <a:ext cx="10744510" cy="2877898"/>
              <a:chOff x="3561370" y="4872175"/>
              <a:chExt cx="10744510" cy="28778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14C17-7D9F-4679-BB52-3B92E03E5AD9}"/>
                  </a:ext>
                </a:extLst>
              </p:cNvPr>
              <p:cNvSpPr/>
              <p:nvPr/>
            </p:nvSpPr>
            <p:spPr>
              <a:xfrm rot="16200000">
                <a:off x="4230619" y="6279780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421BE-E655-4117-BD1D-12CC982CF853}"/>
                  </a:ext>
                </a:extLst>
              </p:cNvPr>
              <p:cNvSpPr/>
              <p:nvPr/>
            </p:nvSpPr>
            <p:spPr>
              <a:xfrm rot="16200000">
                <a:off x="4465358" y="6279780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PReLU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EDA0DAF-DF58-4BC7-927A-8B04084726D8}"/>
                  </a:ext>
                </a:extLst>
              </p:cNvPr>
              <p:cNvCxnSpPr/>
              <p:nvPr/>
            </p:nvCxnSpPr>
            <p:spPr>
              <a:xfrm flipV="1">
                <a:off x="5332066" y="6366828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B0B034B-0C1B-4285-9838-179272BBA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3635" y="6366827"/>
                <a:ext cx="2916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48993C-F3D0-4F91-839E-033B6199FBF2}"/>
                  </a:ext>
                </a:extLst>
              </p:cNvPr>
              <p:cNvSpPr txBox="1"/>
              <p:nvPr/>
            </p:nvSpPr>
            <p:spPr>
              <a:xfrm>
                <a:off x="3561370" y="6218795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LR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C59870A-B308-4D34-9A51-936851F45642}"/>
                  </a:ext>
                </a:extLst>
              </p:cNvPr>
              <p:cNvSpPr/>
              <p:nvPr/>
            </p:nvSpPr>
            <p:spPr>
              <a:xfrm>
                <a:off x="8489998" y="6245486"/>
                <a:ext cx="242689" cy="2426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+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D159E46-82CD-41F7-AD0B-39F1CE38E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23013" y="6366832"/>
                <a:ext cx="44634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7F9F711-929E-4BD0-B444-70E5D2E7C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5859" y="6366828"/>
                <a:ext cx="898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29C855-DB41-49D6-8299-EFA8B6B5A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6100" y="5419818"/>
                <a:ext cx="0" cy="9470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B1E31F7-6D6A-418D-A6F7-0176765E6A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1340" y="5419818"/>
                <a:ext cx="0" cy="7544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88D5B6B-6FCB-4625-9F05-8E3F206F9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100" y="5419815"/>
                <a:ext cx="1655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6430801-9FB5-4BA9-B422-4983E4964B52}"/>
                  </a:ext>
                </a:extLst>
              </p:cNvPr>
              <p:cNvSpPr/>
              <p:nvPr/>
            </p:nvSpPr>
            <p:spPr>
              <a:xfrm rot="16200000">
                <a:off x="6591402" y="627977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D184B1C-382F-4719-A1D2-2286D0F9D151}"/>
                  </a:ext>
                </a:extLst>
              </p:cNvPr>
              <p:cNvSpPr/>
              <p:nvPr/>
            </p:nvSpPr>
            <p:spPr>
              <a:xfrm rot="16200000">
                <a:off x="6826141" y="6279777"/>
                <a:ext cx="1556548" cy="1741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BN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3037E5-17F9-403C-ACCC-947BE16D3721}"/>
                  </a:ext>
                </a:extLst>
              </p:cNvPr>
              <p:cNvSpPr/>
              <p:nvPr/>
            </p:nvSpPr>
            <p:spPr>
              <a:xfrm rot="16200000">
                <a:off x="7059157" y="6279777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PReLU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9C7BD5-D390-4566-AF6D-5231F3EE6D9E}"/>
                  </a:ext>
                </a:extLst>
              </p:cNvPr>
              <p:cNvSpPr/>
              <p:nvPr/>
            </p:nvSpPr>
            <p:spPr>
              <a:xfrm rot="16200000">
                <a:off x="7291476" y="627977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E63813-05B7-4FED-A5CC-28B299E0BEA6}"/>
                  </a:ext>
                </a:extLst>
              </p:cNvPr>
              <p:cNvSpPr/>
              <p:nvPr/>
            </p:nvSpPr>
            <p:spPr>
              <a:xfrm rot="16200000">
                <a:off x="7526215" y="6279777"/>
                <a:ext cx="1556548" cy="1741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BN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FABFAC0-C74D-48C9-B78F-30F8F24FCCFA}"/>
                  </a:ext>
                </a:extLst>
              </p:cNvPr>
              <p:cNvSpPr/>
              <p:nvPr/>
            </p:nvSpPr>
            <p:spPr>
              <a:xfrm>
                <a:off x="6724359" y="5220396"/>
                <a:ext cx="2242024" cy="23422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119BB55-02B6-4CDB-83B7-CA53589758C5}"/>
                  </a:ext>
                </a:extLst>
              </p:cNvPr>
              <p:cNvGrpSpPr/>
              <p:nvPr/>
            </p:nvGrpSpPr>
            <p:grpSpPr>
              <a:xfrm>
                <a:off x="7170423" y="4872175"/>
                <a:ext cx="1508121" cy="276999"/>
                <a:chOff x="3864985" y="1828016"/>
                <a:chExt cx="1508121" cy="276999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FD578E-1AA5-4310-9A15-EDC06DCA284D}"/>
                    </a:ext>
                  </a:extLst>
                </p:cNvPr>
                <p:cNvSpPr txBox="1"/>
                <p:nvPr/>
              </p:nvSpPr>
              <p:spPr>
                <a:xfrm>
                  <a:off x="3922842" y="1828016"/>
                  <a:ext cx="1450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Residual Blocks</a:t>
                  </a:r>
                </a:p>
              </p:txBody>
            </p:sp>
            <p:pic>
              <p:nvPicPr>
                <p:cNvPr id="65" name="Picture 6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 title="IguanaTex Bitmap Display">
                  <a:extLst>
                    <a:ext uri="{FF2B5EF4-FFF2-40B4-BE49-F238E27FC236}">
                      <a16:creationId xmlns:a16="http://schemas.microsoft.com/office/drawing/2014/main" id="{15B2C9F7-A208-4D45-9A55-5E3A966CEE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985" y="1893962"/>
                  <a:ext cx="79259" cy="145105"/>
                </a:xfrm>
                <a:prstGeom prst="rect">
                  <a:avLst/>
                </a:prstGeom>
              </p:spPr>
            </p:pic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CD3887A-B8EB-4FB8-A8B5-BB6BC6DBF5EB}"/>
                  </a:ext>
                </a:extLst>
              </p:cNvPr>
              <p:cNvSpPr/>
              <p:nvPr/>
            </p:nvSpPr>
            <p:spPr>
              <a:xfrm>
                <a:off x="9769411" y="6245486"/>
                <a:ext cx="242689" cy="2426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+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AC489E8-1528-40EA-B767-EB389B0B07CD}"/>
                  </a:ext>
                </a:extLst>
              </p:cNvPr>
              <p:cNvSpPr/>
              <p:nvPr/>
            </p:nvSpPr>
            <p:spPr>
              <a:xfrm rot="16200000">
                <a:off x="8570889" y="627977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0AE84BB-BDC1-45DC-852F-D20DC0625B38}"/>
                  </a:ext>
                </a:extLst>
              </p:cNvPr>
              <p:cNvSpPr/>
              <p:nvPr/>
            </p:nvSpPr>
            <p:spPr>
              <a:xfrm rot="16200000">
                <a:off x="8805628" y="6279777"/>
                <a:ext cx="1556548" cy="1741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BN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57F88A-9604-4302-BF5B-B98E8BEAD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819" y="6348913"/>
                <a:ext cx="0" cy="1401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C2DB075-E0ED-4352-9E8E-1087C35840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94229" y="6538493"/>
                <a:ext cx="0" cy="12115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67AA587-91EE-410A-BE36-61BBDA6D3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9819" y="7730271"/>
                <a:ext cx="33944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924F0C6-8111-4BDD-A4B3-17CA3D0F1C91}"/>
                  </a:ext>
                </a:extLst>
              </p:cNvPr>
              <p:cNvSpPr/>
              <p:nvPr/>
            </p:nvSpPr>
            <p:spPr>
              <a:xfrm rot="16200000">
                <a:off x="9807488" y="6279781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E75FCD-28C4-4BCE-8C60-8559A601615F}"/>
                  </a:ext>
                </a:extLst>
              </p:cNvPr>
              <p:cNvSpPr/>
              <p:nvPr/>
            </p:nvSpPr>
            <p:spPr>
              <a:xfrm rot="16200000">
                <a:off x="10042227" y="6279781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PReLU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2FBBB83-158B-4859-8307-1FD7BEDB5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2099" y="6366827"/>
                <a:ext cx="3748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C5FF45-0181-4A85-BD22-8ED2654B24A4}"/>
                  </a:ext>
                </a:extLst>
              </p:cNvPr>
              <p:cNvSpPr/>
              <p:nvPr/>
            </p:nvSpPr>
            <p:spPr>
              <a:xfrm rot="16200000">
                <a:off x="10295172" y="6279781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2C58F3B-1F1A-477D-8130-0AC0260850D0}"/>
                  </a:ext>
                </a:extLst>
              </p:cNvPr>
              <p:cNvSpPr/>
              <p:nvPr/>
            </p:nvSpPr>
            <p:spPr>
              <a:xfrm rot="16200000">
                <a:off x="10529911" y="6279781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PReLU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5D4FB73-4A32-43D8-BD27-8EDBC642BEA9}"/>
                  </a:ext>
                </a:extLst>
              </p:cNvPr>
              <p:cNvCxnSpPr/>
              <p:nvPr/>
            </p:nvCxnSpPr>
            <p:spPr>
              <a:xfrm flipV="1">
                <a:off x="11389739" y="6366828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6789BF-12D5-4982-86A4-9725AC4F9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89539" y="6366827"/>
                <a:ext cx="3748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3FBC194-92C4-4971-80B0-D3EAD4658368}"/>
                  </a:ext>
                </a:extLst>
              </p:cNvPr>
              <p:cNvSpPr/>
              <p:nvPr/>
            </p:nvSpPr>
            <p:spPr>
              <a:xfrm rot="16200000">
                <a:off x="12179740" y="6279781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843644A-67C5-4EA1-ACBF-1FBE6DF61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37446" y="6366827"/>
                <a:ext cx="3748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8D127F-83D4-4CA1-A031-30372BD227A8}"/>
                  </a:ext>
                </a:extLst>
              </p:cNvPr>
              <p:cNvSpPr txBox="1"/>
              <p:nvPr/>
            </p:nvSpPr>
            <p:spPr>
              <a:xfrm>
                <a:off x="13418770" y="6218795"/>
                <a:ext cx="887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SR Patch</a:t>
                </a:r>
              </a:p>
              <a:p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pic>
            <p:nvPicPr>
              <p:cNvPr id="94" name="Picture 93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    <a:extLst>
                  <a:ext uri="{FF2B5EF4-FFF2-40B4-BE49-F238E27FC236}">
                    <a16:creationId xmlns:a16="http://schemas.microsoft.com/office/drawing/2014/main" id="{CD291FFC-55E3-48A8-9F16-9A54FE51BD4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1800" y="7255670"/>
                <a:ext cx="162176" cy="170712"/>
              </a:xfrm>
              <a:prstGeom prst="rect">
                <a:avLst/>
              </a:prstGeom>
            </p:spPr>
          </p:pic>
          <p:pic>
            <p:nvPicPr>
              <p:cNvPr id="95" name="Picture 9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 title="IguanaTex Bitmap Display">
                <a:extLst>
                  <a:ext uri="{FF2B5EF4-FFF2-40B4-BE49-F238E27FC236}">
                    <a16:creationId xmlns:a16="http://schemas.microsoft.com/office/drawing/2014/main" id="{4D8D7FB2-A3C7-4567-BA5B-45EF55C2BF0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82890" y="7255670"/>
                <a:ext cx="162176" cy="170712"/>
              </a:xfrm>
              <a:prstGeom prst="rect">
                <a:avLst/>
              </a:prstGeom>
            </p:spPr>
          </p:pic>
          <p:pic>
            <p:nvPicPr>
              <p:cNvPr id="98" name="Picture 9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F3768434-E03B-46EC-A9A2-4B7C042DA9C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9844" y="7255670"/>
                <a:ext cx="165834" cy="170712"/>
              </a:xfrm>
              <a:prstGeom prst="rect">
                <a:avLst/>
              </a:prstGeom>
            </p:spPr>
          </p:pic>
          <p:pic>
            <p:nvPicPr>
              <p:cNvPr id="99" name="Picture 9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0ACBA4C4-212A-49A7-8FC6-DFE1F06578C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968" y="7255670"/>
                <a:ext cx="165834" cy="170712"/>
              </a:xfrm>
              <a:prstGeom prst="rect">
                <a:avLst/>
              </a:prstGeom>
            </p:spPr>
          </p:pic>
          <p:pic>
            <p:nvPicPr>
              <p:cNvPr id="100" name="Picture 9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A24CBECF-80C7-47C5-BEEB-5C0B402CBD6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4472" y="7255670"/>
                <a:ext cx="165834" cy="170712"/>
              </a:xfrm>
              <a:prstGeom prst="rect">
                <a:avLst/>
              </a:prstGeom>
            </p:spPr>
          </p:pic>
          <p:pic>
            <p:nvPicPr>
              <p:cNvPr id="101" name="Picture 10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C5E9BF41-E9D4-4B3A-A748-CF14C1D23A4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8710" y="7255670"/>
                <a:ext cx="165834" cy="170712"/>
              </a:xfrm>
              <a:prstGeom prst="rect">
                <a:avLst/>
              </a:prstGeom>
            </p:spPr>
          </p:pic>
          <p:pic>
            <p:nvPicPr>
              <p:cNvPr id="102" name="Picture 10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 title="IguanaTex Bitmap Display">
                <a:extLst>
                  <a:ext uri="{FF2B5EF4-FFF2-40B4-BE49-F238E27FC236}">
                    <a16:creationId xmlns:a16="http://schemas.microsoft.com/office/drawing/2014/main" id="{11E8C89E-5AEE-4177-9DE2-CA538C4276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4664" y="7255670"/>
                <a:ext cx="165834" cy="170712"/>
              </a:xfrm>
              <a:prstGeom prst="rect">
                <a:avLst/>
              </a:prstGeom>
            </p:spPr>
          </p:pic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BDEF5E04-07B6-4769-810D-1FE2954F288E}"/>
                  </a:ext>
                </a:extLst>
              </p:cNvPr>
              <p:cNvGrpSpPr/>
              <p:nvPr/>
            </p:nvGrpSpPr>
            <p:grpSpPr>
              <a:xfrm>
                <a:off x="5363806" y="6218795"/>
                <a:ext cx="1045595" cy="461665"/>
                <a:chOff x="1962691" y="3109301"/>
                <a:chExt cx="1045595" cy="461665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4326218-F5A1-4ACF-B823-88CEDA7D6463}"/>
                    </a:ext>
                  </a:extLst>
                </p:cNvPr>
                <p:cNvSpPr txBox="1"/>
                <p:nvPr/>
              </p:nvSpPr>
              <p:spPr>
                <a:xfrm>
                  <a:off x="1962691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x64x64</a:t>
                  </a:r>
                </a:p>
              </p:txBody>
            </p:sp>
            <p:pic>
              <p:nvPicPr>
                <p:cNvPr id="109" name="Picture 10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    <a:extLst>
                    <a:ext uri="{FF2B5EF4-FFF2-40B4-BE49-F238E27FC236}">
                      <a16:creationId xmlns:a16="http://schemas.microsoft.com/office/drawing/2014/main" id="{28E3CFAF-D3C1-459A-883B-D41BCFEEA1A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179" y="3350047"/>
                  <a:ext cx="96330" cy="142666"/>
                </a:xfrm>
                <a:prstGeom prst="rect">
                  <a:avLst/>
                </a:prstGeom>
              </p:spPr>
            </p:pic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92D3491D-4D55-4CE6-8FC0-DDBECD473FA1}"/>
                  </a:ext>
                </a:extLst>
              </p:cNvPr>
              <p:cNvGrpSpPr/>
              <p:nvPr/>
            </p:nvGrpSpPr>
            <p:grpSpPr>
              <a:xfrm>
                <a:off x="11448745" y="6218795"/>
                <a:ext cx="1045595" cy="461665"/>
                <a:chOff x="1962691" y="3109301"/>
                <a:chExt cx="1045595" cy="461665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D0CC126-7745-4639-BBF2-3061A86881F4}"/>
                    </a:ext>
                  </a:extLst>
                </p:cNvPr>
                <p:cNvSpPr txBox="1"/>
                <p:nvPr/>
              </p:nvSpPr>
              <p:spPr>
                <a:xfrm>
                  <a:off x="1962691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x64x64</a:t>
                  </a:r>
                </a:p>
              </p:txBody>
            </p:sp>
            <p:pic>
              <p:nvPicPr>
                <p:cNvPr id="119" name="Picture 11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    <a:extLst>
                    <a:ext uri="{FF2B5EF4-FFF2-40B4-BE49-F238E27FC236}">
                      <a16:creationId xmlns:a16="http://schemas.microsoft.com/office/drawing/2014/main" id="{D8BCDB26-BB4D-4D54-8665-520314AD891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179" y="3350047"/>
                  <a:ext cx="96330" cy="1426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D12A33-0676-4F72-BD7D-40D1813CFF7F}"/>
                </a:ext>
              </a:extLst>
            </p:cNvPr>
            <p:cNvGrpSpPr/>
            <p:nvPr/>
          </p:nvGrpSpPr>
          <p:grpSpPr>
            <a:xfrm>
              <a:off x="2986635" y="1214875"/>
              <a:ext cx="6681173" cy="1828379"/>
              <a:chOff x="5588834" y="573974"/>
              <a:chExt cx="6681173" cy="18283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58DD7D5-159F-46E4-8A48-59537EA21811}"/>
                  </a:ext>
                </a:extLst>
              </p:cNvPr>
              <p:cNvSpPr/>
              <p:nvPr/>
            </p:nvSpPr>
            <p:spPr>
              <a:xfrm rot="16200000">
                <a:off x="6341905" y="1265196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2329104-12F2-4CA1-B602-BED2C8E25208}"/>
                  </a:ext>
                </a:extLst>
              </p:cNvPr>
              <p:cNvSpPr/>
              <p:nvPr/>
            </p:nvSpPr>
            <p:spPr>
              <a:xfrm rot="16200000">
                <a:off x="6576644" y="1265196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FC61E31-67C6-4B8D-94C0-1D265757ABCF}"/>
                  </a:ext>
                </a:extLst>
              </p:cNvPr>
              <p:cNvCxnSpPr/>
              <p:nvPr/>
            </p:nvCxnSpPr>
            <p:spPr>
              <a:xfrm flipV="1">
                <a:off x="7443352" y="1352244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30EF318-5CB6-416D-9D91-C2F6750C44F8}"/>
                  </a:ext>
                </a:extLst>
              </p:cNvPr>
              <p:cNvSpPr txBox="1"/>
              <p:nvPr/>
            </p:nvSpPr>
            <p:spPr>
              <a:xfrm>
                <a:off x="5588834" y="120421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LR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52086D7-4DB2-4EBD-97C8-BF2FCA54ADE0}"/>
                  </a:ext>
                </a:extLst>
              </p:cNvPr>
              <p:cNvSpPr txBox="1"/>
              <p:nvPr/>
            </p:nvSpPr>
            <p:spPr>
              <a:xfrm>
                <a:off x="11224412" y="1204211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pic>
            <p:nvPicPr>
              <p:cNvPr id="122" name="Picture 121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 title="IguanaTex Bitmap Display">
                <a:extLst>
                  <a:ext uri="{FF2B5EF4-FFF2-40B4-BE49-F238E27FC236}">
                    <a16:creationId xmlns:a16="http://schemas.microsoft.com/office/drawing/2014/main" id="{26D3F7C5-E84A-4EA2-852A-CFE0B7A0F5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5507" y="2218226"/>
                <a:ext cx="154860" cy="184126"/>
              </a:xfrm>
              <a:prstGeom prst="rect">
                <a:avLst/>
              </a:prstGeom>
            </p:spPr>
          </p:pic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653D6AF-3347-4ED2-8508-2312331AAB62}"/>
                  </a:ext>
                </a:extLst>
              </p:cNvPr>
              <p:cNvGrpSpPr/>
              <p:nvPr/>
            </p:nvGrpSpPr>
            <p:grpSpPr>
              <a:xfrm>
                <a:off x="7475092" y="1204211"/>
                <a:ext cx="1045595" cy="461665"/>
                <a:chOff x="2252252" y="3109301"/>
                <a:chExt cx="1045595" cy="461665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A1E8335-747A-4D1D-A3C3-168057CDAEA6}"/>
                    </a:ext>
                  </a:extLst>
                </p:cNvPr>
                <p:cNvSpPr txBox="1"/>
                <p:nvPr/>
              </p:nvSpPr>
              <p:spPr>
                <a:xfrm>
                  <a:off x="2252252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 x64x64</a:t>
                  </a:r>
                </a:p>
              </p:txBody>
            </p:sp>
            <p:pic>
              <p:nvPicPr>
                <p:cNvPr id="125" name="Picture 12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 title="IguanaTex Bitmap Display">
                  <a:extLst>
                    <a:ext uri="{FF2B5EF4-FFF2-40B4-BE49-F238E27FC236}">
                      <a16:creationId xmlns:a16="http://schemas.microsoft.com/office/drawing/2014/main" id="{A7CA4650-6729-4C6E-BF06-0530E66F391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7780" y="3388147"/>
                  <a:ext cx="184124" cy="119498"/>
                </a:xfrm>
                <a:prstGeom prst="rect">
                  <a:avLst/>
                </a:prstGeom>
              </p:spPr>
            </p:pic>
          </p:grp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6FF830F-5278-4808-81A2-49A8AE6C0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098" y="1352243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47E7816-07FE-4D0B-AA15-EDDE7993C0FC}"/>
                  </a:ext>
                </a:extLst>
              </p:cNvPr>
              <p:cNvSpPr/>
              <p:nvPr/>
            </p:nvSpPr>
            <p:spPr>
              <a:xfrm rot="16200000">
                <a:off x="8191833" y="1265196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1304881-5C7D-41CA-B85E-1000C4ABD603}"/>
                  </a:ext>
                </a:extLst>
              </p:cNvPr>
              <p:cNvSpPr/>
              <p:nvPr/>
            </p:nvSpPr>
            <p:spPr>
              <a:xfrm rot="16200000">
                <a:off x="8426572" y="1265196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C1FC02B6-7E35-47A0-818F-8B6AAA42CFD2}"/>
                  </a:ext>
                </a:extLst>
              </p:cNvPr>
              <p:cNvCxnSpPr/>
              <p:nvPr/>
            </p:nvCxnSpPr>
            <p:spPr>
              <a:xfrm flipV="1">
                <a:off x="9293280" y="1352244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Picture 129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 title="IguanaTex Bitmap Display">
                <a:extLst>
                  <a:ext uri="{FF2B5EF4-FFF2-40B4-BE49-F238E27FC236}">
                    <a16:creationId xmlns:a16="http://schemas.microsoft.com/office/drawing/2014/main" id="{458BB14B-C4AF-4088-A156-000D856D07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436" y="2218226"/>
                <a:ext cx="159737" cy="184126"/>
              </a:xfrm>
              <a:prstGeom prst="rect">
                <a:avLst/>
              </a:prstGeom>
            </p:spPr>
          </p:pic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25ADE3C-0612-48AD-BDBC-6C22DE94ABA8}"/>
                  </a:ext>
                </a:extLst>
              </p:cNvPr>
              <p:cNvGrpSpPr/>
              <p:nvPr/>
            </p:nvGrpSpPr>
            <p:grpSpPr>
              <a:xfrm>
                <a:off x="9325020" y="1204211"/>
                <a:ext cx="1045595" cy="461665"/>
                <a:chOff x="3850721" y="3109301"/>
                <a:chExt cx="1045595" cy="461665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DD9F9986-7ED2-494A-8FE9-205E619FD653}"/>
                    </a:ext>
                  </a:extLst>
                </p:cNvPr>
                <p:cNvSpPr txBox="1"/>
                <p:nvPr/>
              </p:nvSpPr>
              <p:spPr>
                <a:xfrm>
                  <a:off x="3850721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 x64x64</a:t>
                  </a:r>
                </a:p>
              </p:txBody>
            </p:sp>
            <p:pic>
              <p:nvPicPr>
                <p:cNvPr id="133" name="Picture 132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 title="IguanaTex Bitmap Display">
                  <a:extLst>
                    <a:ext uri="{FF2B5EF4-FFF2-40B4-BE49-F238E27FC236}">
                      <a16:creationId xmlns:a16="http://schemas.microsoft.com/office/drawing/2014/main" id="{02DA188B-6CDF-449C-B233-963CA8B3A33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249" y="3388147"/>
                  <a:ext cx="187782" cy="119498"/>
                </a:xfrm>
                <a:prstGeom prst="rect">
                  <a:avLst/>
                </a:prstGeom>
              </p:spPr>
            </p:pic>
          </p:grp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0C2493B0-A4C8-4C1B-9B99-48A7EDF11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026" y="1352243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1D3073C-8E1B-4D15-A152-04D00C0F0599}"/>
                  </a:ext>
                </a:extLst>
              </p:cNvPr>
              <p:cNvSpPr/>
              <p:nvPr/>
            </p:nvSpPr>
            <p:spPr>
              <a:xfrm rot="16200000">
                <a:off x="10043826" y="1265197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E73718A-19CF-49FD-962A-EACDFE05A506}"/>
                  </a:ext>
                </a:extLst>
              </p:cNvPr>
              <p:cNvSpPr/>
              <p:nvPr/>
            </p:nvSpPr>
            <p:spPr>
              <a:xfrm rot="16200000">
                <a:off x="10278565" y="1265197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D87BD41F-795F-4349-8193-A77586829E0D}"/>
                  </a:ext>
                </a:extLst>
              </p:cNvPr>
              <p:cNvCxnSpPr/>
              <p:nvPr/>
            </p:nvCxnSpPr>
            <p:spPr>
              <a:xfrm flipV="1">
                <a:off x="11145273" y="1352245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8" name="Picture 137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 title="IguanaTex Bitmap Display">
                <a:extLst>
                  <a:ext uri="{FF2B5EF4-FFF2-40B4-BE49-F238E27FC236}">
                    <a16:creationId xmlns:a16="http://schemas.microsoft.com/office/drawing/2014/main" id="{6D988CC6-0387-4F81-B45C-3950183E9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7428" y="2218227"/>
                <a:ext cx="160956" cy="184126"/>
              </a:xfrm>
              <a:prstGeom prst="rect">
                <a:avLst/>
              </a:prstGeom>
            </p:spPr>
          </p:pic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945BB8D-CBAD-44BC-93A3-97C62703B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3019" y="1352244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1BF884F-3A4B-490D-BB1A-E355D2CBE082}"/>
                </a:ext>
              </a:extLst>
            </p:cNvPr>
            <p:cNvSpPr txBox="1"/>
            <p:nvPr/>
          </p:nvSpPr>
          <p:spPr>
            <a:xfrm>
              <a:off x="954966" y="1076374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 SRCNN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429F55-33C1-4054-BC96-4ECDF27AE1B3}"/>
                </a:ext>
              </a:extLst>
            </p:cNvPr>
            <p:cNvSpPr txBox="1"/>
            <p:nvPr/>
          </p:nvSpPr>
          <p:spPr>
            <a:xfrm>
              <a:off x="954966" y="3848274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 VDSR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47582F-80A1-4990-831A-B7D709D7D239}"/>
                </a:ext>
              </a:extLst>
            </p:cNvPr>
            <p:cNvSpPr txBox="1"/>
            <p:nvPr/>
          </p:nvSpPr>
          <p:spPr>
            <a:xfrm>
              <a:off x="954966" y="7243730"/>
              <a:ext cx="184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 SRResNet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1AA70-E394-4896-BF33-0D543ADF986E}"/>
                </a:ext>
              </a:extLst>
            </p:cNvPr>
            <p:cNvGrpSpPr/>
            <p:nvPr/>
          </p:nvGrpSpPr>
          <p:grpSpPr>
            <a:xfrm>
              <a:off x="2924448" y="3799325"/>
              <a:ext cx="6805547" cy="2641141"/>
              <a:chOff x="2647704" y="3799325"/>
              <a:chExt cx="6805547" cy="264114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7FFC3D1-440B-4C1F-9727-5FDDEE45A4A1}"/>
                  </a:ext>
                </a:extLst>
              </p:cNvPr>
              <p:cNvSpPr/>
              <p:nvPr/>
            </p:nvSpPr>
            <p:spPr>
              <a:xfrm rot="16200000">
                <a:off x="3416201" y="4970174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65689A4-5B0A-41CF-80CF-0AB8BBA26F9D}"/>
                  </a:ext>
                </a:extLst>
              </p:cNvPr>
              <p:cNvSpPr/>
              <p:nvPr/>
            </p:nvSpPr>
            <p:spPr>
              <a:xfrm rot="16200000">
                <a:off x="3650940" y="4970174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782E9E9-0075-494A-938F-6D71609D6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017" y="5057220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4944FF7-8455-4097-BCA1-E5030F395776}"/>
                  </a:ext>
                </a:extLst>
              </p:cNvPr>
              <p:cNvSpPr txBox="1"/>
              <p:nvPr/>
            </p:nvSpPr>
            <p:spPr>
              <a:xfrm>
                <a:off x="2647704" y="4909189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LR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F9887DC-3777-4DBF-B176-0A9154BC6601}"/>
                  </a:ext>
                </a:extLst>
              </p:cNvPr>
              <p:cNvSpPr/>
              <p:nvPr/>
            </p:nvSpPr>
            <p:spPr>
              <a:xfrm rot="16200000">
                <a:off x="5248103" y="4970171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C6C4EAC-0C0F-431E-AE98-2A226BA2DA1C}"/>
                  </a:ext>
                </a:extLst>
              </p:cNvPr>
              <p:cNvSpPr/>
              <p:nvPr/>
            </p:nvSpPr>
            <p:spPr>
              <a:xfrm rot="16200000">
                <a:off x="5482842" y="4970171"/>
                <a:ext cx="1556548" cy="17410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A5C676F-6DF7-4E69-B058-B2644BC8A929}"/>
                  </a:ext>
                </a:extLst>
              </p:cNvPr>
              <p:cNvSpPr/>
              <p:nvPr/>
            </p:nvSpPr>
            <p:spPr>
              <a:xfrm>
                <a:off x="5571806" y="4131607"/>
                <a:ext cx="932379" cy="2121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168F18C4-1DB2-4198-BE98-0A58EAEB2E05}"/>
                  </a:ext>
                </a:extLst>
              </p:cNvPr>
              <p:cNvGrpSpPr/>
              <p:nvPr/>
            </p:nvGrpSpPr>
            <p:grpSpPr>
              <a:xfrm>
                <a:off x="5560952" y="3799325"/>
                <a:ext cx="1104957" cy="276999"/>
                <a:chOff x="963306" y="5313601"/>
                <a:chExt cx="1104957" cy="276999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5CE3660-19AF-419B-920C-872D8CE39C6B}"/>
                    </a:ext>
                  </a:extLst>
                </p:cNvPr>
                <p:cNvSpPr txBox="1"/>
                <p:nvPr/>
              </p:nvSpPr>
              <p:spPr>
                <a:xfrm>
                  <a:off x="1383989" y="5313601"/>
                  <a:ext cx="6842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Blocks</a:t>
                  </a:r>
                </a:p>
              </p:txBody>
            </p:sp>
            <p:pic>
              <p:nvPicPr>
                <p:cNvPr id="171" name="Picture 17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 title="IguanaTex Bitmap Display">
                  <a:extLst>
                    <a:ext uri="{FF2B5EF4-FFF2-40B4-BE49-F238E27FC236}">
                      <a16:creationId xmlns:a16="http://schemas.microsoft.com/office/drawing/2014/main" id="{9A446ABA-5107-4C31-A548-A9379A4BBCE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3306" y="5371927"/>
                  <a:ext cx="420683" cy="145105"/>
                </a:xfrm>
                <a:prstGeom prst="rect">
                  <a:avLst/>
                </a:prstGeom>
              </p:spPr>
            </p:pic>
          </p:grp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8720980-B28C-4031-8515-D61690E82E15}"/>
                  </a:ext>
                </a:extLst>
              </p:cNvPr>
              <p:cNvSpPr/>
              <p:nvPr/>
            </p:nvSpPr>
            <p:spPr>
              <a:xfrm>
                <a:off x="6865760" y="4935880"/>
                <a:ext cx="242689" cy="2426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+</a:t>
                </a: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48650F7-2A6D-4E18-B02E-CA244913B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750" y="5411766"/>
                <a:ext cx="0" cy="1028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FA1D2928-3A9D-4E89-BC66-D6D29DF6B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7102" y="5228886"/>
                <a:ext cx="0" cy="12115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8D73656-226E-4392-9176-5FF873C13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750" y="6420664"/>
                <a:ext cx="19433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01762A-486C-4A91-9785-FAA4C0E86BE4}"/>
                  </a:ext>
                </a:extLst>
              </p:cNvPr>
              <p:cNvSpPr txBox="1"/>
              <p:nvPr/>
            </p:nvSpPr>
            <p:spPr>
              <a:xfrm>
                <a:off x="8407656" y="4909189"/>
                <a:ext cx="1045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SR Patch</a:t>
                </a:r>
              </a:p>
              <a:p>
                <a:pPr algn="ctr"/>
                <a:r>
                  <a:rPr lang="en-US" sz="12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2x64x64</a:t>
                </a:r>
              </a:p>
            </p:txBody>
          </p:sp>
          <p:pic>
            <p:nvPicPr>
              <p:cNvPr id="157" name="Picture 156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  <a:extLst>
                  <a:ext uri="{FF2B5EF4-FFF2-40B4-BE49-F238E27FC236}">
                    <a16:creationId xmlns:a16="http://schemas.microsoft.com/office/drawing/2014/main" id="{0F17DAD1-CABA-4BC1-99B9-AC5FDCA28CF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624" y="5946065"/>
                <a:ext cx="91453" cy="142667"/>
              </a:xfrm>
              <a:prstGeom prst="rect">
                <a:avLst/>
              </a:prstGeom>
            </p:spPr>
          </p:pic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44CD4810-BA4F-4DBC-9ECE-05898D7DA3DF}"/>
                  </a:ext>
                </a:extLst>
              </p:cNvPr>
              <p:cNvGrpSpPr/>
              <p:nvPr/>
            </p:nvGrpSpPr>
            <p:grpSpPr>
              <a:xfrm>
                <a:off x="4520953" y="4909189"/>
                <a:ext cx="1045595" cy="461665"/>
                <a:chOff x="1962691" y="3109301"/>
                <a:chExt cx="1045595" cy="461665"/>
              </a:xfrm>
            </p:grpSpPr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019FE9F-C9C3-4B11-89DB-2C6F08EDF989}"/>
                    </a:ext>
                  </a:extLst>
                </p:cNvPr>
                <p:cNvSpPr txBox="1"/>
                <p:nvPr/>
              </p:nvSpPr>
              <p:spPr>
                <a:xfrm>
                  <a:off x="1962691" y="3109301"/>
                  <a:ext cx="1045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Tensor</a:t>
                  </a:r>
                </a:p>
                <a:p>
                  <a:pPr algn="ctr"/>
                  <a:r>
                    <a:rPr lang="en-US" sz="1200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  x64x64</a:t>
                  </a:r>
                </a:p>
              </p:txBody>
            </p:sp>
            <p:pic>
              <p:nvPicPr>
                <p:cNvPr id="169" name="Picture 168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 title="IguanaTex Bitmap Display">
                  <a:extLst>
                    <a:ext uri="{FF2B5EF4-FFF2-40B4-BE49-F238E27FC236}">
                      <a16:creationId xmlns:a16="http://schemas.microsoft.com/office/drawing/2014/main" id="{524DF5DC-F61F-485E-928A-C7303CF096D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179" y="3350047"/>
                  <a:ext cx="96330" cy="142666"/>
                </a:xfrm>
                <a:prstGeom prst="rect">
                  <a:avLst/>
                </a:prstGeom>
              </p:spPr>
            </p:pic>
          </p:grp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6B9A7B41-C79C-45E0-A72C-B284439D62EB}"/>
                  </a:ext>
                </a:extLst>
              </p:cNvPr>
              <p:cNvSpPr/>
              <p:nvPr/>
            </p:nvSpPr>
            <p:spPr>
              <a:xfrm rot="16200000">
                <a:off x="6960265" y="4970175"/>
                <a:ext cx="1556548" cy="174103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Conv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12B3B58-BAB7-42A6-9067-82BA4DE65CCF}"/>
                  </a:ext>
                </a:extLst>
              </p:cNvPr>
              <p:cNvSpPr/>
              <p:nvPr/>
            </p:nvSpPr>
            <p:spPr>
              <a:xfrm rot="16200000">
                <a:off x="7195004" y="4970175"/>
                <a:ext cx="1556548" cy="17410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ReLU</a:t>
                </a:r>
              </a:p>
            </p:txBody>
          </p:sp>
          <p:pic>
            <p:nvPicPr>
              <p:cNvPr id="161" name="Picture 160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  <a:extLst>
                  <a:ext uri="{FF2B5EF4-FFF2-40B4-BE49-F238E27FC236}">
                    <a16:creationId xmlns:a16="http://schemas.microsoft.com/office/drawing/2014/main" id="{3AFC9295-41E8-49B1-A31C-0FBCF6FF57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6688" y="5946066"/>
                <a:ext cx="91453" cy="142667"/>
              </a:xfrm>
              <a:prstGeom prst="rect">
                <a:avLst/>
              </a:prstGeom>
            </p:spPr>
          </p:pic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1E75FF6D-0A60-4742-B047-F5707FB87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168" y="5057220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AF5A9D03-99C5-4ED3-8764-B34EA18372C6}"/>
                  </a:ext>
                </a:extLst>
              </p:cNvPr>
              <p:cNvCxnSpPr/>
              <p:nvPr/>
            </p:nvCxnSpPr>
            <p:spPr>
              <a:xfrm flipV="1">
                <a:off x="4518714" y="5057222"/>
                <a:ext cx="15827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488E17F2-1B89-4E96-A63F-589489DCA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8449" y="5057220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5" name="Picture 164" descr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 title="IguanaTex Bitmap Display">
                <a:extLst>
                  <a:ext uri="{FF2B5EF4-FFF2-40B4-BE49-F238E27FC236}">
                    <a16:creationId xmlns:a16="http://schemas.microsoft.com/office/drawing/2014/main" id="{57E21907-4382-48E6-BA7A-2CE95055998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6542" y="5946066"/>
                <a:ext cx="91453" cy="142667"/>
              </a:xfrm>
              <a:prstGeom prst="rect">
                <a:avLst/>
              </a:prstGeom>
            </p:spPr>
          </p:pic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2F7B8CCE-11FC-4E71-95DB-5E6E1FDF8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30" y="5057220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9FF39B85-4366-4192-B69B-1BF7CAC43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9967" y="5057220"/>
                <a:ext cx="4374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3998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5.2633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58.78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/>
  <p:tag name="IGUANATEXSIZE" val="16"/>
  <p:tag name="IGUANATEXCURSOR" val="561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58.78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/>
  <p:tag name="IGUANATEXSIZE" val="16"/>
  <p:tag name="IGUANATEXCURSOR" val="561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8.263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48.7567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9.0137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58.78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-2$&#10;&#10;\end{document}"/>
  <p:tag name="IGUANATEXSIZE" val="16"/>
  <p:tag name="IGUANATEXCURSOR" val="561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5.2633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1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8.263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99.0137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f_3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5.51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3.265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99.76394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5.5161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0146"/>
  <p:tag name="ORIGINALWIDTH" val="102.0143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_2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48.7567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\ell$&#10;&#10;\end{document}"/>
  <p:tag name="IGUANATEXSIZE" val="16"/>
  <p:tag name="IGUANATEXCURSOR" val="559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3.2658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n_1$&#10;&#10;\end{document}"/>
  <p:tag name="IGUANATEXSIZE" val="16"/>
  <p:tag name="IGUANATEXCURSOR" val="558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6.2578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k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59.25827"/>
  <p:tag name="LATEXADDIN" val="\documentclass{article}&#10;\usepackage{amsmath, amssymb, amsthm}&#10;\usepackage{xcolor}&#10;\pagestyle{empty}&#10;\begin{document}&#10;\setlength\parindent{0p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\newcommand{\rt}{\rightarrow}&#10;&#10;$d$&#10;&#10;\end{document}"/>
  <p:tag name="IGUANATEXSIZE" val="16"/>
  <p:tag name="IGUANATEXCURSOR" val="556"/>
  <p:tag name="TRANSPARENCY" val="True"/>
  <p:tag name="LATEXENGINEID" val="1"/>
  <p:tag name="TEMPFOLDER" val="c:\temp\"/>
  <p:tag name="LATEXFORMHEIGHT" val="424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167</Words>
  <Application>Microsoft Office PowerPoint</Application>
  <PresentationFormat>Custom</PresentationFormat>
  <Paragraphs>131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9</cp:revision>
  <dcterms:created xsi:type="dcterms:W3CDTF">2021-12-07T11:42:46Z</dcterms:created>
  <dcterms:modified xsi:type="dcterms:W3CDTF">2021-12-08T00:38:06Z</dcterms:modified>
</cp:coreProperties>
</file>