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ED530-F892-45B4-B823-69A4AED1523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95B34-2175-4743-8E7D-FCECFD29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6" Type="http://schemas.openxmlformats.org/officeDocument/2006/relationships/image" Target="../media/image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11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image" Target="../media/image8.png"/><Relationship Id="rId3" Type="http://schemas.openxmlformats.org/officeDocument/2006/relationships/tags" Target="../tags/tag2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11.png"/><Relationship Id="rId33" Type="http://schemas.openxmlformats.org/officeDocument/2006/relationships/image" Target="../media/image5.png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image" Target="../media/image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10.png"/><Relationship Id="rId32" Type="http://schemas.openxmlformats.org/officeDocument/2006/relationships/image" Target="../media/image4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image" Target="../media/image9.png"/><Relationship Id="rId28" Type="http://schemas.openxmlformats.org/officeDocument/2006/relationships/image" Target="../media/image7.png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image" Target="../media/image3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notesSlide" Target="../notesSlides/notesSlide4.xml"/><Relationship Id="rId27" Type="http://schemas.openxmlformats.org/officeDocument/2006/relationships/image" Target="../media/image6.png"/><Relationship Id="rId30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314C17-7D9F-4679-BB52-3B92E03E5AD9}"/>
              </a:ext>
            </a:extLst>
          </p:cNvPr>
          <p:cNvSpPr/>
          <p:nvPr/>
        </p:nvSpPr>
        <p:spPr>
          <a:xfrm rot="16200000">
            <a:off x="3915607" y="5227688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21BE-E655-4117-BD1D-12CC982CF853}"/>
              </a:ext>
            </a:extLst>
          </p:cNvPr>
          <p:cNvSpPr/>
          <p:nvPr/>
        </p:nvSpPr>
        <p:spPr>
          <a:xfrm rot="16200000">
            <a:off x="4150346" y="5227688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A0DAF-DF58-4BC7-927A-8B04084726D8}"/>
              </a:ext>
            </a:extLst>
          </p:cNvPr>
          <p:cNvCxnSpPr/>
          <p:nvPr/>
        </p:nvCxnSpPr>
        <p:spPr>
          <a:xfrm flipV="1">
            <a:off x="5017054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8993C-F3D0-4F91-839E-033B6199FBF2}"/>
              </a:ext>
            </a:extLst>
          </p:cNvPr>
          <p:cNvSpPr txBox="1"/>
          <p:nvPr/>
        </p:nvSpPr>
        <p:spPr>
          <a:xfrm>
            <a:off x="3162537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F8D127F-83D4-4CA1-A031-30372BD227A8}"/>
              </a:ext>
            </a:extLst>
          </p:cNvPr>
          <p:cNvSpPr txBox="1"/>
          <p:nvPr/>
        </p:nvSpPr>
        <p:spPr>
          <a:xfrm>
            <a:off x="8798115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23" name="Picture 2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 title="IguanaTex Bitmap Display">
            <a:extLst>
              <a:ext uri="{FF2B5EF4-FFF2-40B4-BE49-F238E27FC236}">
                <a16:creationId xmlns:a16="http://schemas.microsoft.com/office/drawing/2014/main" id="{4538E1BD-F9B1-40E0-A5DA-E5AE2614F1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09" y="6180717"/>
            <a:ext cx="154860" cy="1841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0E3DB41-65EA-4B83-935F-B423F0C40AF5}"/>
              </a:ext>
            </a:extLst>
          </p:cNvPr>
          <p:cNvGrpSpPr/>
          <p:nvPr/>
        </p:nvGrpSpPr>
        <p:grpSpPr>
          <a:xfrm>
            <a:off x="5048795" y="5166703"/>
            <a:ext cx="1045595" cy="461665"/>
            <a:chOff x="2252252" y="3109301"/>
            <a:chExt cx="1045595" cy="46166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326218-F5A1-4ACF-B823-88CEDA7D6463}"/>
                </a:ext>
              </a:extLst>
            </p:cNvPr>
            <p:cNvSpPr txBox="1"/>
            <p:nvPr/>
          </p:nvSpPr>
          <p:spPr>
            <a:xfrm>
              <a:off x="2252252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x64x64</a:t>
              </a:r>
            </a:p>
          </p:txBody>
        </p:sp>
        <p:pic>
          <p:nvPicPr>
            <p:cNvPr id="19" name="Picture 1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 title="IguanaTex Bitmap Display">
              <a:extLst>
                <a:ext uri="{FF2B5EF4-FFF2-40B4-BE49-F238E27FC236}">
                  <a16:creationId xmlns:a16="http://schemas.microsoft.com/office/drawing/2014/main" id="{406F7A74-75DD-46C6-B505-56FD014C383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780" y="3388147"/>
              <a:ext cx="184124" cy="119498"/>
            </a:xfrm>
            <a:prstGeom prst="rect">
              <a:avLst/>
            </a:prstGeom>
          </p:spPr>
        </p:pic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F07338-6236-49DC-A9F2-50EFD53835B3}"/>
              </a:ext>
            </a:extLst>
          </p:cNvPr>
          <p:cNvCxnSpPr>
            <a:cxnSpLocks/>
          </p:cNvCxnSpPr>
          <p:nvPr/>
        </p:nvCxnSpPr>
        <p:spPr>
          <a:xfrm>
            <a:off x="4114800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752B6F-DA0C-44EF-BA1A-2579C78D0660}"/>
              </a:ext>
            </a:extLst>
          </p:cNvPr>
          <p:cNvSpPr/>
          <p:nvPr/>
        </p:nvSpPr>
        <p:spPr>
          <a:xfrm rot="16200000">
            <a:off x="5765535" y="5227688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511755-4028-4E14-9464-5EE24C6544E0}"/>
              </a:ext>
            </a:extLst>
          </p:cNvPr>
          <p:cNvSpPr/>
          <p:nvPr/>
        </p:nvSpPr>
        <p:spPr>
          <a:xfrm rot="16200000">
            <a:off x="6000274" y="5227688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6247EAE-F0CC-4D7E-A937-DBE7273F3983}"/>
              </a:ext>
            </a:extLst>
          </p:cNvPr>
          <p:cNvCxnSpPr/>
          <p:nvPr/>
        </p:nvCxnSpPr>
        <p:spPr>
          <a:xfrm flipV="1">
            <a:off x="6866982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 title="IguanaTex Bitmap Display">
            <a:extLst>
              <a:ext uri="{FF2B5EF4-FFF2-40B4-BE49-F238E27FC236}">
                <a16:creationId xmlns:a16="http://schemas.microsoft.com/office/drawing/2014/main" id="{9F29E535-2899-468F-81F7-CFF7EDEF75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39" y="6180717"/>
            <a:ext cx="159737" cy="18412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28D95D-582F-4CF4-B2D1-EFE63B5C4CE4}"/>
              </a:ext>
            </a:extLst>
          </p:cNvPr>
          <p:cNvGrpSpPr/>
          <p:nvPr/>
        </p:nvGrpSpPr>
        <p:grpSpPr>
          <a:xfrm>
            <a:off x="6898723" y="5166703"/>
            <a:ext cx="1045595" cy="461665"/>
            <a:chOff x="3850721" y="3109301"/>
            <a:chExt cx="1045595" cy="46166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7814-97F8-4D84-B5C6-5B74BD17C881}"/>
                </a:ext>
              </a:extLst>
            </p:cNvPr>
            <p:cNvSpPr txBox="1"/>
            <p:nvPr/>
          </p:nvSpPr>
          <p:spPr>
            <a:xfrm>
              <a:off x="385072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x64x64</a:t>
              </a:r>
            </a:p>
          </p:txBody>
        </p:sp>
        <p:pic>
          <p:nvPicPr>
            <p:cNvPr id="27" name="Picture 2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 title="IguanaTex Bitmap Display">
              <a:extLst>
                <a:ext uri="{FF2B5EF4-FFF2-40B4-BE49-F238E27FC236}">
                  <a16:creationId xmlns:a16="http://schemas.microsoft.com/office/drawing/2014/main" id="{FE2D2FD0-3A3E-4512-8D99-938D80FBD94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6249" y="3388147"/>
              <a:ext cx="187782" cy="119498"/>
            </a:xfrm>
            <a:prstGeom prst="rect">
              <a:avLst/>
            </a:prstGeom>
          </p:spPr>
        </p:pic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78763B6-DE02-4116-ACC6-A4E2D4CEEFBC}"/>
              </a:ext>
            </a:extLst>
          </p:cNvPr>
          <p:cNvCxnSpPr>
            <a:cxnSpLocks/>
          </p:cNvCxnSpPr>
          <p:nvPr/>
        </p:nvCxnSpPr>
        <p:spPr>
          <a:xfrm>
            <a:off x="5964728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2944C84-1AFC-48CB-8002-FE6EBAAEDFC8}"/>
              </a:ext>
            </a:extLst>
          </p:cNvPr>
          <p:cNvSpPr/>
          <p:nvPr/>
        </p:nvSpPr>
        <p:spPr>
          <a:xfrm rot="16200000">
            <a:off x="7617528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36DE46F-A9A8-4F0E-93E1-5289BD710883}"/>
              </a:ext>
            </a:extLst>
          </p:cNvPr>
          <p:cNvSpPr/>
          <p:nvPr/>
        </p:nvSpPr>
        <p:spPr>
          <a:xfrm rot="16200000">
            <a:off x="7852267" y="52276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ED56B24-4308-4AB4-A46D-C24FC939C765}"/>
              </a:ext>
            </a:extLst>
          </p:cNvPr>
          <p:cNvCxnSpPr/>
          <p:nvPr/>
        </p:nvCxnSpPr>
        <p:spPr>
          <a:xfrm flipV="1">
            <a:off x="8718975" y="5314737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 title="IguanaTex Bitmap Display">
            <a:extLst>
              <a:ext uri="{FF2B5EF4-FFF2-40B4-BE49-F238E27FC236}">
                <a16:creationId xmlns:a16="http://schemas.microsoft.com/office/drawing/2014/main" id="{825BEC8D-B80E-4F81-A5D0-CD9B3A3C06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30" y="6180718"/>
            <a:ext cx="160956" cy="184126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6024463-46D0-4BBF-BB57-BCACA5FF48DC}"/>
              </a:ext>
            </a:extLst>
          </p:cNvPr>
          <p:cNvCxnSpPr>
            <a:cxnSpLocks/>
          </p:cNvCxnSpPr>
          <p:nvPr/>
        </p:nvCxnSpPr>
        <p:spPr>
          <a:xfrm>
            <a:off x="7816721" y="5314735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314C17-7D9F-4679-BB52-3B92E03E5AD9}"/>
              </a:ext>
            </a:extLst>
          </p:cNvPr>
          <p:cNvSpPr/>
          <p:nvPr/>
        </p:nvSpPr>
        <p:spPr>
          <a:xfrm rot="16200000">
            <a:off x="4167066" y="5227688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21BE-E655-4117-BD1D-12CC982CF853}"/>
              </a:ext>
            </a:extLst>
          </p:cNvPr>
          <p:cNvSpPr/>
          <p:nvPr/>
        </p:nvSpPr>
        <p:spPr>
          <a:xfrm rot="16200000">
            <a:off x="4401805" y="5227688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A0DAF-DF58-4BC7-927A-8B04084726D8}"/>
              </a:ext>
            </a:extLst>
          </p:cNvPr>
          <p:cNvCxnSpPr/>
          <p:nvPr/>
        </p:nvCxnSpPr>
        <p:spPr>
          <a:xfrm flipV="1">
            <a:off x="5268513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B034B-0C1B-4285-9838-179272BBAE72}"/>
              </a:ext>
            </a:extLst>
          </p:cNvPr>
          <p:cNvCxnSpPr>
            <a:cxnSpLocks/>
          </p:cNvCxnSpPr>
          <p:nvPr/>
        </p:nvCxnSpPr>
        <p:spPr>
          <a:xfrm>
            <a:off x="6187440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8993C-F3D0-4F91-839E-033B6199FBF2}"/>
              </a:ext>
            </a:extLst>
          </p:cNvPr>
          <p:cNvSpPr txBox="1"/>
          <p:nvPr/>
        </p:nvSpPr>
        <p:spPr>
          <a:xfrm>
            <a:off x="3162537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430801-9FB5-4BA9-B422-4983E4964B52}"/>
              </a:ext>
            </a:extLst>
          </p:cNvPr>
          <p:cNvSpPr/>
          <p:nvPr/>
        </p:nvSpPr>
        <p:spPr>
          <a:xfrm rot="16200000">
            <a:off x="6009526" y="5227685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84B1C-382F-4719-A1D2-2286D0F9D151}"/>
              </a:ext>
            </a:extLst>
          </p:cNvPr>
          <p:cNvSpPr/>
          <p:nvPr/>
        </p:nvSpPr>
        <p:spPr>
          <a:xfrm rot="16200000">
            <a:off x="6244265" y="5227685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ABFAC0-C74D-48C9-B78F-30F8F24FCCFA}"/>
              </a:ext>
            </a:extLst>
          </p:cNvPr>
          <p:cNvSpPr/>
          <p:nvPr/>
        </p:nvSpPr>
        <p:spPr>
          <a:xfrm>
            <a:off x="6333229" y="4389121"/>
            <a:ext cx="932379" cy="2121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86D5F-582B-42C2-BBCE-182BCEDFD6AD}"/>
              </a:ext>
            </a:extLst>
          </p:cNvPr>
          <p:cNvGrpSpPr/>
          <p:nvPr/>
        </p:nvGrpSpPr>
        <p:grpSpPr>
          <a:xfrm>
            <a:off x="6322375" y="4056839"/>
            <a:ext cx="1104957" cy="276999"/>
            <a:chOff x="963306" y="5313601"/>
            <a:chExt cx="1104957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FD578E-1AA5-4310-9A15-EDC06DCA284D}"/>
                </a:ext>
              </a:extLst>
            </p:cNvPr>
            <p:cNvSpPr txBox="1"/>
            <p:nvPr/>
          </p:nvSpPr>
          <p:spPr>
            <a:xfrm>
              <a:off x="1383989" y="5313601"/>
              <a:ext cx="684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Blocks</a:t>
              </a:r>
            </a:p>
          </p:txBody>
        </p:sp>
        <p:pic>
          <p:nvPicPr>
            <p:cNvPr id="4" name="Picture 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<a:extLst>
                <a:ext uri="{FF2B5EF4-FFF2-40B4-BE49-F238E27FC236}">
                  <a16:creationId xmlns:a16="http://schemas.microsoft.com/office/drawing/2014/main" id="{24ED10ED-4C97-4FFC-AC30-C4A823FB55C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06" y="5371927"/>
              <a:ext cx="420683" cy="145105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CCD3887A-B8EB-4FB8-A8B5-BB6BC6DBF5EB}"/>
              </a:ext>
            </a:extLst>
          </p:cNvPr>
          <p:cNvSpPr/>
          <p:nvPr/>
        </p:nvSpPr>
        <p:spPr>
          <a:xfrm>
            <a:off x="9438958" y="5193394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57F88A-9604-4302-BF5B-B98E8BEAD1AF}"/>
              </a:ext>
            </a:extLst>
          </p:cNvPr>
          <p:cNvCxnSpPr>
            <a:cxnSpLocks/>
          </p:cNvCxnSpPr>
          <p:nvPr/>
        </p:nvCxnSpPr>
        <p:spPr>
          <a:xfrm>
            <a:off x="4431989" y="5296820"/>
            <a:ext cx="0" cy="140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2DB075-E0ED-4352-9E8E-1087C35840BB}"/>
              </a:ext>
            </a:extLst>
          </p:cNvPr>
          <p:cNvCxnSpPr>
            <a:cxnSpLocks/>
          </p:cNvCxnSpPr>
          <p:nvPr/>
        </p:nvCxnSpPr>
        <p:spPr>
          <a:xfrm flipV="1">
            <a:off x="9560300" y="5486400"/>
            <a:ext cx="0" cy="121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AA587-91EE-410A-BE36-61BBDA6D37AC}"/>
              </a:ext>
            </a:extLst>
          </p:cNvPr>
          <p:cNvCxnSpPr>
            <a:cxnSpLocks/>
          </p:cNvCxnSpPr>
          <p:nvPr/>
        </p:nvCxnSpPr>
        <p:spPr>
          <a:xfrm>
            <a:off x="4431991" y="6678178"/>
            <a:ext cx="51283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8D127F-83D4-4CA1-A031-30372BD227A8}"/>
              </a:ext>
            </a:extLst>
          </p:cNvPr>
          <p:cNvSpPr txBox="1"/>
          <p:nvPr/>
        </p:nvSpPr>
        <p:spPr>
          <a:xfrm>
            <a:off x="10060646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9" name="Picture 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A3F0EB8E-8C4D-436E-986E-4E5BDE2C3E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89" y="6203579"/>
            <a:ext cx="91453" cy="14266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DEF5E04-07B6-4769-810D-1FE2954F288E}"/>
              </a:ext>
            </a:extLst>
          </p:cNvPr>
          <p:cNvGrpSpPr/>
          <p:nvPr/>
        </p:nvGrpSpPr>
        <p:grpSpPr>
          <a:xfrm>
            <a:off x="5300254" y="5166703"/>
            <a:ext cx="1045595" cy="461665"/>
            <a:chOff x="1962691" y="3109301"/>
            <a:chExt cx="1045595" cy="46166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326218-F5A1-4ACF-B823-88CEDA7D6463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28E3CFAF-D3C1-459A-883B-D41BCFEEA1A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175EB3-682D-42F6-A457-67457F4762C7}"/>
              </a:ext>
            </a:extLst>
          </p:cNvPr>
          <p:cNvCxnSpPr>
            <a:cxnSpLocks/>
          </p:cNvCxnSpPr>
          <p:nvPr/>
        </p:nvCxnSpPr>
        <p:spPr>
          <a:xfrm>
            <a:off x="4114800" y="5314734"/>
            <a:ext cx="6842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1E796-AAB5-4B01-A33A-AD23980AE638}"/>
              </a:ext>
            </a:extLst>
          </p:cNvPr>
          <p:cNvSpPr/>
          <p:nvPr/>
        </p:nvSpPr>
        <p:spPr>
          <a:xfrm rot="16200000">
            <a:off x="6927597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5EB7C6-8EC6-48FB-B076-01D5392C079B}"/>
              </a:ext>
            </a:extLst>
          </p:cNvPr>
          <p:cNvSpPr/>
          <p:nvPr/>
        </p:nvSpPr>
        <p:spPr>
          <a:xfrm rot="16200000">
            <a:off x="7162336" y="52276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pic>
        <p:nvPicPr>
          <p:cNvPr id="63" name="Picture 6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563608DE-8919-4F70-95A7-47FCFFB072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20" y="6203580"/>
            <a:ext cx="91453" cy="14266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A7008D-3E45-4D55-8390-617DACDDDF1E}"/>
              </a:ext>
            </a:extLst>
          </p:cNvPr>
          <p:cNvCxnSpPr>
            <a:cxnSpLocks/>
          </p:cNvCxnSpPr>
          <p:nvPr/>
        </p:nvCxnSpPr>
        <p:spPr>
          <a:xfrm>
            <a:off x="7109591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3A23C4-6E47-4351-9041-794E82D0CBFC}"/>
              </a:ext>
            </a:extLst>
          </p:cNvPr>
          <p:cNvCxnSpPr/>
          <p:nvPr/>
        </p:nvCxnSpPr>
        <p:spPr>
          <a:xfrm flipV="1">
            <a:off x="8000500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4AC7866-B9F8-4254-818A-DA1D2CBB11AB}"/>
              </a:ext>
            </a:extLst>
          </p:cNvPr>
          <p:cNvSpPr txBox="1"/>
          <p:nvPr/>
        </p:nvSpPr>
        <p:spPr>
          <a:xfrm>
            <a:off x="8032241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Tensor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F07338-6236-49DC-A9F2-50EFD53835B3}"/>
              </a:ext>
            </a:extLst>
          </p:cNvPr>
          <p:cNvCxnSpPr>
            <a:cxnSpLocks/>
          </p:cNvCxnSpPr>
          <p:nvPr/>
        </p:nvCxnSpPr>
        <p:spPr>
          <a:xfrm>
            <a:off x="8925257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34FA0D23-E14B-4BAD-99A1-F9497EC5D4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65" y="6203580"/>
            <a:ext cx="91453" cy="142667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32CE5B-F36E-41F8-A5C2-E64F032E3469}"/>
              </a:ext>
            </a:extLst>
          </p:cNvPr>
          <p:cNvCxnSpPr>
            <a:cxnSpLocks/>
          </p:cNvCxnSpPr>
          <p:nvPr/>
        </p:nvCxnSpPr>
        <p:spPr>
          <a:xfrm>
            <a:off x="9681645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314C17-7D9F-4679-BB52-3B92E03E5AD9}"/>
              </a:ext>
            </a:extLst>
          </p:cNvPr>
          <p:cNvSpPr/>
          <p:nvPr/>
        </p:nvSpPr>
        <p:spPr>
          <a:xfrm rot="16200000">
            <a:off x="3831785" y="5227688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21BE-E655-4117-BD1D-12CC982CF853}"/>
              </a:ext>
            </a:extLst>
          </p:cNvPr>
          <p:cNvSpPr/>
          <p:nvPr/>
        </p:nvSpPr>
        <p:spPr>
          <a:xfrm rot="16200000">
            <a:off x="4066524" y="5227688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A0DAF-DF58-4BC7-927A-8B04084726D8}"/>
              </a:ext>
            </a:extLst>
          </p:cNvPr>
          <p:cNvCxnSpPr/>
          <p:nvPr/>
        </p:nvCxnSpPr>
        <p:spPr>
          <a:xfrm flipV="1">
            <a:off x="4933232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B034B-0C1B-4285-9838-179272BBAE72}"/>
              </a:ext>
            </a:extLst>
          </p:cNvPr>
          <p:cNvCxnSpPr>
            <a:cxnSpLocks/>
          </p:cNvCxnSpPr>
          <p:nvPr/>
        </p:nvCxnSpPr>
        <p:spPr>
          <a:xfrm>
            <a:off x="4114802" y="5314734"/>
            <a:ext cx="2916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8993C-F3D0-4F91-839E-033B6199FBF2}"/>
              </a:ext>
            </a:extLst>
          </p:cNvPr>
          <p:cNvSpPr txBox="1"/>
          <p:nvPr/>
        </p:nvSpPr>
        <p:spPr>
          <a:xfrm>
            <a:off x="3162537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59870A-B308-4D34-9A51-936851F45642}"/>
              </a:ext>
            </a:extLst>
          </p:cNvPr>
          <p:cNvSpPr/>
          <p:nvPr/>
        </p:nvSpPr>
        <p:spPr>
          <a:xfrm>
            <a:off x="8091165" y="5193394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159E46-82CD-41F7-AD0B-39F1CE38E739}"/>
              </a:ext>
            </a:extLst>
          </p:cNvPr>
          <p:cNvCxnSpPr>
            <a:cxnSpLocks/>
          </p:cNvCxnSpPr>
          <p:nvPr/>
        </p:nvCxnSpPr>
        <p:spPr>
          <a:xfrm flipV="1">
            <a:off x="8324180" y="5314740"/>
            <a:ext cx="4463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F9F711-929E-4BD0-B444-70E5D2E7C32C}"/>
              </a:ext>
            </a:extLst>
          </p:cNvPr>
          <p:cNvCxnSpPr>
            <a:cxnSpLocks/>
          </p:cNvCxnSpPr>
          <p:nvPr/>
        </p:nvCxnSpPr>
        <p:spPr>
          <a:xfrm>
            <a:off x="5907026" y="5314735"/>
            <a:ext cx="898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29C855-DB41-49D6-8299-EFA8B6B5AB33}"/>
              </a:ext>
            </a:extLst>
          </p:cNvPr>
          <p:cNvCxnSpPr>
            <a:cxnSpLocks/>
          </p:cNvCxnSpPr>
          <p:nvPr/>
        </p:nvCxnSpPr>
        <p:spPr>
          <a:xfrm flipV="1">
            <a:off x="6646896" y="4367726"/>
            <a:ext cx="0" cy="947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1E31F7-6D6A-418D-A6F7-0176765E6A06}"/>
              </a:ext>
            </a:extLst>
          </p:cNvPr>
          <p:cNvCxnSpPr>
            <a:cxnSpLocks/>
          </p:cNvCxnSpPr>
          <p:nvPr/>
        </p:nvCxnSpPr>
        <p:spPr>
          <a:xfrm>
            <a:off x="8212506" y="4367726"/>
            <a:ext cx="0" cy="754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5B6B-6FCB-4625-9F05-8E3F206F9E74}"/>
              </a:ext>
            </a:extLst>
          </p:cNvPr>
          <p:cNvCxnSpPr/>
          <p:nvPr/>
        </p:nvCxnSpPr>
        <p:spPr>
          <a:xfrm>
            <a:off x="6646896" y="4367722"/>
            <a:ext cx="1565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6430801-9FB5-4BA9-B422-4983E4964B52}"/>
              </a:ext>
            </a:extLst>
          </p:cNvPr>
          <p:cNvSpPr/>
          <p:nvPr/>
        </p:nvSpPr>
        <p:spPr>
          <a:xfrm rot="16200000">
            <a:off x="6192568" y="5227685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84B1C-382F-4719-A1D2-2286D0F9D151}"/>
              </a:ext>
            </a:extLst>
          </p:cNvPr>
          <p:cNvSpPr/>
          <p:nvPr/>
        </p:nvSpPr>
        <p:spPr>
          <a:xfrm rot="16200000">
            <a:off x="6427307" y="5227685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3037E5-17F9-403C-ACCC-947BE16D3721}"/>
              </a:ext>
            </a:extLst>
          </p:cNvPr>
          <p:cNvSpPr/>
          <p:nvPr/>
        </p:nvSpPr>
        <p:spPr>
          <a:xfrm rot="16200000">
            <a:off x="6660323" y="5227685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9C7BD5-D390-4566-AF6D-5231F3EE6D9E}"/>
              </a:ext>
            </a:extLst>
          </p:cNvPr>
          <p:cNvSpPr/>
          <p:nvPr/>
        </p:nvSpPr>
        <p:spPr>
          <a:xfrm rot="16200000">
            <a:off x="6892642" y="5227685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E63813-05B7-4FED-A5CC-28B299E0BEA6}"/>
              </a:ext>
            </a:extLst>
          </p:cNvPr>
          <p:cNvSpPr/>
          <p:nvPr/>
        </p:nvSpPr>
        <p:spPr>
          <a:xfrm rot="16200000">
            <a:off x="7127381" y="5227685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ABFAC0-C74D-48C9-B78F-30F8F24FCCFA}"/>
              </a:ext>
            </a:extLst>
          </p:cNvPr>
          <p:cNvSpPr/>
          <p:nvPr/>
        </p:nvSpPr>
        <p:spPr>
          <a:xfrm>
            <a:off x="6325525" y="4168304"/>
            <a:ext cx="2242024" cy="2342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19BB55-02B6-4CDB-83B7-CA53589758C5}"/>
              </a:ext>
            </a:extLst>
          </p:cNvPr>
          <p:cNvGrpSpPr/>
          <p:nvPr/>
        </p:nvGrpSpPr>
        <p:grpSpPr>
          <a:xfrm>
            <a:off x="6771590" y="3820083"/>
            <a:ext cx="1508121" cy="276999"/>
            <a:chOff x="3864985" y="1828016"/>
            <a:chExt cx="1508121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FD578E-1AA5-4310-9A15-EDC06DCA284D}"/>
                </a:ext>
              </a:extLst>
            </p:cNvPr>
            <p:cNvSpPr txBox="1"/>
            <p:nvPr/>
          </p:nvSpPr>
          <p:spPr>
            <a:xfrm>
              <a:off x="3922842" y="1828016"/>
              <a:ext cx="145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Residual Blocks</a:t>
              </a:r>
            </a:p>
          </p:txBody>
        </p:sp>
        <p:pic>
          <p:nvPicPr>
            <p:cNvPr id="65" name="Picture 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 title="IguanaTex Bitmap Display">
              <a:extLst>
                <a:ext uri="{FF2B5EF4-FFF2-40B4-BE49-F238E27FC236}">
                  <a16:creationId xmlns:a16="http://schemas.microsoft.com/office/drawing/2014/main" id="{15B2C9F7-A208-4D45-9A55-5E3A966CEEF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985" y="1893962"/>
              <a:ext cx="79259" cy="145105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CCD3887A-B8EB-4FB8-A8B5-BB6BC6DBF5EB}"/>
              </a:ext>
            </a:extLst>
          </p:cNvPr>
          <p:cNvSpPr/>
          <p:nvPr/>
        </p:nvSpPr>
        <p:spPr>
          <a:xfrm>
            <a:off x="9370578" y="5193394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C489E8-1528-40EA-B767-EB389B0B07CD}"/>
              </a:ext>
            </a:extLst>
          </p:cNvPr>
          <p:cNvSpPr/>
          <p:nvPr/>
        </p:nvSpPr>
        <p:spPr>
          <a:xfrm rot="16200000">
            <a:off x="8172055" y="5227685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AE84BB-BDC1-45DC-852F-D20DC0625B38}"/>
              </a:ext>
            </a:extLst>
          </p:cNvPr>
          <p:cNvSpPr/>
          <p:nvPr/>
        </p:nvSpPr>
        <p:spPr>
          <a:xfrm rot="16200000">
            <a:off x="8406794" y="5227685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57F88A-9604-4302-BF5B-B98E8BEAD1AF}"/>
              </a:ext>
            </a:extLst>
          </p:cNvPr>
          <p:cNvCxnSpPr>
            <a:cxnSpLocks/>
          </p:cNvCxnSpPr>
          <p:nvPr/>
        </p:nvCxnSpPr>
        <p:spPr>
          <a:xfrm>
            <a:off x="6100985" y="5296820"/>
            <a:ext cx="0" cy="140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2DB075-E0ED-4352-9E8E-1087C35840BB}"/>
              </a:ext>
            </a:extLst>
          </p:cNvPr>
          <p:cNvCxnSpPr>
            <a:cxnSpLocks/>
          </p:cNvCxnSpPr>
          <p:nvPr/>
        </p:nvCxnSpPr>
        <p:spPr>
          <a:xfrm flipV="1">
            <a:off x="9495395" y="5486400"/>
            <a:ext cx="0" cy="121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AA587-91EE-410A-BE36-61BBDA6D37AC}"/>
              </a:ext>
            </a:extLst>
          </p:cNvPr>
          <p:cNvCxnSpPr>
            <a:cxnSpLocks/>
          </p:cNvCxnSpPr>
          <p:nvPr/>
        </p:nvCxnSpPr>
        <p:spPr>
          <a:xfrm>
            <a:off x="6100985" y="6678178"/>
            <a:ext cx="339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924F0C6-8111-4BDD-A4B3-17CA3D0F1C91}"/>
              </a:ext>
            </a:extLst>
          </p:cNvPr>
          <p:cNvSpPr/>
          <p:nvPr/>
        </p:nvSpPr>
        <p:spPr>
          <a:xfrm rot="16200000">
            <a:off x="9408654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75FCD-28C4-4BCE-8C60-8559A601615F}"/>
              </a:ext>
            </a:extLst>
          </p:cNvPr>
          <p:cNvSpPr/>
          <p:nvPr/>
        </p:nvSpPr>
        <p:spPr>
          <a:xfrm rot="16200000">
            <a:off x="9643393" y="52276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FBBB83-158B-4859-8307-1FD7BEDB575E}"/>
              </a:ext>
            </a:extLst>
          </p:cNvPr>
          <p:cNvCxnSpPr>
            <a:cxnSpLocks/>
          </p:cNvCxnSpPr>
          <p:nvPr/>
        </p:nvCxnSpPr>
        <p:spPr>
          <a:xfrm>
            <a:off x="9613265" y="5314734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DC5FF45-0181-4A85-BD22-8ED2654B24A4}"/>
              </a:ext>
            </a:extLst>
          </p:cNvPr>
          <p:cNvSpPr/>
          <p:nvPr/>
        </p:nvSpPr>
        <p:spPr>
          <a:xfrm rot="16200000">
            <a:off x="9896338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C58F3B-1F1A-477D-8130-0AC0260850D0}"/>
              </a:ext>
            </a:extLst>
          </p:cNvPr>
          <p:cNvSpPr/>
          <p:nvPr/>
        </p:nvSpPr>
        <p:spPr>
          <a:xfrm rot="16200000">
            <a:off x="10131077" y="52276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D4FB73-4A32-43D8-BD27-8EDBC642BEA9}"/>
              </a:ext>
            </a:extLst>
          </p:cNvPr>
          <p:cNvCxnSpPr/>
          <p:nvPr/>
        </p:nvCxnSpPr>
        <p:spPr>
          <a:xfrm flipV="1">
            <a:off x="10990905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6789BF-12D5-4982-86A4-9725AC4F9583}"/>
              </a:ext>
            </a:extLst>
          </p:cNvPr>
          <p:cNvCxnSpPr>
            <a:cxnSpLocks/>
          </p:cNvCxnSpPr>
          <p:nvPr/>
        </p:nvCxnSpPr>
        <p:spPr>
          <a:xfrm>
            <a:off x="11990705" y="5314734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3FBC194-92C4-4971-80B0-D3EAD4658368}"/>
              </a:ext>
            </a:extLst>
          </p:cNvPr>
          <p:cNvSpPr/>
          <p:nvPr/>
        </p:nvSpPr>
        <p:spPr>
          <a:xfrm rot="16200000">
            <a:off x="11780906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43644A-67C5-4EA1-ACBF-1FBE6DF61C45}"/>
              </a:ext>
            </a:extLst>
          </p:cNvPr>
          <p:cNvCxnSpPr>
            <a:cxnSpLocks/>
          </p:cNvCxnSpPr>
          <p:nvPr/>
        </p:nvCxnSpPr>
        <p:spPr>
          <a:xfrm>
            <a:off x="12638612" y="5314734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8D127F-83D4-4CA1-A031-30372BD227A8}"/>
              </a:ext>
            </a:extLst>
          </p:cNvPr>
          <p:cNvSpPr txBox="1"/>
          <p:nvPr/>
        </p:nvSpPr>
        <p:spPr>
          <a:xfrm>
            <a:off x="12947266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94" name="Picture 9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<a:extLst>
              <a:ext uri="{FF2B5EF4-FFF2-40B4-BE49-F238E27FC236}">
                <a16:creationId xmlns:a16="http://schemas.microsoft.com/office/drawing/2014/main" id="{CD291FFC-55E3-48A8-9F16-9A54FE51BD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66" y="6203577"/>
            <a:ext cx="162176" cy="170712"/>
          </a:xfrm>
          <a:prstGeom prst="rect">
            <a:avLst/>
          </a:prstGeom>
        </p:spPr>
      </p:pic>
      <p:pic>
        <p:nvPicPr>
          <p:cNvPr id="95" name="Picture 9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<a:extLst>
              <a:ext uri="{FF2B5EF4-FFF2-40B4-BE49-F238E27FC236}">
                <a16:creationId xmlns:a16="http://schemas.microsoft.com/office/drawing/2014/main" id="{4D8D7FB2-A3C7-4567-BA5B-45EF55C2BF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056" y="6203577"/>
            <a:ext cx="162176" cy="170712"/>
          </a:xfrm>
          <a:prstGeom prst="rect">
            <a:avLst/>
          </a:prstGeom>
        </p:spPr>
      </p:pic>
      <p:pic>
        <p:nvPicPr>
          <p:cNvPr id="98" name="Picture 9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F3768434-E03B-46EC-A9A2-4B7C042DA9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10" y="6203577"/>
            <a:ext cx="165834" cy="170712"/>
          </a:xfrm>
          <a:prstGeom prst="rect">
            <a:avLst/>
          </a:prstGeom>
        </p:spPr>
      </p:pic>
      <p:pic>
        <p:nvPicPr>
          <p:cNvPr id="99" name="Picture 9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0ACBA4C4-212A-49A7-8FC6-DFE1F06578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34" y="6203577"/>
            <a:ext cx="165834" cy="170712"/>
          </a:xfrm>
          <a:prstGeom prst="rect">
            <a:avLst/>
          </a:prstGeom>
        </p:spPr>
      </p:pic>
      <p:pic>
        <p:nvPicPr>
          <p:cNvPr id="100" name="Picture 9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A24CBECF-80C7-47C5-BEEB-5C0B402CBD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38" y="6203577"/>
            <a:ext cx="165834" cy="170712"/>
          </a:xfrm>
          <a:prstGeom prst="rect">
            <a:avLst/>
          </a:prstGeom>
        </p:spPr>
      </p:pic>
      <p:pic>
        <p:nvPicPr>
          <p:cNvPr id="101" name="Picture 10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C5E9BF41-E9D4-4B3A-A748-CF14C1D23A4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876" y="6203577"/>
            <a:ext cx="165834" cy="170712"/>
          </a:xfrm>
          <a:prstGeom prst="rect">
            <a:avLst/>
          </a:prstGeom>
        </p:spPr>
      </p:pic>
      <p:pic>
        <p:nvPicPr>
          <p:cNvPr id="102" name="Picture 10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11E8C89E-5AEE-4177-9DE2-CA538C4276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830" y="6203577"/>
            <a:ext cx="165834" cy="170712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DEF5E04-07B6-4769-810D-1FE2954F288E}"/>
              </a:ext>
            </a:extLst>
          </p:cNvPr>
          <p:cNvGrpSpPr/>
          <p:nvPr/>
        </p:nvGrpSpPr>
        <p:grpSpPr>
          <a:xfrm>
            <a:off x="4964973" y="5166703"/>
            <a:ext cx="1045595" cy="461665"/>
            <a:chOff x="1962691" y="3109301"/>
            <a:chExt cx="1045595" cy="46166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326218-F5A1-4ACF-B823-88CEDA7D6463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28E3CFAF-D3C1-459A-883B-D41BCFEEA1A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2D3491D-4D55-4CE6-8FC0-DDBECD473FA1}"/>
              </a:ext>
            </a:extLst>
          </p:cNvPr>
          <p:cNvGrpSpPr/>
          <p:nvPr/>
        </p:nvGrpSpPr>
        <p:grpSpPr>
          <a:xfrm>
            <a:off x="11049912" y="5166703"/>
            <a:ext cx="1045595" cy="461665"/>
            <a:chOff x="1962691" y="3109301"/>
            <a:chExt cx="1045595" cy="4616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0CC126-7745-4639-BBF2-3061A86881F4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19" name="Picture 11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D8BCDB26-BB4D-4D54-8665-520314AD891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6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540409-8C65-4730-9960-9CE282A98200}"/>
              </a:ext>
            </a:extLst>
          </p:cNvPr>
          <p:cNvGrpSpPr/>
          <p:nvPr/>
        </p:nvGrpSpPr>
        <p:grpSpPr>
          <a:xfrm>
            <a:off x="954966" y="853440"/>
            <a:ext cx="10744510" cy="9464040"/>
            <a:chOff x="954966" y="853440"/>
            <a:chExt cx="10744510" cy="9464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9B5C01-64B7-4D19-A2C9-C4438E52328C}"/>
                </a:ext>
              </a:extLst>
            </p:cNvPr>
            <p:cNvSpPr/>
            <p:nvPr/>
          </p:nvSpPr>
          <p:spPr>
            <a:xfrm>
              <a:off x="954966" y="853440"/>
              <a:ext cx="10744510" cy="9464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4BC9CF-6F50-45FA-A3CB-DA6B21C878DA}"/>
                </a:ext>
              </a:extLst>
            </p:cNvPr>
            <p:cNvGrpSpPr/>
            <p:nvPr/>
          </p:nvGrpSpPr>
          <p:grpSpPr>
            <a:xfrm>
              <a:off x="954966" y="7177784"/>
              <a:ext cx="10744510" cy="2877898"/>
              <a:chOff x="3561370" y="4872175"/>
              <a:chExt cx="10744510" cy="28778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14C17-7D9F-4679-BB52-3B92E03E5AD9}"/>
                  </a:ext>
                </a:extLst>
              </p:cNvPr>
              <p:cNvSpPr/>
              <p:nvPr/>
            </p:nvSpPr>
            <p:spPr>
              <a:xfrm rot="16200000">
                <a:off x="4230619" y="6279780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421BE-E655-4117-BD1D-12CC982CF853}"/>
                  </a:ext>
                </a:extLst>
              </p:cNvPr>
              <p:cNvSpPr/>
              <p:nvPr/>
            </p:nvSpPr>
            <p:spPr>
              <a:xfrm rot="16200000">
                <a:off x="4465358" y="6279780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EDA0DAF-DF58-4BC7-927A-8B04084726D8}"/>
                  </a:ext>
                </a:extLst>
              </p:cNvPr>
              <p:cNvCxnSpPr/>
              <p:nvPr/>
            </p:nvCxnSpPr>
            <p:spPr>
              <a:xfrm flipV="1">
                <a:off x="5332066" y="6366828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B0B034B-0C1B-4285-9838-179272BBA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3635" y="6366827"/>
                <a:ext cx="2916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48993C-F3D0-4F91-839E-033B6199FBF2}"/>
                  </a:ext>
                </a:extLst>
              </p:cNvPr>
              <p:cNvSpPr txBox="1"/>
              <p:nvPr/>
            </p:nvSpPr>
            <p:spPr>
              <a:xfrm>
                <a:off x="3561370" y="6218795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LR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C59870A-B308-4D34-9A51-936851F45642}"/>
                  </a:ext>
                </a:extLst>
              </p:cNvPr>
              <p:cNvSpPr/>
              <p:nvPr/>
            </p:nvSpPr>
            <p:spPr>
              <a:xfrm>
                <a:off x="8489998" y="6245486"/>
                <a:ext cx="242689" cy="2426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+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D159E46-82CD-41F7-AD0B-39F1CE38E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3013" y="6366832"/>
                <a:ext cx="44634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7F9F711-929E-4BD0-B444-70E5D2E7C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5859" y="6366828"/>
                <a:ext cx="898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29C855-DB41-49D6-8299-EFA8B6B5A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5730" y="5419818"/>
                <a:ext cx="0" cy="9470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B1E31F7-6D6A-418D-A6F7-0176765E6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1340" y="5419818"/>
                <a:ext cx="0" cy="7544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88D5B6B-6FCB-4625-9F05-8E3F206F9E74}"/>
                  </a:ext>
                </a:extLst>
              </p:cNvPr>
              <p:cNvCxnSpPr/>
              <p:nvPr/>
            </p:nvCxnSpPr>
            <p:spPr>
              <a:xfrm>
                <a:off x="7045730" y="5419815"/>
                <a:ext cx="15656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6430801-9FB5-4BA9-B422-4983E4964B52}"/>
                  </a:ext>
                </a:extLst>
              </p:cNvPr>
              <p:cNvSpPr/>
              <p:nvPr/>
            </p:nvSpPr>
            <p:spPr>
              <a:xfrm rot="16200000">
                <a:off x="6591402" y="627977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D184B1C-382F-4719-A1D2-2286D0F9D151}"/>
                  </a:ext>
                </a:extLst>
              </p:cNvPr>
              <p:cNvSpPr/>
              <p:nvPr/>
            </p:nvSpPr>
            <p:spPr>
              <a:xfrm rot="16200000">
                <a:off x="6826141" y="627977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3037E5-17F9-403C-ACCC-947BE16D3721}"/>
                  </a:ext>
                </a:extLst>
              </p:cNvPr>
              <p:cNvSpPr/>
              <p:nvPr/>
            </p:nvSpPr>
            <p:spPr>
              <a:xfrm rot="16200000">
                <a:off x="7059157" y="6279777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9C7BD5-D390-4566-AF6D-5231F3EE6D9E}"/>
                  </a:ext>
                </a:extLst>
              </p:cNvPr>
              <p:cNvSpPr/>
              <p:nvPr/>
            </p:nvSpPr>
            <p:spPr>
              <a:xfrm rot="16200000">
                <a:off x="7291476" y="627977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E63813-05B7-4FED-A5CC-28B299E0BEA6}"/>
                  </a:ext>
                </a:extLst>
              </p:cNvPr>
              <p:cNvSpPr/>
              <p:nvPr/>
            </p:nvSpPr>
            <p:spPr>
              <a:xfrm rot="16200000">
                <a:off x="7526215" y="627977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BN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FABFAC0-C74D-48C9-B78F-30F8F24FCCFA}"/>
                  </a:ext>
                </a:extLst>
              </p:cNvPr>
              <p:cNvSpPr/>
              <p:nvPr/>
            </p:nvSpPr>
            <p:spPr>
              <a:xfrm>
                <a:off x="6724359" y="5220396"/>
                <a:ext cx="2242024" cy="23422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119BB55-02B6-4CDB-83B7-CA53589758C5}"/>
                  </a:ext>
                </a:extLst>
              </p:cNvPr>
              <p:cNvGrpSpPr/>
              <p:nvPr/>
            </p:nvGrpSpPr>
            <p:grpSpPr>
              <a:xfrm>
                <a:off x="7170423" y="4872175"/>
                <a:ext cx="1508121" cy="276999"/>
                <a:chOff x="3864985" y="1828016"/>
                <a:chExt cx="1508121" cy="276999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FD578E-1AA5-4310-9A15-EDC06DCA284D}"/>
                    </a:ext>
                  </a:extLst>
                </p:cNvPr>
                <p:cNvSpPr txBox="1"/>
                <p:nvPr/>
              </p:nvSpPr>
              <p:spPr>
                <a:xfrm>
                  <a:off x="3922842" y="1828016"/>
                  <a:ext cx="1450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Residual Blocks</a:t>
                  </a:r>
                </a:p>
              </p:txBody>
            </p:sp>
            <p:pic>
              <p:nvPicPr>
                <p:cNvPr id="65" name="Picture 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 title="IguanaTex Bitmap Display">
                  <a:extLst>
                    <a:ext uri="{FF2B5EF4-FFF2-40B4-BE49-F238E27FC236}">
                      <a16:creationId xmlns:a16="http://schemas.microsoft.com/office/drawing/2014/main" id="{15B2C9F7-A208-4D45-9A55-5E3A966CEE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985" y="1893962"/>
                  <a:ext cx="79259" cy="145105"/>
                </a:xfrm>
                <a:prstGeom prst="rect">
                  <a:avLst/>
                </a:prstGeom>
              </p:spPr>
            </p:pic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CD3887A-B8EB-4FB8-A8B5-BB6BC6DBF5EB}"/>
                  </a:ext>
                </a:extLst>
              </p:cNvPr>
              <p:cNvSpPr/>
              <p:nvPr/>
            </p:nvSpPr>
            <p:spPr>
              <a:xfrm>
                <a:off x="9769411" y="6245486"/>
                <a:ext cx="242689" cy="2426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+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AC489E8-1528-40EA-B767-EB389B0B07CD}"/>
                  </a:ext>
                </a:extLst>
              </p:cNvPr>
              <p:cNvSpPr/>
              <p:nvPr/>
            </p:nvSpPr>
            <p:spPr>
              <a:xfrm rot="16200000">
                <a:off x="8570889" y="627977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AE84BB-BDC1-45DC-852F-D20DC0625B38}"/>
                  </a:ext>
                </a:extLst>
              </p:cNvPr>
              <p:cNvSpPr/>
              <p:nvPr/>
            </p:nvSpPr>
            <p:spPr>
              <a:xfrm rot="16200000">
                <a:off x="8805628" y="627977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BN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57F88A-9604-4302-BF5B-B98E8BEAD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819" y="6348913"/>
                <a:ext cx="0" cy="1401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C2DB075-E0ED-4352-9E8E-1087C35840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4229" y="6538493"/>
                <a:ext cx="0" cy="12115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67AA587-91EE-410A-BE36-61BBDA6D3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819" y="7730271"/>
                <a:ext cx="33944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924F0C6-8111-4BDD-A4B3-17CA3D0F1C91}"/>
                  </a:ext>
                </a:extLst>
              </p:cNvPr>
              <p:cNvSpPr/>
              <p:nvPr/>
            </p:nvSpPr>
            <p:spPr>
              <a:xfrm rot="16200000">
                <a:off x="9807488" y="627978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E75FCD-28C4-4BCE-8C60-8559A601615F}"/>
                  </a:ext>
                </a:extLst>
              </p:cNvPr>
              <p:cNvSpPr/>
              <p:nvPr/>
            </p:nvSpPr>
            <p:spPr>
              <a:xfrm rot="16200000">
                <a:off x="10042227" y="6279781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2FBBB83-158B-4859-8307-1FD7BEDB5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2099" y="6366827"/>
                <a:ext cx="3748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C5FF45-0181-4A85-BD22-8ED2654B24A4}"/>
                  </a:ext>
                </a:extLst>
              </p:cNvPr>
              <p:cNvSpPr/>
              <p:nvPr/>
            </p:nvSpPr>
            <p:spPr>
              <a:xfrm rot="16200000">
                <a:off x="10295172" y="627978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2C58F3B-1F1A-477D-8130-0AC0260850D0}"/>
                  </a:ext>
                </a:extLst>
              </p:cNvPr>
              <p:cNvSpPr/>
              <p:nvPr/>
            </p:nvSpPr>
            <p:spPr>
              <a:xfrm rot="16200000">
                <a:off x="10529911" y="6279781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5D4FB73-4A32-43D8-BD27-8EDBC642BEA9}"/>
                  </a:ext>
                </a:extLst>
              </p:cNvPr>
              <p:cNvCxnSpPr/>
              <p:nvPr/>
            </p:nvCxnSpPr>
            <p:spPr>
              <a:xfrm flipV="1">
                <a:off x="11389739" y="6366828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6789BF-12D5-4982-86A4-9725AC4F9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89539" y="6366827"/>
                <a:ext cx="3748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3FBC194-92C4-4971-80B0-D3EAD4658368}"/>
                  </a:ext>
                </a:extLst>
              </p:cNvPr>
              <p:cNvSpPr/>
              <p:nvPr/>
            </p:nvSpPr>
            <p:spPr>
              <a:xfrm rot="16200000">
                <a:off x="12179740" y="627978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843644A-67C5-4EA1-ACBF-1FBE6DF61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37446" y="6366827"/>
                <a:ext cx="3748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8D127F-83D4-4CA1-A031-30372BD227A8}"/>
                  </a:ext>
                </a:extLst>
              </p:cNvPr>
              <p:cNvSpPr txBox="1"/>
              <p:nvPr/>
            </p:nvSpPr>
            <p:spPr>
              <a:xfrm>
                <a:off x="13418770" y="6218795"/>
                <a:ext cx="887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SR Patch</a:t>
                </a:r>
              </a:p>
              <a:p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pic>
            <p:nvPicPr>
              <p:cNvPr id="94" name="Picture 9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    <a:extLst>
                  <a:ext uri="{FF2B5EF4-FFF2-40B4-BE49-F238E27FC236}">
                    <a16:creationId xmlns:a16="http://schemas.microsoft.com/office/drawing/2014/main" id="{CD291FFC-55E3-48A8-9F16-9A54FE51BD4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1800" y="7255670"/>
                <a:ext cx="162176" cy="170712"/>
              </a:xfrm>
              <a:prstGeom prst="rect">
                <a:avLst/>
              </a:prstGeom>
            </p:spPr>
          </p:pic>
          <p:pic>
            <p:nvPicPr>
              <p:cNvPr id="95" name="Picture 9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    <a:extLst>
                  <a:ext uri="{FF2B5EF4-FFF2-40B4-BE49-F238E27FC236}">
                    <a16:creationId xmlns:a16="http://schemas.microsoft.com/office/drawing/2014/main" id="{4D8D7FB2-A3C7-4567-BA5B-45EF55C2BF0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82890" y="7255670"/>
                <a:ext cx="162176" cy="170712"/>
              </a:xfrm>
              <a:prstGeom prst="rect">
                <a:avLst/>
              </a:prstGeom>
            </p:spPr>
          </p:pic>
          <p:pic>
            <p:nvPicPr>
              <p:cNvPr id="98" name="Picture 9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F3768434-E03B-46EC-A9A2-4B7C042DA9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9844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99" name="Picture 9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0ACBA4C4-212A-49A7-8FC6-DFE1F06578C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968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100" name="Picture 9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A24CBECF-80C7-47C5-BEEB-5C0B402CBD6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4472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101" name="Picture 10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C5E9BF41-E9D4-4B3A-A748-CF14C1D23A4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8710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102" name="Picture 10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11E8C89E-5AEE-4177-9DE2-CA538C4276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4664" y="7255670"/>
                <a:ext cx="165834" cy="170712"/>
              </a:xfrm>
              <a:prstGeom prst="rect">
                <a:avLst/>
              </a:prstGeom>
            </p:spPr>
          </p:pic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BDEF5E04-07B6-4769-810D-1FE2954F288E}"/>
                  </a:ext>
                </a:extLst>
              </p:cNvPr>
              <p:cNvGrpSpPr/>
              <p:nvPr/>
            </p:nvGrpSpPr>
            <p:grpSpPr>
              <a:xfrm>
                <a:off x="5363806" y="6218795"/>
                <a:ext cx="1045595" cy="461665"/>
                <a:chOff x="1962691" y="3109301"/>
                <a:chExt cx="1045595" cy="461665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4326218-F5A1-4ACF-B823-88CEDA7D6463}"/>
                    </a:ext>
                  </a:extLst>
                </p:cNvPr>
                <p:cNvSpPr txBox="1"/>
                <p:nvPr/>
              </p:nvSpPr>
              <p:spPr>
                <a:xfrm>
                  <a:off x="196269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x64x64</a:t>
                  </a:r>
                </a:p>
              </p:txBody>
            </p:sp>
            <p:pic>
              <p:nvPicPr>
    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  <a:extLst>
                    <a:ext uri="{FF2B5EF4-FFF2-40B4-BE49-F238E27FC236}">
                      <a16:creationId xmlns:a16="http://schemas.microsoft.com/office/drawing/2014/main" id="{28E3CFAF-D3C1-459A-883B-D41BCFEEA1A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179" y="3350047"/>
                  <a:ext cx="96330" cy="142666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2D3491D-4D55-4CE6-8FC0-DDBECD473FA1}"/>
                  </a:ext>
                </a:extLst>
              </p:cNvPr>
              <p:cNvGrpSpPr/>
              <p:nvPr/>
            </p:nvGrpSpPr>
            <p:grpSpPr>
              <a:xfrm>
                <a:off x="11448745" y="6218795"/>
                <a:ext cx="1045595" cy="461665"/>
                <a:chOff x="1962691" y="3109301"/>
                <a:chExt cx="1045595" cy="461665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D0CC126-7745-4639-BBF2-3061A86881F4}"/>
                    </a:ext>
                  </a:extLst>
                </p:cNvPr>
                <p:cNvSpPr txBox="1"/>
                <p:nvPr/>
              </p:nvSpPr>
              <p:spPr>
                <a:xfrm>
                  <a:off x="196269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x64x64</a:t>
                  </a:r>
                </a:p>
              </p:txBody>
            </p:sp>
            <p:pic>
              <p:nvPicPr>
                <p:cNvPr id="119" name="Picture 11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  <a:extLst>
                    <a:ext uri="{FF2B5EF4-FFF2-40B4-BE49-F238E27FC236}">
                      <a16:creationId xmlns:a16="http://schemas.microsoft.com/office/drawing/2014/main" id="{D8BCDB26-BB4D-4D54-8665-520314AD891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179" y="3350047"/>
                  <a:ext cx="96330" cy="1426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B50653-EC69-4EBC-89D6-5D113358BEC3}"/>
                </a:ext>
              </a:extLst>
            </p:cNvPr>
            <p:cNvGrpSpPr/>
            <p:nvPr/>
          </p:nvGrpSpPr>
          <p:grpSpPr>
            <a:xfrm>
              <a:off x="2398276" y="3789948"/>
              <a:ext cx="7943704" cy="2641142"/>
              <a:chOff x="8541643" y="1352591"/>
              <a:chExt cx="7943704" cy="264114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C81F7D6-CFF5-4AC9-A09A-C26B00788767}"/>
                  </a:ext>
                </a:extLst>
              </p:cNvPr>
              <p:cNvSpPr/>
              <p:nvPr/>
            </p:nvSpPr>
            <p:spPr>
              <a:xfrm rot="16200000">
                <a:off x="9546173" y="2523440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BEA7282-24FC-4DF3-8085-E9B0A4D710A2}"/>
                  </a:ext>
                </a:extLst>
              </p:cNvPr>
              <p:cNvSpPr/>
              <p:nvPr/>
            </p:nvSpPr>
            <p:spPr>
              <a:xfrm rot="16200000">
                <a:off x="9780912" y="2523440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9C6DD43-B9F4-4814-92BB-E0CA3096B783}"/>
                  </a:ext>
                </a:extLst>
              </p:cNvPr>
              <p:cNvCxnSpPr/>
              <p:nvPr/>
            </p:nvCxnSpPr>
            <p:spPr>
              <a:xfrm flipV="1">
                <a:off x="10647620" y="2610488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EA34E02-17DF-4E0C-8C3B-5BDAF4500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6547" y="2610487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13288BC-68CD-45BE-A6E1-547FE6EEA75B}"/>
                  </a:ext>
                </a:extLst>
              </p:cNvPr>
              <p:cNvSpPr txBox="1"/>
              <p:nvPr/>
            </p:nvSpPr>
            <p:spPr>
              <a:xfrm>
                <a:off x="8541643" y="2462455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LR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AAC2F6-5434-4857-B394-45296DCE9FC1}"/>
                  </a:ext>
                </a:extLst>
              </p:cNvPr>
              <p:cNvSpPr/>
              <p:nvPr/>
            </p:nvSpPr>
            <p:spPr>
              <a:xfrm rot="16200000">
                <a:off x="11388633" y="252343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1F1B8E3-9D1F-433E-BC59-136FBD4294A0}"/>
                  </a:ext>
                </a:extLst>
              </p:cNvPr>
              <p:cNvSpPr/>
              <p:nvPr/>
            </p:nvSpPr>
            <p:spPr>
              <a:xfrm rot="16200000">
                <a:off x="11623372" y="252343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789B34-FE0F-465E-91EA-22FFF2E40399}"/>
                  </a:ext>
                </a:extLst>
              </p:cNvPr>
              <p:cNvSpPr/>
              <p:nvPr/>
            </p:nvSpPr>
            <p:spPr>
              <a:xfrm>
                <a:off x="11712335" y="1684874"/>
                <a:ext cx="932379" cy="2121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A9ED0-4523-4D23-8AF7-5A7308E4C663}"/>
                  </a:ext>
                </a:extLst>
              </p:cNvPr>
              <p:cNvGrpSpPr/>
              <p:nvPr/>
            </p:nvGrpSpPr>
            <p:grpSpPr>
              <a:xfrm>
                <a:off x="11701481" y="1352591"/>
                <a:ext cx="1104957" cy="276999"/>
                <a:chOff x="963306" y="5313601"/>
                <a:chExt cx="1104957" cy="27699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72B8F46-53A9-4054-8236-C33461C4C933}"/>
                    </a:ext>
                  </a:extLst>
                </p:cNvPr>
                <p:cNvSpPr txBox="1"/>
                <p:nvPr/>
              </p:nvSpPr>
              <p:spPr>
                <a:xfrm>
                  <a:off x="1383989" y="5313601"/>
                  <a:ext cx="6842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Blocks</a:t>
                  </a:r>
                </a:p>
              </p:txBody>
            </p:sp>
            <p:pic>
              <p:nvPicPr>
                <p:cNvPr id="71" name="Picture 7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    <a:extLst>
                    <a:ext uri="{FF2B5EF4-FFF2-40B4-BE49-F238E27FC236}">
                      <a16:creationId xmlns:a16="http://schemas.microsoft.com/office/drawing/2014/main" id="{61E73160-623D-4D16-A104-C7D13AFEA9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3306" y="5371927"/>
                  <a:ext cx="420683" cy="145105"/>
                </a:xfrm>
                <a:prstGeom prst="rect">
                  <a:avLst/>
                </a:prstGeom>
              </p:spPr>
            </p:pic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6C5208A-144E-4233-9B3B-FA7B7BC81E8D}"/>
                  </a:ext>
                </a:extLst>
              </p:cNvPr>
              <p:cNvSpPr/>
              <p:nvPr/>
            </p:nvSpPr>
            <p:spPr>
              <a:xfrm>
                <a:off x="14818064" y="2489146"/>
                <a:ext cx="242689" cy="2426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+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9299C54-AD2A-413E-ACA3-DBC6A10EF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1096" y="2592573"/>
                <a:ext cx="0" cy="1401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23DADBD-3A63-463E-BDAA-298B6C73D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39407" y="2782153"/>
                <a:ext cx="0" cy="12115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85DF97-85D2-42E2-8BF8-28E7A99A2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1097" y="3973931"/>
                <a:ext cx="5128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E05BA4-76EF-426E-A1C3-B12F06325FC9}"/>
                  </a:ext>
                </a:extLst>
              </p:cNvPr>
              <p:cNvSpPr txBox="1"/>
              <p:nvPr/>
            </p:nvSpPr>
            <p:spPr>
              <a:xfrm>
                <a:off x="15439752" y="2462455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pic>
            <p:nvPicPr>
              <p:cNvPr id="86" name="Picture 8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  <a:extLst>
                  <a:ext uri="{FF2B5EF4-FFF2-40B4-BE49-F238E27FC236}">
                    <a16:creationId xmlns:a16="http://schemas.microsoft.com/office/drawing/2014/main" id="{BF0BAA6B-9012-4E70-93FB-FF3D7D928A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2595" y="3499331"/>
                <a:ext cx="91453" cy="142667"/>
              </a:xfrm>
              <a:prstGeom prst="rect">
                <a:avLst/>
              </a:prstGeom>
            </p:spPr>
          </p:pic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F1A72BF-8452-4B97-952E-6333A4EA9789}"/>
                  </a:ext>
                </a:extLst>
              </p:cNvPr>
              <p:cNvGrpSpPr/>
              <p:nvPr/>
            </p:nvGrpSpPr>
            <p:grpSpPr>
              <a:xfrm>
                <a:off x="10679360" y="2462455"/>
                <a:ext cx="1045595" cy="461665"/>
                <a:chOff x="1962691" y="3109301"/>
                <a:chExt cx="1045595" cy="461665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BCB8ED9-82BC-40D1-9802-EFF4C7F65D64}"/>
                    </a:ext>
                  </a:extLst>
                </p:cNvPr>
                <p:cNvSpPr txBox="1"/>
                <p:nvPr/>
              </p:nvSpPr>
              <p:spPr>
                <a:xfrm>
                  <a:off x="196269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x64x64</a:t>
                  </a:r>
                </a:p>
              </p:txBody>
            </p:sp>
            <p:pic>
              <p:nvPicPr>
                <p:cNvPr id="93" name="Picture 9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  <a:extLst>
                    <a:ext uri="{FF2B5EF4-FFF2-40B4-BE49-F238E27FC236}">
                      <a16:creationId xmlns:a16="http://schemas.microsoft.com/office/drawing/2014/main" id="{112E82B4-0E04-4CFF-B365-014F1F6D968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179" y="3350047"/>
                  <a:ext cx="96330" cy="142666"/>
                </a:xfrm>
                <a:prstGeom prst="rect">
                  <a:avLst/>
                </a:prstGeom>
              </p:spPr>
            </p:pic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00C1A22-45C1-4C7E-890E-2C54D0794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3907" y="2610487"/>
                <a:ext cx="68427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A626812-48E4-4F07-A90E-48BB5FDF6B2C}"/>
                  </a:ext>
                </a:extLst>
              </p:cNvPr>
              <p:cNvSpPr/>
              <p:nvPr/>
            </p:nvSpPr>
            <p:spPr>
              <a:xfrm rot="16200000">
                <a:off x="12306704" y="252344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DBEB466-E3E5-485A-83D9-F5A841202BE1}"/>
                  </a:ext>
                </a:extLst>
              </p:cNvPr>
              <p:cNvSpPr/>
              <p:nvPr/>
            </p:nvSpPr>
            <p:spPr>
              <a:xfrm rot="16200000">
                <a:off x="12541443" y="2523441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pic>
            <p:nvPicPr>
              <p:cNvPr id="104" name="Picture 10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  <a:extLst>
                  <a:ext uri="{FF2B5EF4-FFF2-40B4-BE49-F238E27FC236}">
                    <a16:creationId xmlns:a16="http://schemas.microsoft.com/office/drawing/2014/main" id="{F8A48FFE-CF4C-4067-A4C8-F6BDD90F2A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13126" y="3499332"/>
                <a:ext cx="91453" cy="142667"/>
              </a:xfrm>
              <a:prstGeom prst="rect">
                <a:avLst/>
              </a:prstGeom>
            </p:spPr>
          </p:pic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8B25FEA-EF6F-4739-AFF3-A65AB6FB8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88698" y="2610487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FB371D5-106D-4EE7-8C56-692D9CD15688}"/>
                  </a:ext>
                </a:extLst>
              </p:cNvPr>
              <p:cNvCxnSpPr/>
              <p:nvPr/>
            </p:nvCxnSpPr>
            <p:spPr>
              <a:xfrm flipV="1">
                <a:off x="13379607" y="2610488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5E3FC77-A294-4D6A-81FB-A62A7E9B21DB}"/>
                  </a:ext>
                </a:extLst>
              </p:cNvPr>
              <p:cNvSpPr txBox="1"/>
              <p:nvPr/>
            </p:nvSpPr>
            <p:spPr>
              <a:xfrm>
                <a:off x="13411347" y="2462455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4CB3BB8-0061-4F50-9759-61771CAEA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04364" y="2610487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2" name="Picture 11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  <a:extLst>
                  <a:ext uri="{FF2B5EF4-FFF2-40B4-BE49-F238E27FC236}">
                    <a16:creationId xmlns:a16="http://schemas.microsoft.com/office/drawing/2014/main" id="{8912606A-E8C9-4C2C-A533-126191C77B1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7071" y="3499332"/>
                <a:ext cx="91453" cy="142667"/>
              </a:xfrm>
              <a:prstGeom prst="rect">
                <a:avLst/>
              </a:prstGeom>
            </p:spPr>
          </p:pic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0B7DFC1-3946-4693-99A1-071A82EA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60752" y="2610487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D12A33-0676-4F72-BD7D-40D1813CFF7F}"/>
                </a:ext>
              </a:extLst>
            </p:cNvPr>
            <p:cNvGrpSpPr/>
            <p:nvPr/>
          </p:nvGrpSpPr>
          <p:grpSpPr>
            <a:xfrm>
              <a:off x="3029543" y="1214875"/>
              <a:ext cx="6681173" cy="1828379"/>
              <a:chOff x="5588834" y="573974"/>
              <a:chExt cx="6681173" cy="18283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58DD7D5-159F-46E4-8A48-59537EA21811}"/>
                  </a:ext>
                </a:extLst>
              </p:cNvPr>
              <p:cNvSpPr/>
              <p:nvPr/>
            </p:nvSpPr>
            <p:spPr>
              <a:xfrm rot="16200000">
                <a:off x="6341905" y="1265196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2329104-12F2-4CA1-B602-BED2C8E25208}"/>
                  </a:ext>
                </a:extLst>
              </p:cNvPr>
              <p:cNvSpPr/>
              <p:nvPr/>
            </p:nvSpPr>
            <p:spPr>
              <a:xfrm rot="16200000">
                <a:off x="6576644" y="1265196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FC61E31-67C6-4B8D-94C0-1D265757ABCF}"/>
                  </a:ext>
                </a:extLst>
              </p:cNvPr>
              <p:cNvCxnSpPr/>
              <p:nvPr/>
            </p:nvCxnSpPr>
            <p:spPr>
              <a:xfrm flipV="1">
                <a:off x="7443352" y="1352244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30EF318-5CB6-416D-9D91-C2F6750C44F8}"/>
                  </a:ext>
                </a:extLst>
              </p:cNvPr>
              <p:cNvSpPr txBox="1"/>
              <p:nvPr/>
            </p:nvSpPr>
            <p:spPr>
              <a:xfrm>
                <a:off x="5588834" y="120421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LR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52086D7-4DB2-4EBD-97C8-BF2FCA54ADE0}"/>
                  </a:ext>
                </a:extLst>
              </p:cNvPr>
              <p:cNvSpPr txBox="1"/>
              <p:nvPr/>
            </p:nvSpPr>
            <p:spPr>
              <a:xfrm>
                <a:off x="11224412" y="120421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pic>
            <p:nvPicPr>
              <p:cNvPr id="122" name="Picture 12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 title="IguanaTex Bitmap Display">
                <a:extLst>
                  <a:ext uri="{FF2B5EF4-FFF2-40B4-BE49-F238E27FC236}">
                    <a16:creationId xmlns:a16="http://schemas.microsoft.com/office/drawing/2014/main" id="{26D3F7C5-E84A-4EA2-852A-CFE0B7A0F5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5507" y="2218226"/>
                <a:ext cx="154860" cy="184126"/>
              </a:xfrm>
              <a:prstGeom prst="rect">
                <a:avLst/>
              </a:prstGeom>
            </p:spPr>
          </p:pic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653D6AF-3347-4ED2-8508-2312331AAB62}"/>
                  </a:ext>
                </a:extLst>
              </p:cNvPr>
              <p:cNvGrpSpPr/>
              <p:nvPr/>
            </p:nvGrpSpPr>
            <p:grpSpPr>
              <a:xfrm>
                <a:off x="7475092" y="1204211"/>
                <a:ext cx="1045595" cy="461665"/>
                <a:chOff x="2252252" y="3109301"/>
                <a:chExt cx="1045595" cy="461665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A1E8335-747A-4D1D-A3C3-168057CDAEA6}"/>
                    </a:ext>
                  </a:extLst>
                </p:cNvPr>
                <p:cNvSpPr txBox="1"/>
                <p:nvPr/>
              </p:nvSpPr>
              <p:spPr>
                <a:xfrm>
                  <a:off x="2252252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 x64x64</a:t>
                  </a:r>
                </a:p>
              </p:txBody>
            </p:sp>
            <p:pic>
              <p:nvPicPr>
                <p:cNvPr id="125" name="Picture 12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 title="IguanaTex Bitmap Display">
                  <a:extLst>
                    <a:ext uri="{FF2B5EF4-FFF2-40B4-BE49-F238E27FC236}">
                      <a16:creationId xmlns:a16="http://schemas.microsoft.com/office/drawing/2014/main" id="{A7CA4650-6729-4C6E-BF06-0530E66F391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7780" y="3388147"/>
                  <a:ext cx="184124" cy="119498"/>
                </a:xfrm>
                <a:prstGeom prst="rect">
                  <a:avLst/>
                </a:prstGeom>
              </p:spPr>
            </p:pic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6FF830F-5278-4808-81A2-49A8AE6C0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098" y="1352243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47E7816-07FE-4D0B-AA15-EDDE7993C0FC}"/>
                  </a:ext>
                </a:extLst>
              </p:cNvPr>
              <p:cNvSpPr/>
              <p:nvPr/>
            </p:nvSpPr>
            <p:spPr>
              <a:xfrm rot="16200000">
                <a:off x="8191833" y="1265196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1304881-5C7D-41CA-B85E-1000C4ABD603}"/>
                  </a:ext>
                </a:extLst>
              </p:cNvPr>
              <p:cNvSpPr/>
              <p:nvPr/>
            </p:nvSpPr>
            <p:spPr>
              <a:xfrm rot="16200000">
                <a:off x="8426572" y="1265196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1FC02B6-7E35-47A0-818F-8B6AAA42CFD2}"/>
                  </a:ext>
                </a:extLst>
              </p:cNvPr>
              <p:cNvCxnSpPr/>
              <p:nvPr/>
            </p:nvCxnSpPr>
            <p:spPr>
              <a:xfrm flipV="1">
                <a:off x="9293280" y="1352244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Picture 12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 title="IguanaTex Bitmap Display">
                <a:extLst>
                  <a:ext uri="{FF2B5EF4-FFF2-40B4-BE49-F238E27FC236}">
                    <a16:creationId xmlns:a16="http://schemas.microsoft.com/office/drawing/2014/main" id="{458BB14B-C4AF-4088-A156-000D856D07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436" y="2218226"/>
                <a:ext cx="159737" cy="184126"/>
              </a:xfrm>
              <a:prstGeom prst="rect">
                <a:avLst/>
              </a:prstGeom>
            </p:spPr>
          </p:pic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25ADE3C-0612-48AD-BDBC-6C22DE94ABA8}"/>
                  </a:ext>
                </a:extLst>
              </p:cNvPr>
              <p:cNvGrpSpPr/>
              <p:nvPr/>
            </p:nvGrpSpPr>
            <p:grpSpPr>
              <a:xfrm>
                <a:off x="9325020" y="1204211"/>
                <a:ext cx="1045595" cy="461665"/>
                <a:chOff x="3850721" y="3109301"/>
                <a:chExt cx="1045595" cy="461665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D9F9986-7ED2-494A-8FE9-205E619FD653}"/>
                    </a:ext>
                  </a:extLst>
                </p:cNvPr>
                <p:cNvSpPr txBox="1"/>
                <p:nvPr/>
              </p:nvSpPr>
              <p:spPr>
                <a:xfrm>
                  <a:off x="385072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 x64x64</a:t>
                  </a:r>
                </a:p>
              </p:txBody>
            </p:sp>
            <p:pic>
              <p:nvPicPr>
                <p:cNvPr id="133" name="Picture 13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 title="IguanaTex Bitmap Display">
                  <a:extLst>
                    <a:ext uri="{FF2B5EF4-FFF2-40B4-BE49-F238E27FC236}">
                      <a16:creationId xmlns:a16="http://schemas.microsoft.com/office/drawing/2014/main" id="{02DA188B-6CDF-449C-B233-963CA8B3A33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249" y="3388147"/>
                  <a:ext cx="187782" cy="119498"/>
                </a:xfrm>
                <a:prstGeom prst="rect">
                  <a:avLst/>
                </a:prstGeom>
              </p:spPr>
            </p:pic>
          </p:grp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0C2493B0-A4C8-4C1B-9B99-48A7EDF11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026" y="1352243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1D3073C-8E1B-4D15-A152-04D00C0F0599}"/>
                  </a:ext>
                </a:extLst>
              </p:cNvPr>
              <p:cNvSpPr/>
              <p:nvPr/>
            </p:nvSpPr>
            <p:spPr>
              <a:xfrm rot="16200000">
                <a:off x="10043826" y="126519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E73718A-19CF-49FD-962A-EACDFE05A506}"/>
                  </a:ext>
                </a:extLst>
              </p:cNvPr>
              <p:cNvSpPr/>
              <p:nvPr/>
            </p:nvSpPr>
            <p:spPr>
              <a:xfrm rot="16200000">
                <a:off x="10278565" y="1265197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87BD41F-795F-4349-8193-A77586829E0D}"/>
                  </a:ext>
                </a:extLst>
              </p:cNvPr>
              <p:cNvCxnSpPr/>
              <p:nvPr/>
            </p:nvCxnSpPr>
            <p:spPr>
              <a:xfrm flipV="1">
                <a:off x="11145273" y="1352245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Picture 13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 title="IguanaTex Bitmap Display">
                <a:extLst>
                  <a:ext uri="{FF2B5EF4-FFF2-40B4-BE49-F238E27FC236}">
                    <a16:creationId xmlns:a16="http://schemas.microsoft.com/office/drawing/2014/main" id="{6D988CC6-0387-4F81-B45C-3950183E9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7428" y="2218227"/>
                <a:ext cx="160956" cy="184126"/>
              </a:xfrm>
              <a:prstGeom prst="rect">
                <a:avLst/>
              </a:prstGeom>
            </p:spPr>
          </p:pic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945BB8D-CBAD-44BC-93A3-97C62703B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3019" y="1352244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1BF884F-3A4B-490D-BB1A-E355D2CBE082}"/>
                </a:ext>
              </a:extLst>
            </p:cNvPr>
            <p:cNvSpPr txBox="1"/>
            <p:nvPr/>
          </p:nvSpPr>
          <p:spPr>
            <a:xfrm>
              <a:off x="954966" y="1076374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 SRCNN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429F55-33C1-4054-BC96-4ECDF27AE1B3}"/>
                </a:ext>
              </a:extLst>
            </p:cNvPr>
            <p:cNvSpPr txBox="1"/>
            <p:nvPr/>
          </p:nvSpPr>
          <p:spPr>
            <a:xfrm>
              <a:off x="954966" y="3848274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 VDSR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47582F-80A1-4990-831A-B7D709D7D239}"/>
                </a:ext>
              </a:extLst>
            </p:cNvPr>
            <p:cNvSpPr txBox="1"/>
            <p:nvPr/>
          </p:nvSpPr>
          <p:spPr>
            <a:xfrm>
              <a:off x="954966" y="7243730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 SRResNet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998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5.2633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8.263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48.7567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5.2633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8.263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9.0137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5.51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3.265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9.0137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5.51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48.7567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3.265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150</Words>
  <Application>Microsoft Office PowerPoint</Application>
  <PresentationFormat>Custom</PresentationFormat>
  <Paragraphs>117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6</cp:revision>
  <dcterms:created xsi:type="dcterms:W3CDTF">2021-12-07T11:42:46Z</dcterms:created>
  <dcterms:modified xsi:type="dcterms:W3CDTF">2021-12-07T13:15:21Z</dcterms:modified>
</cp:coreProperties>
</file>