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tIns="91440" bIns="9144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tIns="91440" bIns="9144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84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</a:rPr>
              <a:t>Phoenix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82960" y="1527480"/>
            <a:ext cx="8487000" cy="319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cccccc"/>
                </a:solidFill>
                <a:latin typeface="Arial"/>
                <a:ea typeface="Arial"/>
              </a:rPr>
              <a:t>Final Project on classic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cccccc"/>
                </a:solidFill>
                <a:latin typeface="Arial"/>
                <a:ea typeface="Arial"/>
              </a:rPr>
              <a:t>arcade game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cccccc"/>
                </a:solidFill>
                <a:latin typeface="Arial"/>
                <a:ea typeface="Arial"/>
              </a:rPr>
              <a:t>Eduardo Nava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cccccc"/>
                </a:solidFill>
                <a:latin typeface="Arial"/>
                <a:ea typeface="Arial"/>
              </a:rPr>
              <a:t>eddienvx@gmail.com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4431600" y="606240"/>
            <a:ext cx="4176720" cy="3657600"/>
          </a:xfrm>
          <a:prstGeom prst="rect">
            <a:avLst/>
          </a:prstGeom>
          <a:noFill/>
          <a:ln>
            <a:noFill/>
          </a:ln>
        </p:spPr>
      </p:sp>
      <p:pic>
        <p:nvPicPr>
          <p:cNvPr id="75" name="Shap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05920" y="352800"/>
            <a:ext cx="2409480" cy="451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Overview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74240" y="1063440"/>
            <a:ext cx="3718080" cy="388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Phoenix is based on the classic arcade game phoenix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</a:rPr>
              <a:t>Similar to other space  shooters except:</a:t>
            </a:r>
            <a:endParaRPr/>
          </a:p>
          <a:p>
            <a:pPr lvl="1">
              <a:lnSpc>
                <a:spcPct val="100000"/>
              </a:lnSpc>
              <a:buSzPct val="75000"/>
              <a:buFont typeface="Noto 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</a:rPr>
              <a:t>No barricades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Noto Symbol"/>
              <a:buChar char="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</a:rPr>
              <a:t>dynamic enemy pathing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8" name="Shape 1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48160" y="580320"/>
            <a:ext cx="2828520" cy="37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Accomplishments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91800" y="1097280"/>
            <a:ext cx="9143280" cy="379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Single player game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Top ten list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3 levels of difficulties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Satisfies: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2D array constraint: The terminal acts as a 2d field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What was fun, what was not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200240"/>
            <a:ext cx="4147920" cy="372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Playing the game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Learning the curses library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Transferring ideas from paper to the terminal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785480" y="1200240"/>
            <a:ext cx="4147920" cy="372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Setting up the initial conditions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Troubleshooting glitches and bugs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214920" y="991440"/>
            <a:ext cx="8826480" cy="405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</a:rPr>
              <a:t>Acknowledgements: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TA's and Teaching Fellows for helping to answer questions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Timothy Pettit for his version of </a:t>
            </a:r>
            <a:r>
              <a:rPr lang="en-US" sz="2400" u="sng">
                <a:solidFill>
                  <a:srgbClr val="0000ff"/>
                </a:solidFill>
                <a:latin typeface="Arial"/>
                <a:ea typeface="Arial"/>
              </a:rPr>
              <a:t>Space Invaders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 which provided a basis from which this game was derived.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Various students for testing the game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Amstar Electronics and Centuri for developing and releasing  Phoenix in 1980.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TextShape 2"/>
          <p:cNvSpPr txBox="1"/>
          <p:nvPr/>
        </p:nvSpPr>
        <p:spPr>
          <a:xfrm>
            <a:off x="640080" y="457200"/>
            <a:ext cx="8062920" cy="430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1935000" y="2417040"/>
            <a:ext cx="5338080" cy="346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https://www.youtube.com/watch?v=XTLDroD4GCw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