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F9EB-BECD-AF5E-EC26-62A143240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9D0E8-50A9-9795-C287-F003ED909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8B6D-67F0-C474-7D77-775ABD97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7E64-DA04-1CB7-25A7-B1A8CA8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31D7-B076-37F2-4B07-E4D25FCA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D39F-7F18-F783-73F8-60AEEF4D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8DEED-952B-3F2B-D330-B526257F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55FC-4212-0519-B639-16FCB663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05EC-A33A-030A-ED3B-97306C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E6CF-979C-1319-873E-9057EFF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2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F7FE2-CBE9-0B72-F9CB-4BD8F7A30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645F-A7EB-0EBE-0A1F-E95821B0D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3D61-831E-86EB-C743-8F986357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70A5-F500-6347-8D6F-078203FE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3BFE-B14B-04A0-9AF5-D769366F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9B4A-5450-E73D-111B-3D970AAC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7895-5098-3F3A-F328-C980D96C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AB78-1638-7554-71E9-3DBBEF34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3C2BA-E640-F391-7CE1-CD9E7C34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88D6-F467-7750-34CC-07522CA4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1EEB-94AB-39AD-381F-08AF7408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DDE46-3ACE-9ECA-23DC-34D1CC0C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1DCB-FE17-E1C0-BF30-11589296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6091-1FD0-33D9-66CC-6EC60BE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BE74B-3F64-BCBC-EA6F-F3130FAC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80D9-867B-DCE7-E8A1-664D53C3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977C-A402-197A-3251-3A070E8E2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14D97-5392-0384-E905-9E3ADC194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4415-0938-E0EA-A496-F31CCC6A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9EC2E-10CB-375B-9585-385E6FDF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93D74-591F-8ACE-8260-55580911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B325-75FB-A410-E94F-0E6CA146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719BB-7259-C2E2-B321-7D81FB99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1A102-5AB8-DDE7-CC6C-AAFC44335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372FF-B685-7C9A-5DBB-980D46E38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B545F-2ED2-9958-0F38-4ECBF1FB6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E7512-1A6F-B246-FC54-3894A27B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69A78-048F-D520-8BB5-5AC3CA5E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4041C-136F-4A12-737B-56E74ED9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4B7-9372-4256-199D-CAB33E3F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24940-39A0-3902-775F-086A7037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0552-60FB-A712-5A96-19139BC5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4E7A-D49A-3D1C-F5CE-97598FFE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AEC2D-8ABA-7750-E307-DF581009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EEB71-D92D-16C3-4CB0-D887C11C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8A79A-23CD-3412-DD66-0E904593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5CA4-B9E2-2BC1-BACD-9D38C31A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9523-FF79-24EF-BAB5-BA329AD9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25BB-53A8-F1E0-4397-5F90814EA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F88A0-70BD-0FB7-1C46-CAEC8AD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7ADA-1543-9A6A-74B8-EF2F2A1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95E1A-A674-B89D-5A48-65FC1ABD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676D-B3B6-6EC5-0F15-B0FDCF2C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50106-F974-4FC8-D04F-B7FD38AC2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D847-745D-C7DF-1D2E-C85435515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57E58-0240-A385-72AB-4954A425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D94C7-BDCF-032B-7C41-37FCBC52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07D21-7786-01DE-730C-0C9E9411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81C06-BFF0-B535-EAAB-CE9CDC24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0AEC-697A-4F1A-9CE6-BA0CF152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16F6-3F1F-1367-D1B1-1D6F93F9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AD73-6C51-45AB-A1E3-AD938ED06CD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EEBB-D5BB-03B2-3A47-FF0CC833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6FCCB-3D00-EB55-C47A-0204B93EC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91BD-234B-42F0-8633-EEF3B237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F9C9-23D5-1C29-0C65-F6B6477B3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973E-4C25-0575-01CD-D7CD6DC7D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8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7FB0C-7DA8-1619-E405-A41462CF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49863"/>
            <a:ext cx="5067130" cy="4617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500CE-9CB0-025C-266E-89D70CDC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131" y="681037"/>
            <a:ext cx="7098843" cy="6127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92844-C348-ED8E-D093-9ABAE1B2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135" y="186976"/>
            <a:ext cx="2095919" cy="1325563"/>
          </a:xfrm>
        </p:spPr>
        <p:txBody>
          <a:bodyPr/>
          <a:lstStyle/>
          <a:p>
            <a:r>
              <a:rPr lang="en-US" dirty="0"/>
              <a:t>Urea</a:t>
            </a:r>
          </a:p>
        </p:txBody>
      </p:sp>
    </p:spTree>
    <p:extLst>
      <p:ext uri="{BB962C8B-B14F-4D97-AF65-F5344CB8AC3E}">
        <p14:creationId xmlns:p14="http://schemas.microsoft.com/office/powerpoint/2010/main" val="1117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20F6E2-847E-92EF-CFF4-EBA27A87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03" y="0"/>
            <a:ext cx="773489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92844-C348-ED8E-D093-9ABAE1B2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98" y="186977"/>
            <a:ext cx="5627077" cy="827908"/>
          </a:xfrm>
        </p:spPr>
        <p:txBody>
          <a:bodyPr>
            <a:normAutofit/>
          </a:bodyPr>
          <a:lstStyle/>
          <a:p>
            <a:r>
              <a:rPr lang="en-US" dirty="0"/>
              <a:t>Gly Ser Metabolism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D611F-24A8-177E-E074-F2E7A619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2474"/>
            <a:ext cx="4682125" cy="41851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B94BEA-9B71-2CCD-AAA5-014BEB08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51" y="186977"/>
            <a:ext cx="3705000" cy="239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5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2844-C348-ED8E-D093-9ABAE1B2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35" y="0"/>
            <a:ext cx="4883498" cy="1325563"/>
          </a:xfrm>
        </p:spPr>
        <p:txBody>
          <a:bodyPr>
            <a:normAutofit/>
          </a:bodyPr>
          <a:lstStyle/>
          <a:p>
            <a:r>
              <a:rPr lang="en-US" dirty="0"/>
              <a:t>Glu metabolism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305B-307E-8F19-1FD8-AC208FA7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7" y="2150346"/>
            <a:ext cx="5016149" cy="457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E1FEB-74CA-0A13-CE7F-1F51F09D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33" y="874207"/>
            <a:ext cx="6521344" cy="59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2844-C348-ED8E-D093-9ABAE1B2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86493"/>
            <a:ext cx="4360984" cy="1325563"/>
          </a:xfrm>
        </p:spPr>
        <p:txBody>
          <a:bodyPr>
            <a:normAutofit/>
          </a:bodyPr>
          <a:lstStyle/>
          <a:p>
            <a:r>
              <a:rPr lang="en-US" dirty="0"/>
              <a:t>Gluconeogenesis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1B02E-B3EF-0FCD-B498-D6682A34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574"/>
            <a:ext cx="5260385" cy="4597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07715-DE3A-15A8-3FA7-1C8B15F8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69" y="429436"/>
            <a:ext cx="7015441" cy="62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2844-C348-ED8E-D093-9ABAE1B2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341" y="186976"/>
            <a:ext cx="3265713" cy="998729"/>
          </a:xfrm>
        </p:spPr>
        <p:txBody>
          <a:bodyPr/>
          <a:lstStyle/>
          <a:p>
            <a:r>
              <a:rPr lang="en-US" dirty="0"/>
              <a:t>Glu Ala Cycle</a:t>
            </a:r>
          </a:p>
        </p:txBody>
      </p:sp>
    </p:spTree>
    <p:extLst>
      <p:ext uri="{BB962C8B-B14F-4D97-AF65-F5344CB8AC3E}">
        <p14:creationId xmlns:p14="http://schemas.microsoft.com/office/powerpoint/2010/main" val="282752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Urea</vt:lpstr>
      <vt:lpstr>Gly Ser Metabolism</vt:lpstr>
      <vt:lpstr>Glu metabolism</vt:lpstr>
      <vt:lpstr>Gluconeogenesis</vt:lpstr>
      <vt:lpstr>Glu Ala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Purucker, Tom</dc:creator>
  <cp:lastModifiedBy>Purucker, Tom</cp:lastModifiedBy>
  <cp:revision>1</cp:revision>
  <dcterms:created xsi:type="dcterms:W3CDTF">2023-01-27T18:29:48Z</dcterms:created>
  <dcterms:modified xsi:type="dcterms:W3CDTF">2023-02-10T13:48:45Z</dcterms:modified>
</cp:coreProperties>
</file>