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24BA-4F97-04DF-2927-E425C71E7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FEAB2-D192-17CB-3393-8EBAEECFA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E611E-4202-3AB1-22CC-E8C018BB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5D22-A7BF-4F71-869C-93AA97E2808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823D2-BB02-CB53-1BAC-EF851BFD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9FD14-FE4D-8745-9C50-5E843D9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4377-299E-4DA2-879D-874A80AA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4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5FCF-C362-8983-BF60-3E1AEAF5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5843C-9325-6E7A-2BC3-91CE97705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DC835-C507-D68E-4908-9B6432F7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5D22-A7BF-4F71-869C-93AA97E2808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399A0-16DF-E7FB-23D3-7ECFCD9F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80C20-8648-A992-4D8A-19D42063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4377-299E-4DA2-879D-874A80AA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2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1DC628-56F4-42DC-8400-5624EE02D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F1281-76BA-0BC3-C4D4-087A04D1F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073D3-191E-84C1-9D24-E3C5B514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5D22-A7BF-4F71-869C-93AA97E2808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D50F8-EAA2-ACEF-409E-D35AE5CC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6D3AD-C179-8422-9412-62843367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4377-299E-4DA2-879D-874A80AA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9F89-69B8-289E-1D47-9ECF3AB2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DA2C0-B8CB-5D25-5D97-813539EE0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66EB0-153D-8F38-782F-1B621E3E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5D22-A7BF-4F71-869C-93AA97E2808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BF523-7FE1-C4D2-BCC0-D67A267E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8FD32-8946-2301-85B0-8B53F13D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4377-299E-4DA2-879D-874A80AA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DB6-E290-0911-15A7-E76B60FF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2AAE3-BAAB-B623-E976-4A7935504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A99E4-88D5-D349-0AB0-90620970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5D22-A7BF-4F71-869C-93AA97E2808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7889C-C81D-B89D-7F13-0BB60CF4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69054-B825-D40C-F891-31442747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4377-299E-4DA2-879D-874A80AA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5978-2985-E27C-8AFE-BD540DF9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BBD1F-0420-570E-3395-8E4208550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3068B-6655-9223-EC94-0855069C1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1DE64-E877-C486-BCE0-7BA1CB15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5D22-A7BF-4F71-869C-93AA97E2808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91A0F-B74E-EDF6-318B-0FE508EA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33F32-445D-DFDF-7DD6-A270554E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4377-299E-4DA2-879D-874A80AA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9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56B26-7B8E-A9CF-697A-12C11823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1FA99-789C-060B-DC17-A6F444FA0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C84B8-752F-DA05-DB50-75650D619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9ABCB-E1DD-7C2D-DA54-31103F0E2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1398F-97CB-C0C5-9275-55A85107F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3021F-217A-E949-9E6A-3BD5C85B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5D22-A7BF-4F71-869C-93AA97E2808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455D4F-1F38-2406-6DF2-E9FF06FD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EE528-9232-AD96-7CB8-9F4A33C2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4377-299E-4DA2-879D-874A80AA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9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6EE9-87F6-57C6-DE91-A9184FDF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D08CF-4344-69A8-090D-ADE1E80F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5D22-A7BF-4F71-869C-93AA97E2808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96492-73F5-1AFC-45FD-3B1C3A9B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BD6B9-F68F-A280-C198-EA37196B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4377-299E-4DA2-879D-874A80AA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7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3E71C-3EFF-8A98-701C-D6C6998E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5D22-A7BF-4F71-869C-93AA97E2808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8FD34-28F2-7E08-9E7F-FD6C852F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F94EF-165C-B5A5-6B2B-EB462FAE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4377-299E-4DA2-879D-874A80AA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684E-19D9-CBE0-D6F2-07B01DE2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7E31A-867E-4168-8DA0-69859BCC6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2CD75-6044-820A-904C-A2C852728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AAB58-9062-ACB4-671F-9CE7F2BF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5D22-A7BF-4F71-869C-93AA97E2808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4084D-5A22-C764-0901-AB5F39C3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9F32F-1018-5CBF-342C-3C823456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4377-299E-4DA2-879D-874A80AA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1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6BC2-84D6-F777-122E-A635C8AA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16F39-E223-861A-F679-84734AFE1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0764E-9929-7137-ADB9-5B05072FD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B0A7C-417B-4276-CDFC-E06A89A4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5D22-A7BF-4F71-869C-93AA97E2808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6B9E3-C561-35B6-89C1-B55E6F5C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AE4BF-9A43-E12C-AC0C-8EED82EE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4377-299E-4DA2-879D-874A80AA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7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C56CAA-DF11-BCC3-4478-5ECC11F8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85246-AE2A-43D5-7291-C7610D5CC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A8838-FB7A-5ED1-7092-3785C52B9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75D22-A7BF-4F71-869C-93AA97E2808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FD8AE-1B03-B6EA-2A12-7CEF35B43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89F97-908D-65C7-4D73-D408186FA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4377-299E-4DA2-879D-874A80AA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3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atermark.silverchair.com/vbac06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atermark.silverchair.com/btaa1031.pdf" TargetMode="External"/><Relationship Id="rId2" Type="http://schemas.openxmlformats.org/officeDocument/2006/relationships/hyperlink" Target="https://bioconductor.org/packages/release/bioc/manuals/structToolbox/man/structToolbox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urtneyschiffman/Metabolomics-Filtering/tree/master" TargetMode="External"/><Relationship Id="rId2" Type="http://schemas.openxmlformats.org/officeDocument/2006/relationships/hyperlink" Target="https://bmcbioinformatics.biomedcentral.com/articles/10.1186/s12859-019-2871-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13D1-1988-98AD-EAF3-107CE887F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Metabolomic workflows </a:t>
            </a:r>
            <a:r>
              <a:rPr lang="en-US"/>
              <a:t>including filtering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54EFB-3C31-41A4-C2D7-51472E366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2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A973-AEC5-90A0-B5F8-64CFEA40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401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https://watermark.silverchair.com/vbac067.pdf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6AEF-328F-EC51-EAF1-BDD1FD9BD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FBE15-B268-F6CA-FAE0-B6742EDDD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8964"/>
            <a:ext cx="6407479" cy="5073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2E3EC9-F1EA-88C5-F1A0-C46D07022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799" y="2591444"/>
            <a:ext cx="7267741" cy="413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9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E1BB-6573-3E0F-6D34-EC1DF260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35" y="173236"/>
            <a:ext cx="10515600" cy="648031"/>
          </a:xfrm>
        </p:spPr>
        <p:txBody>
          <a:bodyPr>
            <a:normAutofit fontScale="90000"/>
          </a:bodyPr>
          <a:lstStyle/>
          <a:p>
            <a:r>
              <a:rPr lang="en-US" sz="1600" dirty="0" err="1">
                <a:hlinkClick r:id="rId2"/>
              </a:rPr>
              <a:t>structToolbox</a:t>
            </a:r>
            <a:r>
              <a:rPr lang="en-US" sz="1600" dirty="0">
                <a:hlinkClick r:id="rId2"/>
              </a:rPr>
              <a:t>: Data processing &amp; analysis tools for Metabolomics and other omics (bioconductor.org)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https://watermark.silverchair.com/btaa1031.pdf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865B-1812-D423-E5B2-F7330092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285C4-D521-1C94-B428-DBBBB8E65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71974"/>
            <a:ext cx="6525536" cy="5658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233EE-C925-8C18-6739-A979B77AA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895" y="1149552"/>
            <a:ext cx="4686571" cy="563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7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F74B-EE70-BAD0-EB6E-5D3ED2EC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16" y="232299"/>
            <a:ext cx="10515600" cy="897475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hlinkClick r:id="rId2"/>
              </a:rPr>
              <a:t>Filtering procedures for untargeted LC-MS metabolomics data | BMC Bioinformatics | Full Text (biomedcentral.com)</a:t>
            </a:r>
            <a:br>
              <a:rPr lang="en-US" sz="2400" dirty="0"/>
            </a:br>
            <a:r>
              <a:rPr lang="en-US" sz="1050" dirty="0" err="1">
                <a:hlinkClick r:id="rId3"/>
              </a:rPr>
              <a:t>courtneyschiffman</a:t>
            </a:r>
            <a:r>
              <a:rPr lang="en-US" sz="1050" dirty="0">
                <a:hlinkClick r:id="rId3"/>
              </a:rPr>
              <a:t>/Metabolomics-Filtering: This repository contains code and data for reproducing the data-adaptive filtering method described in "Filtering procedures for untargeted LC-MS metabolomics data." (github.com)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28DE2-75CC-BFB4-C7CD-18E4937BC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2EB96-289D-A215-F627-30149925D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16" y="1893358"/>
            <a:ext cx="5461684" cy="484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84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98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Metabolomic workflows including filtering</vt:lpstr>
      <vt:lpstr>https://watermark.silverchair.com/vbac067.pdf </vt:lpstr>
      <vt:lpstr>structToolbox: Data processing &amp; analysis tools for Metabolomics and other omics (bioconductor.org) https://watermark.silverchair.com/btaa1031.pdf  </vt:lpstr>
      <vt:lpstr>Filtering procedures for untargeted LC-MS metabolomics data | BMC Bioinformatics | Full Text (biomedcentral.com) courtneyschiffman/Metabolomics-Filtering: This repository contains code and data for reproducing the data-adaptive filtering method described in "Filtering procedures for untargeted LC-MS metabolomics data." (github.com)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Purucker, Tom</dc:creator>
  <cp:lastModifiedBy>Purucker, Tom</cp:lastModifiedBy>
  <cp:revision>3</cp:revision>
  <dcterms:created xsi:type="dcterms:W3CDTF">2023-09-29T14:57:43Z</dcterms:created>
  <dcterms:modified xsi:type="dcterms:W3CDTF">2023-09-29T18:46:05Z</dcterms:modified>
</cp:coreProperties>
</file>