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935F-2E3A-259A-B5B9-F75E3F55A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F96EA-BF4C-1136-7680-F351E938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4662-C804-622A-B163-2E378C2A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54CC-BFFD-103A-6CED-9B8B240A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556E-A4F5-F623-A829-7628B61F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7218-A47A-C1AE-E30F-74170798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706E5-DB14-71DC-5CF5-D18848B1F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5093-57B7-6254-0C00-7ED7103E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F93-853F-9B04-7C38-477951EF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226D-0574-0A08-3EC7-AC266AE4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F349B-C1A8-B2A9-230B-942E89935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9560C-A8DA-BB73-6EDC-39AD680C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8102E-FA44-364F-3C2A-CB2D3A24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880F-411E-3F4E-B627-79671395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4BE3-99A3-A8CB-91D1-E78543F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9216-8A57-4303-A4C1-FECFFF4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729E-06C0-856A-C113-8D4A3D61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B2E1-EAB6-2751-17BD-CFDACAEE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93C0-2F95-2875-BBD2-A2FD9EFD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E4623-80B4-37B3-51DA-CFF3AD05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013-4551-AFA5-9CC8-5D664A91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4B9A-8D6B-32C8-C125-0DD30671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9C56-31B7-1D78-BF6A-AF3BAB47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E3B5-E437-D6DE-CD16-660788E8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35AB-9259-4A48-7E2A-7AFC0C58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11FB-902D-3347-102E-38197587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536A-FF69-9BCC-31EA-A3FAC34AD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798EF-5634-977A-45A1-AFADD737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FEDC2-69B8-0296-C2F7-DC6FD757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BD85-586B-87CD-3036-56AC4C04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1B5A8-9836-62C4-7EB1-051EA52F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D83A-3108-FB6E-EC78-97D48D35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AD21-EDCF-D174-06DD-4791A5A7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BDAC3-F980-950D-9A07-DEBA2E89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A8A31-8CE2-83A8-C4E6-51E13346C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75FCC-0411-F62F-891F-8AB757A86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38F0F-B03D-7E2C-1736-9713ACBC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957AE-4A6C-7982-C78E-BBCEDFA8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35877-9AA6-0698-DD5D-4DDD032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CB16-5B1B-4EB6-1F88-C9543230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093FD-0CD2-97A1-B128-EF39BFBB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AC0E-5685-2CEC-0F93-5CA56DBE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DCE9-AAE7-4947-4932-9A816699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079F3-66DB-253D-723C-F581C1B0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5707B-5861-BB10-01B7-9E86F19A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B493-EF9A-7603-4AEB-8BEEFBF7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C00A-F2DF-0B90-0608-5D31BB0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95C2-819F-A9C5-B17F-41820262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5E98F-35F8-F806-3FA6-F150BD802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B3C98-9064-613B-B529-43177D77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C3AD5-1A52-0443-63A5-DE536352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4743-02E4-D2E7-E3EC-E31E8460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F66E-FDC5-92D1-960A-D851149C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46D76-2038-96BA-AFB3-AEBDB7F4D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6990F-4B60-9D92-1BBD-ABBEB3884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7584-57CD-2978-9C0A-BCB39E0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EDF7-FD8A-2C1E-0AA9-008A2A87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4624-52CF-3FAC-E5F9-B181FD85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94AFD-5837-6D16-FE37-27B45B48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E2ED-DFCE-F368-1285-517C631C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F874-F86F-BA54-0B8E-C562FC10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A892-C064-42B4-97F6-BF89F551098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C83D-0438-CB45-4E96-F4BD53789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5EB9-30D2-879C-B1E6-F84EE66F4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77E3-60B4-44DF-BA3F-ADEB28DE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64E6-3B44-3417-13B6-DCEBAE11C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metabolomicsR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4821-328D-014A-455C-74E351AC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760E38-569A-1486-62C5-75744B14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1" y="375516"/>
            <a:ext cx="11748655" cy="58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DEAD-3A3B-2930-D045-5C0D4680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F1CA-0AA1-C7A5-3DCF-B4DBC128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FE39F261-2A04-E805-8B3D-2598A766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591704" cy="684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59C7EA82-76F0-D353-668D-3CA3185D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578239"/>
            <a:ext cx="81248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9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F19A-7DDD-0F29-1512-3FCA10DC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457D-0991-F454-9DAF-0B9FA65F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5">
            <a:extLst>
              <a:ext uri="{FF2B5EF4-FFF2-40B4-BE49-F238E27FC236}">
                <a16:creationId xmlns:a16="http://schemas.microsoft.com/office/drawing/2014/main" id="{728D9EE9-613C-D01D-0EDB-327D76FD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8787085" cy="354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>
            <a:extLst>
              <a:ext uri="{FF2B5EF4-FFF2-40B4-BE49-F238E27FC236}">
                <a16:creationId xmlns:a16="http://schemas.microsoft.com/office/drawing/2014/main" id="{185C05AE-F49A-F080-E1D7-8C6BF546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41" y="2512350"/>
            <a:ext cx="5516521" cy="207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>
            <a:extLst>
              <a:ext uri="{FF2B5EF4-FFF2-40B4-BE49-F238E27FC236}">
                <a16:creationId xmlns:a16="http://schemas.microsoft.com/office/drawing/2014/main" id="{2530BE94-551C-2213-52DD-5D77AD80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77" y="4699000"/>
            <a:ext cx="5550623" cy="215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03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metabolomicsR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metabolomicsR</dc:title>
  <dc:creator>Purucker, Tom</dc:creator>
  <cp:lastModifiedBy>Purucker, Tom</cp:lastModifiedBy>
  <cp:revision>1</cp:revision>
  <dcterms:created xsi:type="dcterms:W3CDTF">2024-02-16T15:20:54Z</dcterms:created>
  <dcterms:modified xsi:type="dcterms:W3CDTF">2024-02-16T17:27:35Z</dcterms:modified>
</cp:coreProperties>
</file>