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51A60-5F8D-41A6-8549-7D4D238BE80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90DEC-A244-46CB-9995-B178C4C83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9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C8264-2011-4E9A-B4C4-7D7837115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97316-D8C2-4A2D-8632-BC23DB882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FF668-77A3-4F29-894B-D4F930E6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97D6-402B-4240-A2E3-83E9BFA37BF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83639-7592-474C-A4B3-2916C93F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6A434-D417-408E-ABB8-E3A1F6C3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1FB5-E41A-4586-9DF0-6F7AD492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54C3-98DF-452D-BF88-5A192CFD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48E3C-3C60-40DB-B625-4AF1EFE2F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E8D2D-4457-4D0A-AC6D-73E2B53C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97D6-402B-4240-A2E3-83E9BFA37BF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F2EBA-E57E-4258-AFB0-7AF17FC7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AFB3D-19F2-4C28-B682-3C2C1AA7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1FB5-E41A-4586-9DF0-6F7AD492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9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9C64D3-E53E-467F-8EC8-526E3CBE9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E8264-8489-43D4-8C1B-B9F5D983E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0DBB9-05BC-43B8-B29A-DD6467F9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97D6-402B-4240-A2E3-83E9BFA37BF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7C219-3E54-4699-B1AF-B0631849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6A865-CB5A-46B0-9184-51354A9D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1FB5-E41A-4586-9DF0-6F7AD492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4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6D76-493E-4CE5-9A6B-2839F136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8F22A-ED64-4D25-B518-BCE207612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13656-E971-4050-BB5D-DB0ACFDE3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97D6-402B-4240-A2E3-83E9BFA37BF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B2154-36DE-485D-A381-936AA190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E3AC1-CDCE-4A93-92D2-96198529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1FB5-E41A-4586-9DF0-6F7AD492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1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9147-7177-45B5-89AD-7A60B57C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98A4C-3F0E-499B-A4D2-D909E2873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BC88D-3268-4876-9111-8532BB88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97D6-402B-4240-A2E3-83E9BFA37BF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F8BA2-D1AB-4137-A719-D1E39937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7B143-B211-4699-B234-80980512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1FB5-E41A-4586-9DF0-6F7AD492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4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74DD-D0F4-45B9-8D61-DB2243B3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363F3-88B9-43C6-BDA4-D9687BE53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63AEF-977C-45F3-B6F8-D19C05F89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6AA76-FF69-492D-83EE-A32E4ADF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97D6-402B-4240-A2E3-83E9BFA37BF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D7267-64A4-4C71-90AA-29632A50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BCE2A-B21E-437F-9F17-47476EAF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1FB5-E41A-4586-9DF0-6F7AD492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1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9C28-3254-4914-A97A-805CEF14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3E767-ACF7-4D85-ABA4-3CA454CC1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F0318-BFD8-49F4-9DBF-D927AD5E3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2B688-FE24-4063-9861-21595AD02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C7979-7BE4-4AA3-B2DA-6AFB3FA3E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C7D884-52EB-42C9-A750-BE85184F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97D6-402B-4240-A2E3-83E9BFA37BF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B4D6C6-CAD7-4193-88F7-70B1D78F5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3581AA-37C8-40E5-9068-182231CB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1FB5-E41A-4586-9DF0-6F7AD492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9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A826-E520-4109-8EDD-21704EC1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B0FB16-0EA7-48C6-A146-F8F5EDD0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97D6-402B-4240-A2E3-83E9BFA37BF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8DAF6-9D6E-44C8-8AFF-39F8EC8D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3DF61-BA33-4178-B4E2-B2C5739C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1FB5-E41A-4586-9DF0-6F7AD492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9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D52035-DF80-4B5C-BB2F-DAF1B848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97D6-402B-4240-A2E3-83E9BFA37BF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D138C-8D5F-4F68-91FB-889C4950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CC1ED-D844-44D8-9B82-1F184625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1FB5-E41A-4586-9DF0-6F7AD492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9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3E0C-D4E1-49DB-80AB-0BA80B7D9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D97FA-6AC6-4FD6-B952-E80E712AA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AB5F8-B2DE-457A-8267-EC8683974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30A7D-C09B-4A93-805C-D48C9861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97D6-402B-4240-A2E3-83E9BFA37BF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511CA-FA85-44B6-BB55-D9D2171EC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AD473-82CA-4E9B-99E7-5970AB2A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1FB5-E41A-4586-9DF0-6F7AD492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5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0962-EAE3-49B1-BF33-1D50219C5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91E47D-B50E-4984-955F-1C1C8815B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6202B-73CF-435F-9381-BC72CF713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4BCEB-119C-4810-AE45-266C2D8E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97D6-402B-4240-A2E3-83E9BFA37BF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19841-137B-4E9D-B9F4-541C2D53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E63F3-B628-4F72-9B9C-3E0B197C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1FB5-E41A-4586-9DF0-6F7AD492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3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E88CFA-1FD9-4F6B-8F1F-765A2D7DC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701C0-D4C3-47C6-9FCE-A0B9E5477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F24F8-4A5A-462A-8EB2-AF6C00D5C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A97D6-402B-4240-A2E3-83E9BFA37BF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41A0A-9FD6-4BE7-8B31-12F2EF6C4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D1B6B-6151-426E-B304-2B8CA09C4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01FB5-E41A-4586-9DF0-6F7AD492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4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bhrnjica/anndotn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1E66-E570-492A-8F7B-8065D3395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ANNdotNET</a:t>
            </a:r>
            <a:r>
              <a:rPr lang="en-US" dirty="0"/>
              <a:t> – deep learning tool on .NET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D5198-ED01-409B-8BD6-6F84FDA65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90182"/>
          </a:xfrm>
        </p:spPr>
        <p:txBody>
          <a:bodyPr/>
          <a:lstStyle/>
          <a:p>
            <a:r>
              <a:rPr lang="en-US" dirty="0"/>
              <a:t>Bahrudin Hrnjica,</a:t>
            </a:r>
          </a:p>
          <a:p>
            <a:r>
              <a:rPr lang="en-US" dirty="0"/>
              <a:t> MVP, Bosnia and Herzegovina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8FC55-0463-4AAE-8CDE-5FE9477AB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50" y="4723863"/>
            <a:ext cx="5016166" cy="192548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8410F-09A7-44E3-9A24-3738C3F8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3/21/2019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ADE5BD-A39A-4260-AFC4-4E1DD5168668}"/>
              </a:ext>
            </a:extLst>
          </p:cNvPr>
          <p:cNvSpPr txBox="1"/>
          <p:nvPr/>
        </p:nvSpPr>
        <p:spPr>
          <a:xfrm>
            <a:off x="974036" y="437322"/>
            <a:ext cx="294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b="1" dirty="0"/>
              <a:t>MVP Global Summit, 2019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600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B9AC-1C23-4D60-89E8-0F26B88D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ANNdotNET</a:t>
            </a:r>
            <a:r>
              <a:rPr lang="bs-Latn-BA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B4D8F-50A8-4FCB-871D-B47BAE834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at </a:t>
            </a:r>
            <a:r>
              <a:rPr lang="en-US" dirty="0">
                <a:hlinkClick r:id="rId2"/>
              </a:rPr>
              <a:t>github.com/bhrnjica/</a:t>
            </a:r>
            <a:r>
              <a:rPr lang="en-US" dirty="0" err="1">
                <a:hlinkClick r:id="rId2"/>
              </a:rPr>
              <a:t>anndotnet</a:t>
            </a:r>
            <a:endParaRPr lang="en-US" dirty="0"/>
          </a:p>
          <a:p>
            <a:r>
              <a:rPr lang="en-US" dirty="0"/>
              <a:t>Windows WPF Desktop application</a:t>
            </a:r>
          </a:p>
          <a:p>
            <a:r>
              <a:rPr lang="en-US" dirty="0"/>
              <a:t>Creating, training, evaluation, testing and deploying DL models.</a:t>
            </a:r>
            <a:endParaRPr lang="bs-Latn-BA" dirty="0"/>
          </a:p>
          <a:p>
            <a:r>
              <a:rPr lang="bs-Latn-BA" dirty="0" err="1"/>
              <a:t>Machine</a:t>
            </a:r>
            <a:r>
              <a:rPr lang="bs-Latn-BA" dirty="0"/>
              <a:t> </a:t>
            </a:r>
            <a:r>
              <a:rPr lang="bs-Latn-BA" dirty="0" err="1"/>
              <a:t>Learning</a:t>
            </a:r>
            <a:r>
              <a:rPr lang="bs-Latn-BA" dirty="0"/>
              <a:t> </a:t>
            </a:r>
            <a:r>
              <a:rPr lang="bs-Latn-BA" dirty="0" err="1"/>
              <a:t>Engine</a:t>
            </a:r>
            <a:r>
              <a:rPr lang="bs-Latn-BA" dirty="0"/>
              <a:t>, </a:t>
            </a:r>
            <a:r>
              <a:rPr lang="bs-Latn-BA" dirty="0">
                <a:latin typeface="Courier New" panose="02070309020205020404" pitchFamily="49" charset="0"/>
                <a:cs typeface="Courier New" panose="02070309020205020404" pitchFamily="49" charset="0"/>
              </a:rPr>
              <a:t>ML </a:t>
            </a:r>
            <a:r>
              <a:rPr lang="bs-Latn-BA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lang="bs-Latn-BA" dirty="0"/>
              <a:t> – </a:t>
            </a:r>
            <a:r>
              <a:rPr lang="bs-Latn-BA" dirty="0" err="1"/>
              <a:t>based</a:t>
            </a:r>
            <a:r>
              <a:rPr lang="bs-Latn-BA" dirty="0"/>
              <a:t> on CNTK , GPU </a:t>
            </a:r>
            <a:r>
              <a:rPr lang="bs-Latn-BA" dirty="0" err="1"/>
              <a:t>support</a:t>
            </a:r>
            <a:endParaRPr lang="bs-Latn-BA" dirty="0"/>
          </a:p>
          <a:p>
            <a:r>
              <a:rPr lang="bs-Latn-BA" dirty="0" err="1"/>
              <a:t>Introduces</a:t>
            </a:r>
            <a:r>
              <a:rPr lang="bs-Latn-BA" dirty="0"/>
              <a:t> </a:t>
            </a:r>
            <a:r>
              <a:rPr lang="bs-Latn-BA" dirty="0" err="1"/>
              <a:t>Visual</a:t>
            </a:r>
            <a:r>
              <a:rPr lang="bs-Latn-BA" dirty="0"/>
              <a:t> Network Designer, </a:t>
            </a:r>
            <a:r>
              <a:rPr lang="bs-Latn-BA" dirty="0">
                <a:latin typeface="Courier New" panose="02070309020205020404" pitchFamily="49" charset="0"/>
                <a:cs typeface="Courier New" panose="02070309020205020404" pitchFamily="49" charset="0"/>
              </a:rPr>
              <a:t>VNN Designer</a:t>
            </a:r>
          </a:p>
          <a:p>
            <a:r>
              <a:rPr lang="bs-Latn-BA" dirty="0" err="1"/>
              <a:t>Introduces</a:t>
            </a:r>
            <a:r>
              <a:rPr lang="bs-Latn-BA" dirty="0"/>
              <a:t> „</a:t>
            </a:r>
            <a:r>
              <a:rPr lang="bs-Latn-BA" dirty="0" err="1"/>
              <a:t>Machine</a:t>
            </a:r>
            <a:r>
              <a:rPr lang="bs-Latn-BA" dirty="0"/>
              <a:t> </a:t>
            </a:r>
            <a:r>
              <a:rPr lang="bs-Latn-BA" dirty="0" err="1"/>
              <a:t>Learning</a:t>
            </a:r>
            <a:r>
              <a:rPr lang="bs-Latn-BA" dirty="0"/>
              <a:t> </a:t>
            </a:r>
            <a:r>
              <a:rPr lang="bs-Latn-BA" dirty="0" err="1"/>
              <a:t>Configuration</a:t>
            </a:r>
            <a:r>
              <a:rPr lang="bs-Latn-BA" dirty="0"/>
              <a:t>, </a:t>
            </a:r>
            <a:r>
              <a:rPr lang="bs-Latn-B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MLConfig</a:t>
            </a:r>
            <a:r>
              <a:rPr lang="bs-Latn-BA" dirty="0"/>
              <a:t> file.</a:t>
            </a:r>
          </a:p>
          <a:p>
            <a:r>
              <a:rPr lang="bs-Latn-BA" dirty="0" err="1"/>
              <a:t>Currently</a:t>
            </a:r>
            <a:r>
              <a:rPr lang="bs-Latn-BA" dirty="0"/>
              <a:t> </a:t>
            </a:r>
            <a:r>
              <a:rPr lang="bs-Latn-BA" dirty="0" err="1"/>
              <a:t>supports</a:t>
            </a:r>
            <a:r>
              <a:rPr lang="bs-Latn-BA" dirty="0"/>
              <a:t>: </a:t>
            </a:r>
            <a:r>
              <a:rPr lang="bs-Latn-BA" dirty="0" err="1"/>
              <a:t>regression</a:t>
            </a:r>
            <a:r>
              <a:rPr lang="bs-Latn-BA" dirty="0"/>
              <a:t>, </a:t>
            </a:r>
            <a:r>
              <a:rPr lang="bs-Latn-BA" dirty="0" err="1"/>
              <a:t>binary</a:t>
            </a:r>
            <a:r>
              <a:rPr lang="bs-Latn-BA" dirty="0"/>
              <a:t> </a:t>
            </a:r>
            <a:r>
              <a:rPr lang="bs-Latn-BA" dirty="0" err="1"/>
              <a:t>and</a:t>
            </a:r>
            <a:r>
              <a:rPr lang="bs-Latn-BA" dirty="0"/>
              <a:t> </a:t>
            </a:r>
            <a:r>
              <a:rPr lang="bs-Latn-BA" dirty="0" err="1"/>
              <a:t>multiclass</a:t>
            </a:r>
            <a:r>
              <a:rPr lang="bs-Latn-BA" dirty="0"/>
              <a:t> </a:t>
            </a:r>
            <a:r>
              <a:rPr lang="bs-Latn-BA" dirty="0" err="1"/>
              <a:t>clasification</a:t>
            </a:r>
            <a:r>
              <a:rPr lang="bs-Latn-BA" dirty="0"/>
              <a:t>, </a:t>
            </a:r>
            <a:r>
              <a:rPr lang="bs-Latn-BA" dirty="0" err="1"/>
              <a:t>image</a:t>
            </a:r>
            <a:r>
              <a:rPr lang="bs-Latn-BA" dirty="0"/>
              <a:t> </a:t>
            </a:r>
            <a:r>
              <a:rPr lang="bs-Latn-BA" dirty="0" err="1"/>
              <a:t>classification</a:t>
            </a:r>
            <a:r>
              <a:rPr lang="bs-Latn-BA" dirty="0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8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32DD-01E1-47BA-894B-55A03202D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ANNdotNET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3AAD5-6197-4A93-A84E-E1A9D0D81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creating, training, evaluating and deploying  models from GUI</a:t>
            </a:r>
          </a:p>
          <a:p>
            <a:r>
              <a:rPr lang="en-US" dirty="0"/>
              <a:t>does not require knowledge </a:t>
            </a:r>
            <a:r>
              <a:rPr lang="bs-Latn-BA" dirty="0" err="1"/>
              <a:t>of</a:t>
            </a:r>
            <a:r>
              <a:rPr lang="bs-Latn-BA" dirty="0"/>
              <a:t> </a:t>
            </a:r>
            <a:r>
              <a:rPr lang="en-US" dirty="0"/>
              <a:t>programming languages</a:t>
            </a:r>
          </a:p>
          <a:p>
            <a:r>
              <a:rPr lang="en-US" dirty="0"/>
              <a:t>The </a:t>
            </a:r>
            <a:r>
              <a:rPr lang="en-US" dirty="0" err="1"/>
              <a:t>ANNdotNET</a:t>
            </a:r>
            <a:r>
              <a:rPr lang="en-US" dirty="0"/>
              <a:t> is ideal in several scenarios:</a:t>
            </a:r>
          </a:p>
          <a:p>
            <a:pPr lvl="1"/>
            <a:r>
              <a:rPr lang="en-US" dirty="0"/>
              <a:t>more focus on network development and training process using classic desktop approach, instead of focusing on coding,</a:t>
            </a:r>
          </a:p>
          <a:p>
            <a:pPr lvl="1"/>
            <a:r>
              <a:rPr lang="en-US" dirty="0"/>
              <a:t>less time spending on debugging source code, more focusing on different configuration and parameter variants,</a:t>
            </a:r>
          </a:p>
          <a:p>
            <a:pPr lvl="1"/>
            <a:r>
              <a:rPr lang="en-US" dirty="0"/>
              <a:t>ideal for engineers/users who are not familiar with programming languages,</a:t>
            </a:r>
          </a:p>
          <a:p>
            <a:pPr lvl="1"/>
            <a:r>
              <a:rPr lang="en-US" dirty="0"/>
              <a:t>in case the problem requires coding custom models, or training process, </a:t>
            </a:r>
            <a:r>
              <a:rPr lang="en-US" dirty="0" err="1"/>
              <a:t>ANNdotNET</a:t>
            </a:r>
            <a:r>
              <a:rPr lang="en-US" dirty="0"/>
              <a:t> CMD provides high level of API for such implementation,</a:t>
            </a:r>
          </a:p>
          <a:p>
            <a:pPr lvl="1"/>
            <a:r>
              <a:rPr lang="en-US" dirty="0"/>
              <a:t>all ml configurations developed with GUI tool,</a:t>
            </a:r>
            <a:r>
              <a:rPr lang="bs-Latn-BA" dirty="0"/>
              <a:t> </a:t>
            </a:r>
            <a:r>
              <a:rPr lang="en-US" dirty="0"/>
              <a:t>can be handled with CMD tool and vice versa.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0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430F-BFF9-4C01-9FB0-A435645B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bs-Latn-BA"/>
              <a:t>ANNdotNET start screen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FEF617-467E-41FA-8947-4203742FA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585" y="1640289"/>
            <a:ext cx="7315215" cy="463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4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430F-BFF9-4C01-9FB0-A435645B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/>
              <a:t>Visual</a:t>
            </a:r>
            <a:r>
              <a:rPr lang="bs-Latn-BA" dirty="0"/>
              <a:t> Network Designer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B47CA2-4EBD-4A40-9C55-45FC7B64B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6497" y="365125"/>
            <a:ext cx="5625503" cy="60002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EAB8E8-BFC5-483E-86AC-5551E87D6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182" y="1690688"/>
            <a:ext cx="4683944" cy="487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1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430F-BFF9-4C01-9FB0-A435645B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3A748-7A50-4FA6-B220-CA8B0F0C9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Run-Time evaluation </a:t>
            </a:r>
          </a:p>
          <a:p>
            <a:r>
              <a:rPr lang="en-US" dirty="0"/>
              <a:t>Training History</a:t>
            </a:r>
          </a:p>
          <a:p>
            <a:r>
              <a:rPr lang="en-US" dirty="0"/>
              <a:t>Early Stopping Strategy</a:t>
            </a:r>
          </a:p>
          <a:p>
            <a:r>
              <a:rPr lang="en-US" dirty="0"/>
              <a:t>Model Re -training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F23C6-8208-46AA-9618-488EF9276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586" y="1324779"/>
            <a:ext cx="7315215" cy="525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90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430F-BFF9-4C01-9FB0-A435645B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Model </a:t>
            </a:r>
            <a:r>
              <a:rPr lang="bs-Latn-BA" dirty="0" err="1"/>
              <a:t>Evaluation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021EA9-DEBD-4EE2-B2CA-8E80ED9E7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5688" y="3333225"/>
            <a:ext cx="3728793" cy="2807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25D0D2-B1AF-4EBB-93E7-E158E079E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81" y="1790716"/>
            <a:ext cx="7327407" cy="419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33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430F-BFF9-4C01-9FB0-A435645B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deployment to Excel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5580B7-B7B7-4EEE-B496-18B09FDC6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6256" y="1484679"/>
            <a:ext cx="8075483" cy="537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2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239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ANNdotNET – deep learning tool on .NET Platform</vt:lpstr>
      <vt:lpstr>What is ANNdotNET?</vt:lpstr>
      <vt:lpstr>Why ANNdotNET</vt:lpstr>
      <vt:lpstr>ANNdotNET start screen</vt:lpstr>
      <vt:lpstr>Visual Network Designer</vt:lpstr>
      <vt:lpstr>Training process</vt:lpstr>
      <vt:lpstr>Model Evaluation</vt:lpstr>
      <vt:lpstr>Model deployment to Excel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ANNdotNET – deep learning tool on .NET Platform</dc:title>
  <dc:creator>Bahrudin Hrnjica</dc:creator>
  <cp:lastModifiedBy>Bahrudin Hrnjica</cp:lastModifiedBy>
  <cp:revision>18</cp:revision>
  <dcterms:created xsi:type="dcterms:W3CDTF">2019-03-21T13:21:05Z</dcterms:created>
  <dcterms:modified xsi:type="dcterms:W3CDTF">2019-03-22T13:43:48Z</dcterms:modified>
</cp:coreProperties>
</file>