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4EFC5-F0DD-2669-15E3-8ABC7D0B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A85BB2-E524-652C-45D3-7E4A77F81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457F32-0BEA-211C-4378-8BEA0C59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3557-FDC9-23B0-ED2D-B6E5E2FA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59476E-099C-4779-47DD-125D95BA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80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212CD-9BC3-6A8B-F9B4-FEC072A0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9B7191-9D6E-5813-800F-CAE710E3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5A36AA-1844-B6E9-4764-ACA5F32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2EE2EC-31D2-5AE3-111B-4D7C5CE7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9DCBC-8B66-4BCC-ECEE-A898F6E1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5DE300-7127-E428-9AFC-FF3AF371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F5DCED-70E0-4F83-AEEB-D88CE128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7E4F0-81E7-600C-79A8-28E7A64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850B84-0ECA-C0E9-4A25-8B6C237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0E165B-2230-D9ED-54D9-AFAB880B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51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4ED3D-D517-3BB1-A376-2E8A4928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FDBA8-58E8-FCF5-8EB6-CF7818104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838FD5-8A70-9E46-4655-FDDA426B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B8B24-941E-F9C8-328D-253F030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ECE19-9FA0-4260-4724-4005E347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1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9710E-78C9-77F3-251B-BBAEB307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C51228-AE27-4EF9-A3C0-C27D8F16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E52457-EF20-7562-1FC1-740F234F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16FC09-4FDC-6C33-47E2-B48ED183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278C3-CA77-7216-A26A-061D9712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C4D37-29C2-89DB-3EDB-A2387DD9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1C0AE-5F36-8249-52AB-F33580A63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7FAE88-122D-9679-9E49-F13132077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537500-3E45-7E6B-39E2-5561A993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5F5A3B-C42E-D60F-B4EB-07D739A0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0CC819-A936-A6C7-022C-7B469153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8BAC8-DD35-79A7-7739-9A2B2AD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C4166-8868-873F-4E03-7C1F2BF9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26E356-7B57-FD5B-B7E4-510AF9FD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7A9031-95DC-E132-D15A-FC01A4C88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EA4A32-E866-CA8B-9AC9-DFE699D88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8551DE-1893-FE99-8628-93B57FC6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96A919-16A1-F943-2A88-5D962ABC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B968B6-D2C4-2B63-5CFA-07B5899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8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B4411-21DC-BCBE-68EB-57F4B4C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B0FCC6-9B4D-4D4C-9548-AC30E00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AA6EC8-2349-AE6C-3373-9BB6367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E80745-CC62-7771-8215-380D3512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E2D5DF-4847-3BEB-C525-06E3E2D7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69C32D-5FAF-215C-CC00-3A458E3E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A42F47-374B-BF0D-40F1-8C866535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2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41AC1-5FBA-8F6C-AC58-4AFB80B9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CD401-5416-E509-DA7E-85D7374D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AAFDED-4C87-3622-D0CB-E7BF0F2C6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739B63-2951-6C96-8839-AC29050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53C45-2FEE-5E33-F486-87A009E0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70BE71-20AC-E352-751A-F48EC62A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70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8C82C-326A-6950-0242-230ED241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29D859-7540-AECE-B654-E492B5129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F5B8C1-D8E6-AB4D-5A47-DFBDD087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CAB2C5-5A67-BA1D-F356-3135EA3D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FF837F-7499-3C5A-376C-BE713EAE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4074C-BF9F-BEF8-DBA7-A629A7E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F1746-DB2A-A9F1-ECE9-219CE61A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DB69E4-3564-4D4C-9909-A101BA5B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1BE62A-F24D-F8DA-95E3-36D51FA9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D4C4-0A3D-45C0-ACEF-BAAE5B80208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009C1-ABA0-3DDA-5419-49F6C31D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20557-51FB-2EBB-8172-971C2EDEC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52528-9DF6-4F7B-B3A7-FCD77C3CC3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40E7E-58C5-B44A-31D8-F727EBA9D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Knowledge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0CB033-E001-2221-39A9-13F8A4D98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База знаний по музыкальным композициям и исполнителям</a:t>
            </a:r>
          </a:p>
        </p:txBody>
      </p:sp>
    </p:spTree>
    <p:extLst>
      <p:ext uri="{BB962C8B-B14F-4D97-AF65-F5344CB8AC3E}">
        <p14:creationId xmlns:p14="http://schemas.microsoft.com/office/powerpoint/2010/main" val="21228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D33D2-7B3D-BF0D-C94C-19BFF661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33F679-EC12-E756-5896-4A2FF89BF0E3}"/>
              </a:ext>
            </a:extLst>
          </p:cNvPr>
          <p:cNvSpPr/>
          <p:nvPr/>
        </p:nvSpPr>
        <p:spPr>
          <a:xfrm>
            <a:off x="1102568" y="3675319"/>
            <a:ext cx="1593273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Исполнитель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3BB1A33-80F6-E313-4D8A-F6333A5216C0}"/>
              </a:ext>
            </a:extLst>
          </p:cNvPr>
          <p:cNvSpPr/>
          <p:nvPr/>
        </p:nvSpPr>
        <p:spPr>
          <a:xfrm>
            <a:off x="676471" y="1578717"/>
            <a:ext cx="10142374" cy="5041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Трек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E748987-C54D-D441-80C1-05B6E5D2885A}"/>
              </a:ext>
            </a:extLst>
          </p:cNvPr>
          <p:cNvSpPr/>
          <p:nvPr/>
        </p:nvSpPr>
        <p:spPr>
          <a:xfrm>
            <a:off x="1693275" y="2822488"/>
            <a:ext cx="1593273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Жанр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EDBA2D9-9FAD-18F8-F5FA-57A1084F8283}"/>
              </a:ext>
            </a:extLst>
          </p:cNvPr>
          <p:cNvSpPr/>
          <p:nvPr/>
        </p:nvSpPr>
        <p:spPr>
          <a:xfrm>
            <a:off x="3812027" y="2822488"/>
            <a:ext cx="1593273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Настроение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741352B-217E-BD71-2997-801B76E251C4}"/>
              </a:ext>
            </a:extLst>
          </p:cNvPr>
          <p:cNvSpPr/>
          <p:nvPr/>
        </p:nvSpPr>
        <p:spPr>
          <a:xfrm>
            <a:off x="5951184" y="2822488"/>
            <a:ext cx="1593273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Текст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087750C-D168-D616-95EA-AC5B995B8EF3}"/>
              </a:ext>
            </a:extLst>
          </p:cNvPr>
          <p:cNvSpPr/>
          <p:nvPr/>
        </p:nvSpPr>
        <p:spPr>
          <a:xfrm>
            <a:off x="8044158" y="2822488"/>
            <a:ext cx="1593273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Год выпуска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988D7B2-B629-FF4A-9897-7DC58BAADB3D}"/>
              </a:ext>
            </a:extLst>
          </p:cNvPr>
          <p:cNvSpPr/>
          <p:nvPr/>
        </p:nvSpPr>
        <p:spPr>
          <a:xfrm>
            <a:off x="4492639" y="4264241"/>
            <a:ext cx="2917090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Продолжительность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80FED3C-1070-8645-C645-E7F331A26A71}"/>
              </a:ext>
            </a:extLst>
          </p:cNvPr>
          <p:cNvSpPr/>
          <p:nvPr/>
        </p:nvSpPr>
        <p:spPr>
          <a:xfrm>
            <a:off x="7897876" y="4264241"/>
            <a:ext cx="1306569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Язык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DC78F1-C016-61D5-E521-2F68A72B552A}"/>
              </a:ext>
            </a:extLst>
          </p:cNvPr>
          <p:cNvSpPr/>
          <p:nvPr/>
        </p:nvSpPr>
        <p:spPr>
          <a:xfrm>
            <a:off x="2411219" y="4264241"/>
            <a:ext cx="1593273" cy="105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372910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D33D2-7B3D-BF0D-C94C-19BFF661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поиск песен по предпочтениям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9EE5E-8000-EAB6-0348-C92FCB508238}"/>
              </a:ext>
            </a:extLst>
          </p:cNvPr>
          <p:cNvSpPr txBox="1"/>
          <p:nvPr/>
        </p:nvSpPr>
        <p:spPr>
          <a:xfrm>
            <a:off x="948267" y="1794933"/>
            <a:ext cx="8306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База знаний поможет решить это, например, с помощью таких запросов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Найти все треки русского рэпа не от Моргенштерна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Исполнитель, который не выпускал песни до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Есть ли у исполнителя А совместные песни с кем-либо из исполнителей трека 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89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D33D2-7B3D-BF0D-C94C-19BFF661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Источники знаний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938ED-6370-DD33-12A8-9AEA732FA8E3}"/>
              </a:ext>
            </a:extLst>
          </p:cNvPr>
          <p:cNvSpPr txBox="1"/>
          <p:nvPr/>
        </p:nvSpPr>
        <p:spPr>
          <a:xfrm>
            <a:off x="838200" y="16906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1. Spotify Web API - Одно из самых популярных и полнофункциональных музыкальных API. Оно предоставляет данные о треках, исполнителях, альбомах, плейлистах и множестве других сущностей.</a:t>
            </a:r>
          </a:p>
          <a:p>
            <a:r>
              <a:rPr lang="ru-RU"/>
              <a:t>   - Spotify Web API Documentation</a:t>
            </a:r>
          </a:p>
          <a:p>
            <a:r>
              <a:rPr lang="ru-RU"/>
              <a:t>2. Last.fm API - Позволяет получать данные о треках, альбомах, исполнителях, тегах и прослушиваниях.</a:t>
            </a:r>
          </a:p>
          <a:p>
            <a:r>
              <a:rPr lang="ru-RU"/>
              <a:t>   - Last.fm API Documentation</a:t>
            </a:r>
          </a:p>
          <a:p>
            <a:r>
              <a:rPr lang="ru-RU"/>
              <a:t>3. MusicBrainz API - Открытая музыкальная база данных, предоставляющая информацию о музыкальных релизах, артистах и треках.</a:t>
            </a:r>
          </a:p>
          <a:p>
            <a:r>
              <a:rPr lang="ru-RU"/>
              <a:t>   - MusicBrainz API Documentation</a:t>
            </a:r>
          </a:p>
          <a:p>
            <a:r>
              <a:rPr lang="ru-RU"/>
              <a:t>4. Genius API - Предназначен в основном для получения текстов песен, но также предоставляет информацию об исполнителях и треках.</a:t>
            </a:r>
          </a:p>
          <a:p>
            <a:r>
              <a:rPr lang="ru-RU"/>
              <a:t>   - Genius API Documentation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90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Music Knowledge</vt:lpstr>
      <vt:lpstr>Предметная область</vt:lpstr>
      <vt:lpstr>Проблема: поиск песен по предпочтениям </vt:lpstr>
      <vt:lpstr>Источники знаний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amphyx</dc:creator>
  <cp:lastModifiedBy>amphyx</cp:lastModifiedBy>
  <cp:revision>1</cp:revision>
  <dcterms:created xsi:type="dcterms:W3CDTF">2024-09-09T19:55:45Z</dcterms:created>
  <dcterms:modified xsi:type="dcterms:W3CDTF">2024-09-09T20:05:13Z</dcterms:modified>
</cp:coreProperties>
</file>