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9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А.</a:t>
            </a:r>
            <a:r>
              <a:rPr lang="en-US" dirty="0" smtClean="0"/>
              <a:t> </a:t>
            </a:r>
            <a:r>
              <a:rPr lang="ru-RU" dirty="0" smtClean="0"/>
              <a:t>М.</a:t>
            </a:r>
          </a:p>
          <a:p>
            <a:pPr algn="r"/>
            <a:r>
              <a:rPr lang="ru-RU" dirty="0" smtClean="0"/>
              <a:t>Никонова м.</a:t>
            </a:r>
            <a:r>
              <a:rPr lang="en-US" dirty="0" smtClean="0"/>
              <a:t> </a:t>
            </a:r>
            <a:r>
              <a:rPr lang="ru-RU" dirty="0" smtClean="0"/>
              <a:t>А.</a:t>
            </a:r>
          </a:p>
          <a:p>
            <a:pPr algn="r"/>
            <a:r>
              <a:rPr lang="ru-RU" dirty="0" smtClean="0"/>
              <a:t>Кислова а.</a:t>
            </a:r>
            <a:r>
              <a:rPr lang="en-US" dirty="0" smtClean="0"/>
              <a:t> </a:t>
            </a:r>
            <a:r>
              <a:rPr lang="ru-RU" dirty="0" smtClean="0"/>
              <a:t>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6" y="2251277"/>
            <a:ext cx="7929769" cy="3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95618"/>
              </p:ext>
            </p:extLst>
          </p:nvPr>
        </p:nvGraphicFramePr>
        <p:xfrm>
          <a:off x="1883391" y="2292824"/>
          <a:ext cx="7847133" cy="367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5234551" imgH="7132418" progId="Visio.Drawing.15">
                  <p:embed/>
                </p:oleObj>
              </mc:Choice>
              <mc:Fallback>
                <p:oleObj r:id="rId3" imgW="15234551" imgH="71324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391" y="2292824"/>
                        <a:ext cx="7847133" cy="3671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41194" y="1119115"/>
            <a:ext cx="6909613" cy="5331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7404"/>
              </p:ext>
            </p:extLst>
          </p:nvPr>
        </p:nvGraphicFramePr>
        <p:xfrm>
          <a:off x="2641194" y="1119115"/>
          <a:ext cx="6909613" cy="5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5858015" imgH="6229312" progId="Visio.Drawing.15">
                  <p:embed/>
                </p:oleObj>
              </mc:Choice>
              <mc:Fallback>
                <p:oleObj r:id="rId3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94" y="1119115"/>
                        <a:ext cx="6909613" cy="553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Гость</a:t>
            </a:r>
          </a:p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навигации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3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грегация</a:t>
            </a:r>
            <a:r>
              <a:rPr lang="en-US" dirty="0" smtClean="0"/>
              <a:t> </a:t>
            </a:r>
            <a:r>
              <a:rPr lang="en-US" dirty="0" err="1"/>
              <a:t>новостей</a:t>
            </a:r>
            <a:r>
              <a:rPr lang="en-US" dirty="0"/>
              <a:t> о ДТП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путем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сторонних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«</a:t>
            </a:r>
            <a:r>
              <a:rPr lang="en-US" dirty="0" err="1"/>
              <a:t>Яндекс.Карты</a:t>
            </a:r>
            <a:r>
              <a:rPr lang="en-US" dirty="0"/>
              <a:t>»,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предоставление</a:t>
            </a:r>
            <a:r>
              <a:rPr lang="en-US" dirty="0"/>
              <a:t> </a:t>
            </a:r>
            <a:r>
              <a:rPr lang="en-US" dirty="0" err="1"/>
              <a:t>статистики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выбранный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дорожном</a:t>
            </a:r>
            <a:r>
              <a:rPr lang="en-US" dirty="0"/>
              <a:t> </a:t>
            </a:r>
            <a:r>
              <a:rPr lang="en-US" dirty="0" err="1"/>
              <a:t>объекте</a:t>
            </a:r>
            <a:r>
              <a:rPr lang="en-US" dirty="0"/>
              <a:t> </a:t>
            </a:r>
            <a:r>
              <a:rPr lang="en-US" dirty="0" err="1"/>
              <a:t>начиная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перекрестка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участка</a:t>
            </a:r>
            <a:r>
              <a:rPr lang="en-US" dirty="0"/>
              <a:t> </a:t>
            </a:r>
            <a:r>
              <a:rPr lang="en-US" dirty="0" err="1"/>
              <a:t>дороги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района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города</a:t>
            </a:r>
            <a:r>
              <a:rPr lang="en-US" dirty="0"/>
              <a:t> в </a:t>
            </a:r>
            <a:r>
              <a:rPr lang="en-US" dirty="0" err="1"/>
              <a:t>целом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ДТП</a:t>
            </a:r>
            <a:endParaRPr lang="ru-RU" dirty="0" smtClean="0"/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302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en-US" dirty="0" smtClean="0"/>
              <a:t> EE 8.0</a:t>
            </a:r>
            <a:r>
              <a:rPr lang="ru-RU" dirty="0" smtClean="0"/>
              <a:t>,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MVC,</a:t>
            </a:r>
            <a:endParaRPr lang="en-US" dirty="0" smtClean="0"/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149" y="3990039"/>
            <a:ext cx="10565476" cy="238582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r>
              <a:rPr lang="ru-RU" dirty="0" smtClean="0"/>
              <a:t>	Большая </a:t>
            </a:r>
            <a:r>
              <a:rPr lang="ru-RU" dirty="0"/>
              <a:t>база данных о ДТП, непосредственный источник информации.</a:t>
            </a:r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r>
              <a:rPr lang="ru-RU" dirty="0" smtClean="0"/>
              <a:t>	Обобщенные </a:t>
            </a:r>
            <a:r>
              <a:rPr lang="ru-RU" dirty="0"/>
              <a:t>сведения о ДТП, отсутствие детального анализа происшествия, ошибки в данных.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0" y="1531822"/>
            <a:ext cx="8376660" cy="24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27612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90522"/>
              </p:ext>
            </p:extLst>
          </p:nvPr>
        </p:nvGraphicFramePr>
        <p:xfrm>
          <a:off x="3133725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23717228" imgH="18745047" progId="Visio.Drawing.15">
                  <p:embed/>
                </p:oleObj>
              </mc:Choice>
              <mc:Fallback>
                <p:oleObj r:id="rId3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237</Words>
  <Application>Microsoft Office PowerPoint</Application>
  <PresentationFormat>Широкоэкранный</PresentationFormat>
  <Paragraphs>51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Контур</vt:lpstr>
      <vt:lpstr>Документ Microsoft Visio</vt:lpstr>
      <vt:lpstr>Car Crash Today</vt:lpstr>
      <vt:lpstr>Немного о…</vt:lpstr>
      <vt:lpstr>Цель программной системы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Организация управления доступом</vt:lpstr>
      <vt:lpstr>Схема навигации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Наталья Липатова</cp:lastModifiedBy>
  <cp:revision>7</cp:revision>
  <dcterms:created xsi:type="dcterms:W3CDTF">2018-11-22T15:45:55Z</dcterms:created>
  <dcterms:modified xsi:type="dcterms:W3CDTF">2018-12-03T06:12:28Z</dcterms:modified>
</cp:coreProperties>
</file>