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Пьянов А.М.</a:t>
            </a:r>
          </a:p>
          <a:p>
            <a:pPr algn="r"/>
            <a:r>
              <a:rPr lang="ru-RU" dirty="0" smtClean="0"/>
              <a:t>Никонова </a:t>
            </a:r>
            <a:r>
              <a:rPr lang="ru-RU" dirty="0" err="1" smtClean="0"/>
              <a:t>м.А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Кислова </a:t>
            </a:r>
            <a:r>
              <a:rPr lang="ru-RU" dirty="0" err="1" smtClean="0"/>
              <a:t>а.в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1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537278" y="3016155"/>
            <a:ext cx="4339988" cy="3125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64776" y="3016155"/>
            <a:ext cx="4517410" cy="3138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74" y="3036802"/>
            <a:ext cx="6154690" cy="310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10" y="3022979"/>
            <a:ext cx="5940425" cy="3104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2734" y="2993764"/>
            <a:ext cx="6059606" cy="27295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96035"/>
              </p:ext>
            </p:extLst>
          </p:nvPr>
        </p:nvGraphicFramePr>
        <p:xfrm>
          <a:off x="2797790" y="3029804"/>
          <a:ext cx="592455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7382015" imgH="3305258" progId="Visio.Drawing.15">
                  <p:embed/>
                </p:oleObj>
              </mc:Choice>
              <mc:Fallback>
                <p:oleObj r:id="rId3" imgW="7382015" imgH="33052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790" y="3029804"/>
                        <a:ext cx="5924550" cy="2657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04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данным. 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3" y="2702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95618"/>
              </p:ext>
            </p:extLst>
          </p:nvPr>
        </p:nvGraphicFramePr>
        <p:xfrm>
          <a:off x="1883391" y="2292824"/>
          <a:ext cx="7847133" cy="367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15234551" imgH="7132418" progId="Visio.Drawing.15">
                  <p:embed/>
                </p:oleObj>
              </mc:Choice>
              <mc:Fallback>
                <p:oleObj r:id="rId3" imgW="15234551" imgH="71324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391" y="2292824"/>
                        <a:ext cx="7847133" cy="3671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4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60562" y="1119116"/>
            <a:ext cx="7833814" cy="5738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27" y="131868"/>
            <a:ext cx="9905998" cy="1478570"/>
          </a:xfrm>
        </p:spPr>
        <p:txBody>
          <a:bodyPr/>
          <a:lstStyle/>
          <a:p>
            <a:r>
              <a:rPr lang="ru-RU" dirty="0" smtClean="0"/>
              <a:t>Взаимодействие компонентов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562" y="1610436"/>
            <a:ext cx="162477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19235"/>
              </p:ext>
            </p:extLst>
          </p:nvPr>
        </p:nvGraphicFramePr>
        <p:xfrm>
          <a:off x="1760562" y="1132765"/>
          <a:ext cx="7806519" cy="625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5858015" imgH="6229312" progId="Visio.Drawing.15">
                  <p:embed/>
                </p:oleObj>
              </mc:Choice>
              <mc:Fallback>
                <p:oleObj r:id="rId3" imgW="5858015" imgH="62293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62" y="1132765"/>
                        <a:ext cx="7806519" cy="6250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управления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Модератор</a:t>
            </a:r>
          </a:p>
        </p:txBody>
      </p:sp>
    </p:spTree>
    <p:extLst>
      <p:ext uri="{BB962C8B-B14F-4D97-AF65-F5344CB8AC3E}">
        <p14:creationId xmlns:p14="http://schemas.microsoft.com/office/powerpoint/2010/main" val="40772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3169" y="2692977"/>
            <a:ext cx="5286682" cy="147857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65" y="2249488"/>
            <a:ext cx="6276895" cy="3541712"/>
          </a:xfrm>
        </p:spPr>
      </p:pic>
    </p:spTree>
    <p:extLst>
      <p:ext uri="{BB962C8B-B14F-4D97-AF65-F5344CB8AC3E}">
        <p14:creationId xmlns:p14="http://schemas.microsoft.com/office/powerpoint/2010/main" val="397644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/>
              <a:t>подробных данных о ДТП в течении последних 3х лет, в любой отрезок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данных о конкретном ДТП из перечня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 </a:t>
            </a:r>
            <a:r>
              <a:rPr lang="ru-RU" dirty="0"/>
              <a:t>информации о самых частых местах дорожно-транспортных происшествий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графиков, отображающих динамику возникновения ДТП.</a:t>
            </a:r>
          </a:p>
        </p:txBody>
      </p:sp>
    </p:spTree>
    <p:extLst>
      <p:ext uri="{BB962C8B-B14F-4D97-AF65-F5344CB8AC3E}">
        <p14:creationId xmlns:p14="http://schemas.microsoft.com/office/powerpoint/2010/main" val="243713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Модератор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ДТП</a:t>
            </a:r>
          </a:p>
          <a:p>
            <a:r>
              <a:rPr lang="ru-RU" dirty="0" smtClean="0"/>
              <a:t>Анализ</a:t>
            </a:r>
          </a:p>
          <a:p>
            <a:r>
              <a:rPr lang="ru-RU" dirty="0" smtClean="0"/>
              <a:t>Дорожный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6038"/>
              </p:ext>
            </p:extLst>
          </p:nvPr>
        </p:nvGraphicFramePr>
        <p:xfrm>
          <a:off x="1141413" y="2249488"/>
          <a:ext cx="9906000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Бизнес-требования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Пользовательские требования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Веб-приложение для анализа ДТП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первом посещении сайта пользователю должна быть доступна главная страница с информацией о приложении и различными функциями (которые становится доступны после регистрации и входа)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авторизованного пользователя доступно: вывод анализа ДТП и графиков, добавление новостей о ДТП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 err="1" smtClean="0"/>
              <a:t>Java</a:t>
            </a:r>
            <a:r>
              <a:rPr lang="ru-RU" dirty="0" smtClean="0"/>
              <a:t>,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приложение,</a:t>
            </a:r>
          </a:p>
          <a:p>
            <a:r>
              <a:rPr lang="en-US" dirty="0" smtClean="0"/>
              <a:t>Spring,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MySQL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Пользовательский интерфейс,</a:t>
            </a:r>
          </a:p>
          <a:p>
            <a:r>
              <a:rPr lang="ru-RU" dirty="0" smtClean="0"/>
              <a:t>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53728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Стат</a:t>
            </a:r>
            <a:r>
              <a:rPr lang="ru-RU" dirty="0" smtClean="0"/>
              <a:t> ГИБДД</a:t>
            </a:r>
          </a:p>
          <a:p>
            <a:r>
              <a:rPr lang="ru-RU" dirty="0" smtClean="0"/>
              <a:t>Преимущества</a:t>
            </a:r>
          </a:p>
          <a:p>
            <a:r>
              <a:rPr lang="ru-RU" dirty="0" smtClean="0"/>
              <a:t>Недостатки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4159" t="31403" r="24499"/>
          <a:stretch/>
        </p:blipFill>
        <p:spPr>
          <a:xfrm>
            <a:off x="4742787" y="2249487"/>
            <a:ext cx="5056306" cy="38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61564" y="1910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24836" y="1902158"/>
            <a:ext cx="5936776" cy="4694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31252"/>
              </p:ext>
            </p:extLst>
          </p:nvPr>
        </p:nvGraphicFramePr>
        <p:xfrm>
          <a:off x="2555709" y="1902158"/>
          <a:ext cx="59245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23717228" imgH="18745047" progId="Visio.Drawing.15">
                  <p:embed/>
                </p:oleObj>
              </mc:Choice>
              <mc:Fallback>
                <p:oleObj r:id="rId3" imgW="23717228" imgH="187450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09" y="1902158"/>
                        <a:ext cx="592455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6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Регистрация</a:t>
            </a:r>
          </a:p>
          <a:p>
            <a:r>
              <a:rPr lang="ru-RU" dirty="0" smtClean="0"/>
              <a:t>Просмотр новостей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27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</TotalTime>
  <Words>184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Контур</vt:lpstr>
      <vt:lpstr>Visio.Drawing.15</vt:lpstr>
      <vt:lpstr>Car Crash Today</vt:lpstr>
      <vt:lpstr>Немного о…</vt:lpstr>
      <vt:lpstr>Функции программной системы</vt:lpstr>
      <vt:lpstr>Основные понятия</vt:lpstr>
      <vt:lpstr>Функциональные требования</vt:lpstr>
      <vt:lpstr>Нефункциональные требования</vt:lpstr>
      <vt:lpstr>Сравнительный анализ аналогов</vt:lpstr>
      <vt:lpstr>Диаграмма прецедентов</vt:lpstr>
      <vt:lpstr>Функции системы</vt:lpstr>
      <vt:lpstr>Анализ бизнес-процесса</vt:lpstr>
      <vt:lpstr>Диаграмма состояния</vt:lpstr>
      <vt:lpstr>Организация доступа к данным. Диаграмма классов</vt:lpstr>
      <vt:lpstr>Взаимодействие компонентов системы</vt:lpstr>
      <vt:lpstr>Организация управления доступом</vt:lpstr>
      <vt:lpstr>макет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Today</dc:title>
  <dc:creator>Анита кислова</dc:creator>
  <cp:lastModifiedBy>Анита кислова</cp:lastModifiedBy>
  <cp:revision>4</cp:revision>
  <dcterms:created xsi:type="dcterms:W3CDTF">2018-11-22T15:45:55Z</dcterms:created>
  <dcterms:modified xsi:type="dcterms:W3CDTF">2018-11-22T16:17:05Z</dcterms:modified>
</cp:coreProperties>
</file>