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68" r:id="rId2"/>
  </p:sldMasterIdLst>
  <p:sldIdLst>
    <p:sldId id="256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521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08.10.2018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34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08.10.2018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050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08.10.2018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965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08.10.2018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980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08.10.2018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81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08.10.2018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500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08.10.2018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9013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08.10.2018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4796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08.10.2018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095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08.10.2018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2383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08.10.2018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3994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08.10.2018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14012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8FAF278-E577-44DE-9BEA-E653AABB269D}" type="datetimeFigureOut">
              <a:rPr lang="ru-RU" smtClean="0"/>
              <a:t>08.10.2018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10289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08.10.2018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4775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08.10.2018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1400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08.10.2018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2136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08.10.2018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96404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08.10.2018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6201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08.10.2018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53466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08.10.2018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4749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08.10.2018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3343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08.10.2018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9053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08.10.2018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53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08.10.2018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88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08.10.2018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92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08.10.2018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0851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08.10.2018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54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08.10.2018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1365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8FAF278-E577-44DE-9BEA-E653AABB269D}" type="datetimeFigureOut">
              <a:rPr lang="ru-RU" smtClean="0"/>
              <a:t>08.10.2018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954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8FAF278-E577-44DE-9BEA-E653AABB269D}" type="datetimeFigureOut">
              <a:rPr lang="ru-RU" smtClean="0"/>
              <a:t>08.10.2018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3282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63896" y="2288326"/>
            <a:ext cx="8361229" cy="209822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Разработка программной системы «</a:t>
            </a:r>
            <a:r>
              <a:rPr lang="en-US" dirty="0" smtClean="0"/>
              <a:t>CARCRASHTODAY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254496" y="4614647"/>
            <a:ext cx="4707931" cy="1086237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ru-RU" dirty="0" smtClean="0"/>
              <a:t>Кислова А.В</a:t>
            </a:r>
            <a:r>
              <a:rPr lang="ru-RU" dirty="0" smtClean="0"/>
              <a:t>.</a:t>
            </a:r>
            <a:endParaRPr lang="en-US" dirty="0" smtClean="0"/>
          </a:p>
          <a:p>
            <a:pPr algn="r"/>
            <a:r>
              <a:rPr lang="ru-RU" dirty="0"/>
              <a:t>Пьянов А.М.</a:t>
            </a:r>
          </a:p>
          <a:p>
            <a:pPr algn="r"/>
            <a:r>
              <a:rPr lang="ru-RU" dirty="0" smtClean="0"/>
              <a:t>Никонова </a:t>
            </a:r>
            <a:r>
              <a:rPr lang="ru-RU" dirty="0" smtClean="0"/>
              <a:t>М.А</a:t>
            </a:r>
            <a:r>
              <a:rPr lang="ru-RU" dirty="0" smtClean="0"/>
              <a:t>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475583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5126" y="304800"/>
            <a:ext cx="10847001" cy="6291072"/>
          </a:xfrm>
        </p:spPr>
        <p:txBody>
          <a:bodyPr>
            <a:normAutofit fontScale="70000" lnSpcReduction="20000"/>
          </a:bodyPr>
          <a:lstStyle/>
          <a:p>
            <a:pPr marL="180000" indent="4320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На данный момент почти в каждой семье есть автомобиль, возможно, и не один. Ежедневно люди ездят на работу, с работы, а также по личным нуждам или просто работают на автотранспорте. Как известно, автомобиль – источник повышенной опасности, и ДТП на дорогах общего пользования происходят каждый день.</a:t>
            </a:r>
            <a:endParaRPr lang="en-US" sz="2800" dirty="0" smtClean="0"/>
          </a:p>
          <a:p>
            <a:pPr marL="180000" indent="4320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Программная система «</a:t>
            </a:r>
            <a:r>
              <a:rPr lang="en-US" sz="2800" dirty="0" err="1" smtClean="0"/>
              <a:t>CarCrashToday</a:t>
            </a:r>
            <a:r>
              <a:rPr lang="ru-RU" sz="2800" dirty="0" smtClean="0"/>
              <a:t>» накапливает данные о ДТП в городе, позволяет добавлять сведения о новых происшествиях, а также получать статистику о самых опасных участках дороги. Приложение взаимодействует с сервисом «</a:t>
            </a:r>
            <a:r>
              <a:rPr lang="ru-RU" sz="2800" dirty="0" err="1" smtClean="0"/>
              <a:t>Яндекс.Карты</a:t>
            </a:r>
            <a:r>
              <a:rPr lang="ru-RU" sz="2800" dirty="0" smtClean="0"/>
              <a:t>» для получения данных о ДТП. </a:t>
            </a:r>
            <a:r>
              <a:rPr lang="ru-RU" sz="2800" dirty="0"/>
              <a:t>Так </a:t>
            </a:r>
            <a:r>
              <a:rPr lang="ru-RU" sz="2800" dirty="0" smtClean="0"/>
              <a:t>же авторизированные пользователи  имеют возможность добавить данные с учетом </a:t>
            </a:r>
            <a:r>
              <a:rPr lang="ru-RU" sz="2800" dirty="0" err="1" smtClean="0"/>
              <a:t>модерации</a:t>
            </a:r>
            <a:r>
              <a:rPr lang="ru-RU" sz="2800" dirty="0" smtClean="0"/>
              <a:t>.</a:t>
            </a:r>
          </a:p>
          <a:p>
            <a:pPr marL="180000" indent="4320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Функции ПС:</a:t>
            </a:r>
          </a:p>
          <a:p>
            <a:pPr marL="1094400" lvl="3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2800" i="0" dirty="0" smtClean="0"/>
              <a:t>Вывод статистики о самых частых местах ДТП;</a:t>
            </a:r>
          </a:p>
          <a:p>
            <a:pPr marL="1094400" lvl="3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2800" i="0" dirty="0" smtClean="0"/>
              <a:t>Добавление информации о ДТП авторизированными пользователями;</a:t>
            </a:r>
          </a:p>
          <a:p>
            <a:pPr marL="1094400" lvl="3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2800" i="0" dirty="0" smtClean="0"/>
              <a:t>Отображение схемы конкретного ДТП;</a:t>
            </a:r>
          </a:p>
          <a:p>
            <a:pPr marL="1094400" lvl="3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2800" i="0" dirty="0" smtClean="0"/>
              <a:t>Поиск по гос. номеру автомобиля на предмет участия в ДТП</a:t>
            </a:r>
            <a:r>
              <a:rPr lang="ru-RU" sz="2800" dirty="0" smtClean="0"/>
              <a:t>.</a:t>
            </a:r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575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1537" y="343592"/>
            <a:ext cx="9905998" cy="1905000"/>
          </a:xfrm>
        </p:spPr>
        <p:txBody>
          <a:bodyPr/>
          <a:lstStyle/>
          <a:p>
            <a:r>
              <a:rPr lang="ru-RU" dirty="0"/>
              <a:t>Целевая аудитория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810512"/>
            <a:ext cx="10076688" cy="3581400"/>
          </a:xfrm>
        </p:spPr>
        <p:txBody>
          <a:bodyPr>
            <a:normAutofit fontScale="92500" lnSpcReduction="10000"/>
          </a:bodyPr>
          <a:lstStyle/>
          <a:p>
            <a:r>
              <a:rPr lang="ru-RU" sz="2800" dirty="0" smtClean="0"/>
              <a:t>Водители;</a:t>
            </a:r>
          </a:p>
          <a:p>
            <a:r>
              <a:rPr lang="ru-RU" sz="2800" dirty="0" smtClean="0"/>
              <a:t>Страховые компании;</a:t>
            </a:r>
            <a:endParaRPr lang="en-US" sz="2800" dirty="0" smtClean="0"/>
          </a:p>
          <a:p>
            <a:r>
              <a:rPr lang="ru-RU" sz="2800" dirty="0" smtClean="0"/>
              <a:t>Эксперты;</a:t>
            </a:r>
          </a:p>
          <a:p>
            <a:r>
              <a:rPr lang="ru-RU" sz="2800" dirty="0" smtClean="0"/>
              <a:t>Активисты;</a:t>
            </a:r>
          </a:p>
          <a:p>
            <a:r>
              <a:rPr lang="ru-RU" sz="2800" dirty="0" smtClean="0"/>
              <a:t>Журналисты;</a:t>
            </a:r>
          </a:p>
          <a:p>
            <a:r>
              <a:rPr lang="ru-RU" sz="2800" dirty="0" smtClean="0"/>
              <a:t>Сотрудники ГАИ;</a:t>
            </a:r>
          </a:p>
          <a:p>
            <a:r>
              <a:rPr lang="ru-RU" sz="2800" dirty="0" smtClean="0"/>
              <a:t>Сотрудники </a:t>
            </a:r>
            <a:r>
              <a:rPr lang="ru-RU" sz="2800" dirty="0" err="1" smtClean="0"/>
              <a:t>РосАвтоДор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43941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5160" y="714894"/>
            <a:ext cx="9905998" cy="934999"/>
          </a:xfrm>
        </p:spPr>
        <p:txBody>
          <a:bodyPr/>
          <a:lstStyle/>
          <a:p>
            <a:r>
              <a:rPr lang="ru-RU" dirty="0" smtClean="0"/>
              <a:t>Выгода пользователя: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599" y="4281055"/>
            <a:ext cx="9989127" cy="12574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 smtClean="0"/>
              <a:t>Реклама;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smtClean="0"/>
              <a:t>Предоставление данных другим сервисам.</a:t>
            </a:r>
          </a:p>
          <a:p>
            <a:pPr>
              <a:buFontTx/>
              <a:buChar char="-"/>
            </a:pP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228065" y="1649892"/>
            <a:ext cx="9653093" cy="1658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Информация для автовладельцев об автомобиле, замеченном в ДТП в данном регионе;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Потенциальное предотвращение ДТП.</a:t>
            </a:r>
          </a:p>
          <a:p>
            <a:pPr marL="0" indent="0">
              <a:buFont typeface="Wingdings 2" pitchFamily="18" charset="2"/>
              <a:buNone/>
            </a:pPr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975160" y="3150266"/>
            <a:ext cx="9905998" cy="93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>Пути монетизации: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5189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127" y="205357"/>
            <a:ext cx="9905998" cy="1269846"/>
          </a:xfrm>
        </p:spPr>
        <p:txBody>
          <a:bodyPr/>
          <a:lstStyle/>
          <a:p>
            <a:r>
              <a:rPr lang="ru-RU" dirty="0" smtClean="0"/>
              <a:t>Аналоги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5127" y="1346200"/>
            <a:ext cx="11191702" cy="1630681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sz="2800" dirty="0" err="1" smtClean="0"/>
              <a:t>Стат</a:t>
            </a:r>
            <a:r>
              <a:rPr lang="ru-RU" sz="2800" dirty="0" smtClean="0"/>
              <a:t> ГИБДД:</a:t>
            </a:r>
          </a:p>
          <a:p>
            <a:pPr algn="just">
              <a:lnSpc>
                <a:spcPct val="100000"/>
              </a:lnSpc>
            </a:pPr>
            <a:r>
              <a:rPr lang="ru-RU" sz="2400" dirty="0" smtClean="0"/>
              <a:t>Большая база данных о ДТП, непосредственный источник информации;</a:t>
            </a:r>
          </a:p>
          <a:p>
            <a:pPr algn="just">
              <a:lnSpc>
                <a:spcPct val="100000"/>
              </a:lnSpc>
            </a:pPr>
            <a:r>
              <a:rPr lang="ru-RU" sz="2400" dirty="0" smtClean="0"/>
              <a:t>Обобщенные сведения о ДТП, отсутствие детального анализа происшествия, ошибки в данных.</a:t>
            </a:r>
            <a:endParaRPr lang="ru-RU" sz="1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24159" t="31403" r="24499"/>
          <a:stretch/>
        </p:blipFill>
        <p:spPr>
          <a:xfrm>
            <a:off x="845127" y="3255202"/>
            <a:ext cx="4699462" cy="340103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19526" t="7312" r="28843" b="14726"/>
          <a:stretch/>
        </p:blipFill>
        <p:spPr>
          <a:xfrm>
            <a:off x="7132320" y="3256687"/>
            <a:ext cx="4156364" cy="339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48736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етка">
  <a:themeElements>
    <a:clrScheme name="Синий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</TotalTime>
  <Words>237</Words>
  <Application>Microsoft Office PowerPoint</Application>
  <PresentationFormat>Широкоэкранный</PresentationFormat>
  <Paragraphs>29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Wingdings</vt:lpstr>
      <vt:lpstr>Wingdings 2</vt:lpstr>
      <vt:lpstr>HDOfficeLightV0</vt:lpstr>
      <vt:lpstr>Сетка</vt:lpstr>
      <vt:lpstr>Разработка программной системы «CARCRASHTODAY»</vt:lpstr>
      <vt:lpstr>Презентация PowerPoint</vt:lpstr>
      <vt:lpstr>Целевая аудитория:</vt:lpstr>
      <vt:lpstr>Выгода пользователя:</vt:lpstr>
      <vt:lpstr>Аналоги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Наталья Липатова</dc:creator>
  <cp:lastModifiedBy>Наталья Липатова</cp:lastModifiedBy>
  <cp:revision>27</cp:revision>
  <dcterms:created xsi:type="dcterms:W3CDTF">2017-09-16T07:37:43Z</dcterms:created>
  <dcterms:modified xsi:type="dcterms:W3CDTF">2018-10-08T06:07:48Z</dcterms:modified>
</cp:coreProperties>
</file>