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4" r:id="rId12"/>
    <p:sldId id="266" r:id="rId13"/>
    <p:sldId id="267" r:id="rId14"/>
    <p:sldId id="268" r:id="rId15"/>
    <p:sldId id="275" r:id="rId16"/>
    <p:sldId id="269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_________Microsoft_Visio12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_________Microsoft_Visio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Пьянов А.</a:t>
            </a:r>
            <a:r>
              <a:rPr lang="en-US" dirty="0" smtClean="0"/>
              <a:t> </a:t>
            </a:r>
            <a:r>
              <a:rPr lang="ru-RU" dirty="0" smtClean="0"/>
              <a:t>М.</a:t>
            </a:r>
          </a:p>
          <a:p>
            <a:pPr algn="r"/>
            <a:r>
              <a:rPr lang="ru-RU" dirty="0" smtClean="0"/>
              <a:t>Никонова м.</a:t>
            </a:r>
            <a:r>
              <a:rPr lang="en-US" dirty="0" smtClean="0"/>
              <a:t> </a:t>
            </a:r>
            <a:r>
              <a:rPr lang="ru-RU" dirty="0" smtClean="0"/>
              <a:t>А.</a:t>
            </a:r>
          </a:p>
          <a:p>
            <a:pPr algn="r"/>
            <a:r>
              <a:rPr lang="ru-RU" dirty="0" smtClean="0"/>
              <a:t>Кислова а.</a:t>
            </a:r>
            <a:r>
              <a:rPr lang="en-US" dirty="0" smtClean="0"/>
              <a:t> </a:t>
            </a:r>
            <a:r>
              <a:rPr lang="ru-RU" dirty="0" smtClean="0"/>
              <a:t>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1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37855"/>
            <a:ext cx="9905999" cy="4253346"/>
          </a:xfrm>
        </p:spPr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6"/>
          <a:stretch/>
        </p:blipFill>
        <p:spPr bwMode="auto">
          <a:xfrm>
            <a:off x="2734454" y="2097088"/>
            <a:ext cx="6723092" cy="434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11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54233"/>
            <a:ext cx="9905999" cy="4136968"/>
          </a:xfrm>
        </p:spPr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1803" y="2294735"/>
            <a:ext cx="11245215" cy="4249738"/>
            <a:chOff x="600421" y="2267440"/>
            <a:chExt cx="11245215" cy="4249738"/>
          </a:xfrm>
        </p:grpSpPr>
        <p:pic>
          <p:nvPicPr>
            <p:cNvPr id="4" name="Рисунок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196"/>
            <a:stretch/>
          </p:blipFill>
          <p:spPr bwMode="auto">
            <a:xfrm>
              <a:off x="600421" y="2267440"/>
              <a:ext cx="5542684" cy="42497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Рисунок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035" b="-1554"/>
            <a:stretch/>
          </p:blipFill>
          <p:spPr bwMode="auto">
            <a:xfrm>
              <a:off x="6177538" y="2267440"/>
              <a:ext cx="5668098" cy="42497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427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6" y="2251277"/>
            <a:ext cx="7929769" cy="32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данным. 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3" y="2702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90935"/>
              </p:ext>
            </p:extLst>
          </p:nvPr>
        </p:nvGraphicFramePr>
        <p:xfrm>
          <a:off x="1947641" y="1953490"/>
          <a:ext cx="8296718" cy="46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12620786" imgH="7124866" progId="Visio.Drawing.15">
                  <p:embed/>
                </p:oleObj>
              </mc:Choice>
              <mc:Fallback>
                <p:oleObj name="Visio" r:id="rId3" imgW="12620786" imgH="7124866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641" y="1953490"/>
                        <a:ext cx="8296718" cy="4687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4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41194" y="1119115"/>
            <a:ext cx="6909613" cy="5331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27" y="131868"/>
            <a:ext cx="9905998" cy="1478570"/>
          </a:xfrm>
        </p:spPr>
        <p:txBody>
          <a:bodyPr/>
          <a:lstStyle/>
          <a:p>
            <a:r>
              <a:rPr lang="ru-RU" dirty="0" smtClean="0"/>
              <a:t>Взаимодействие компонентов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562" y="1610436"/>
            <a:ext cx="162477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17404"/>
              </p:ext>
            </p:extLst>
          </p:nvPr>
        </p:nvGraphicFramePr>
        <p:xfrm>
          <a:off x="2641194" y="1119115"/>
          <a:ext cx="6909613" cy="553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4" imgW="5858015" imgH="6229312" progId="Visio.Drawing.15">
                  <p:embed/>
                </p:oleObj>
              </mc:Choice>
              <mc:Fallback>
                <p:oleObj r:id="rId4" imgW="5858015" imgH="62293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94" y="1119115"/>
                        <a:ext cx="6909613" cy="553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27554"/>
            <a:ext cx="10179562" cy="30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управления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Гость</a:t>
            </a:r>
          </a:p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Модератор</a:t>
            </a:r>
          </a:p>
        </p:txBody>
      </p:sp>
    </p:spTree>
    <p:extLst>
      <p:ext uri="{BB962C8B-B14F-4D97-AF65-F5344CB8AC3E}">
        <p14:creationId xmlns:p14="http://schemas.microsoft.com/office/powerpoint/2010/main" val="40772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навигации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70" y="2249488"/>
            <a:ext cx="5170085" cy="3541712"/>
          </a:xfrm>
        </p:spPr>
      </p:pic>
    </p:spTree>
    <p:extLst>
      <p:ext uri="{BB962C8B-B14F-4D97-AF65-F5344CB8AC3E}">
        <p14:creationId xmlns:p14="http://schemas.microsoft.com/office/powerpoint/2010/main" val="336359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7" y="1699462"/>
            <a:ext cx="4250054" cy="35417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76"/>
          <a:stretch/>
        </p:blipFill>
        <p:spPr>
          <a:xfrm>
            <a:off x="2890548" y="2811086"/>
            <a:ext cx="4728556" cy="3163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09"/>
          <a:stretch/>
        </p:blipFill>
        <p:spPr>
          <a:xfrm>
            <a:off x="6447823" y="3391593"/>
            <a:ext cx="4599588" cy="3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3169" y="2692977"/>
            <a:ext cx="5286682" cy="147857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53" y="2249488"/>
            <a:ext cx="6276895" cy="3541712"/>
          </a:xfrm>
        </p:spPr>
      </p:pic>
    </p:spTree>
    <p:extLst>
      <p:ext uri="{BB962C8B-B14F-4D97-AF65-F5344CB8AC3E}">
        <p14:creationId xmlns:p14="http://schemas.microsoft.com/office/powerpoint/2010/main" val="397644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грегация</a:t>
            </a:r>
            <a:r>
              <a:rPr lang="en-US" dirty="0" smtClean="0"/>
              <a:t> </a:t>
            </a:r>
            <a:r>
              <a:rPr lang="en-US" dirty="0" err="1"/>
              <a:t>новостей</a:t>
            </a:r>
            <a:r>
              <a:rPr lang="en-US" dirty="0"/>
              <a:t> о </a:t>
            </a:r>
            <a:r>
              <a:rPr lang="en-US" dirty="0" smtClean="0"/>
              <a:t>ДТП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путем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добавления</a:t>
            </a:r>
            <a:r>
              <a:rPr lang="en-US" dirty="0"/>
              <a:t> </a:t>
            </a:r>
            <a:r>
              <a:rPr lang="en-US" dirty="0" err="1"/>
              <a:t>пользователями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в </a:t>
            </a:r>
            <a:r>
              <a:rPr lang="en-US" dirty="0" err="1"/>
              <a:t>реальном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сторонних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 «</a:t>
            </a:r>
            <a:r>
              <a:rPr lang="en-US" dirty="0" err="1"/>
              <a:t>Яндекс.Карты</a:t>
            </a:r>
            <a:r>
              <a:rPr lang="en-US" dirty="0"/>
              <a:t>»,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предоставление</a:t>
            </a:r>
            <a:r>
              <a:rPr lang="en-US" dirty="0"/>
              <a:t> </a:t>
            </a:r>
            <a:r>
              <a:rPr lang="en-US" dirty="0" err="1"/>
              <a:t>статистики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выбранный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дорожном</a:t>
            </a:r>
            <a:r>
              <a:rPr lang="en-US" dirty="0"/>
              <a:t> </a:t>
            </a:r>
            <a:r>
              <a:rPr lang="en-US" dirty="0" err="1"/>
              <a:t>объекте</a:t>
            </a:r>
            <a:r>
              <a:rPr lang="en-US" dirty="0"/>
              <a:t> </a:t>
            </a:r>
            <a:r>
              <a:rPr lang="en-US" dirty="0" err="1"/>
              <a:t>начиная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перекрестка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участка</a:t>
            </a:r>
            <a:r>
              <a:rPr lang="en-US" dirty="0"/>
              <a:t> </a:t>
            </a:r>
            <a:r>
              <a:rPr lang="en-US" dirty="0" err="1"/>
              <a:t>дороги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района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города</a:t>
            </a:r>
            <a:r>
              <a:rPr lang="en-US" dirty="0"/>
              <a:t> в </a:t>
            </a:r>
            <a:r>
              <a:rPr lang="en-US" dirty="0" err="1"/>
              <a:t>целом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/>
              <a:t>подробных данных о ДТП в течении последних 3х лет, в любой отрезок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данных о конкретном ДТП из перечня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 </a:t>
            </a:r>
            <a:r>
              <a:rPr lang="ru-RU" dirty="0"/>
              <a:t>информации о самых частых местах дорожно-транспортных происшествий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графиков, отображающих динамику возникновения ДТП.</a:t>
            </a:r>
          </a:p>
        </p:txBody>
      </p:sp>
    </p:spTree>
    <p:extLst>
      <p:ext uri="{BB962C8B-B14F-4D97-AF65-F5344CB8AC3E}">
        <p14:creationId xmlns:p14="http://schemas.microsoft.com/office/powerpoint/2010/main" val="24371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Модератор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ДТП</a:t>
            </a:r>
          </a:p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ДТП</a:t>
            </a:r>
          </a:p>
          <a:p>
            <a:r>
              <a:rPr lang="ru-RU" dirty="0" smtClean="0"/>
              <a:t>Дорожный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6038"/>
              </p:ext>
            </p:extLst>
          </p:nvPr>
        </p:nvGraphicFramePr>
        <p:xfrm>
          <a:off x="1141413" y="2249488"/>
          <a:ext cx="9906000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Бизнес-требования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Пользовательские требования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Веб-приложение для анализа ДТП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первом посещении сайта пользователю должна быть доступна главная страница с информацией о приложении и различными функциями (которые становится доступны после регистрации и входа)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авторизованного пользователя доступно: вывод анализа ДТП и графиков, добавление новостей о ДТП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 err="1" smtClean="0"/>
              <a:t>Java</a:t>
            </a:r>
            <a:r>
              <a:rPr lang="en-US" dirty="0" smtClean="0"/>
              <a:t> EE 8.0</a:t>
            </a:r>
            <a:r>
              <a:rPr lang="ru-RU" dirty="0" smtClean="0"/>
              <a:t>,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приложение,</a:t>
            </a:r>
          </a:p>
          <a:p>
            <a:r>
              <a:rPr lang="en-US" dirty="0" smtClean="0"/>
              <a:t>Spring</a:t>
            </a:r>
            <a:r>
              <a:rPr lang="ru-RU" dirty="0" smtClean="0"/>
              <a:t> </a:t>
            </a:r>
            <a:r>
              <a:rPr lang="en-US" dirty="0" smtClean="0"/>
              <a:t>MVC,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MySQL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Пользовательский интерфейс,</a:t>
            </a:r>
          </a:p>
          <a:p>
            <a:r>
              <a:rPr lang="ru-RU" dirty="0" smtClean="0"/>
              <a:t>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5372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149" y="3990039"/>
            <a:ext cx="10565476" cy="238582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r>
              <a:rPr lang="ru-RU" dirty="0" smtClean="0"/>
              <a:t>	Большая </a:t>
            </a:r>
            <a:r>
              <a:rPr lang="ru-RU" dirty="0"/>
              <a:t>база данных о ДТП, непосредственный источник информации.</a:t>
            </a:r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r>
              <a:rPr lang="ru-RU" dirty="0" smtClean="0"/>
              <a:t>	Обобщенные </a:t>
            </a:r>
            <a:r>
              <a:rPr lang="ru-RU" dirty="0"/>
              <a:t>сведения о ДТП, отсутствие детального анализа происшествия, ошибки в данных.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70" y="1531822"/>
            <a:ext cx="8376660" cy="24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61564" y="1910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27612" y="1902158"/>
            <a:ext cx="5936776" cy="4694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90522"/>
              </p:ext>
            </p:extLst>
          </p:nvPr>
        </p:nvGraphicFramePr>
        <p:xfrm>
          <a:off x="3133725" y="1902158"/>
          <a:ext cx="59245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23717228" imgH="18745047" progId="Visio.Drawing.15">
                  <p:embed/>
                </p:oleObj>
              </mc:Choice>
              <mc:Fallback>
                <p:oleObj r:id="rId4" imgW="23717228" imgH="187450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902158"/>
                        <a:ext cx="592455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6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66</TotalTime>
  <Words>250</Words>
  <Application>Microsoft Office PowerPoint</Application>
  <PresentationFormat>Широкоэкранный</PresentationFormat>
  <Paragraphs>54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Trebuchet MS</vt:lpstr>
      <vt:lpstr>Tw Cen MT</vt:lpstr>
      <vt:lpstr>Контур</vt:lpstr>
      <vt:lpstr>Visio.Drawing.15</vt:lpstr>
      <vt:lpstr>Visio</vt:lpstr>
      <vt:lpstr>Car Crash Today</vt:lpstr>
      <vt:lpstr>Немного о…</vt:lpstr>
      <vt:lpstr>Цель программной системы</vt:lpstr>
      <vt:lpstr>Функции программной системы</vt:lpstr>
      <vt:lpstr>Основные понятия</vt:lpstr>
      <vt:lpstr>Функциональные требования</vt:lpstr>
      <vt:lpstr>Нефункциональные требования</vt:lpstr>
      <vt:lpstr>Сравнительный анализ аналогов</vt:lpstr>
      <vt:lpstr>Диаграмма прецедентов</vt:lpstr>
      <vt:lpstr>Анализ бизнес-процесса</vt:lpstr>
      <vt:lpstr>Анализ бизнес-процесса</vt:lpstr>
      <vt:lpstr>Диаграмма состояния</vt:lpstr>
      <vt:lpstr>Организация доступа к данным. Диаграмма классов</vt:lpstr>
      <vt:lpstr>Взаимодействие компонентов системы</vt:lpstr>
      <vt:lpstr>Диаграмма ганта</vt:lpstr>
      <vt:lpstr>Организация управления доступом</vt:lpstr>
      <vt:lpstr>Схема навигации</vt:lpstr>
      <vt:lpstr>макет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Today</dc:title>
  <dc:creator>Анита кислова</dc:creator>
  <cp:lastModifiedBy>Анита кислова</cp:lastModifiedBy>
  <cp:revision>10</cp:revision>
  <dcterms:created xsi:type="dcterms:W3CDTF">2018-11-22T15:45:55Z</dcterms:created>
  <dcterms:modified xsi:type="dcterms:W3CDTF">2018-12-09T20:59:22Z</dcterms:modified>
</cp:coreProperties>
</file>