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68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9B1F12-635F-46A1-8E0B-EBB45E7AF89F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8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0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96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98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50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01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47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9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238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9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40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028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477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140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21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640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62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346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474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34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0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5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85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5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3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9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FAF278-E577-44DE-9BEA-E653AABB269D}" type="datetimeFigureOut">
              <a:rPr lang="ru-RU" smtClean="0"/>
              <a:t>21.10.2018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5B1F53-B00E-4053-B54E-DC3F341AC17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328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3896" y="22883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программной системы «</a:t>
            </a:r>
            <a:r>
              <a:rPr lang="en-US" dirty="0" smtClean="0"/>
              <a:t>CARCRASHTODAY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54496" y="4614647"/>
            <a:ext cx="4707931" cy="108623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/>
              <a:t>Никонова М.А</a:t>
            </a:r>
            <a:r>
              <a:rPr lang="ru-RU" dirty="0" smtClean="0"/>
              <a:t>.</a:t>
            </a:r>
            <a:endParaRPr lang="en-US" dirty="0" smtClean="0"/>
          </a:p>
          <a:p>
            <a:pPr algn="r"/>
            <a:r>
              <a:rPr lang="ru-RU" dirty="0" smtClean="0"/>
              <a:t>Кислова А.В.</a:t>
            </a:r>
            <a:endParaRPr lang="en-US" dirty="0" smtClean="0"/>
          </a:p>
          <a:p>
            <a:pPr algn="r"/>
            <a:r>
              <a:rPr lang="ru-RU" dirty="0"/>
              <a:t>Пьянов А.М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5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11876"/>
          </a:xfrm>
        </p:spPr>
        <p:txBody>
          <a:bodyPr/>
          <a:lstStyle/>
          <a:p>
            <a:r>
              <a:rPr lang="ru-RU" dirty="0">
                <a:effectLst/>
              </a:rPr>
              <a:t>Календарный план проекта</a:t>
            </a:r>
            <a:r>
              <a:rPr lang="ru-RU" dirty="0"/>
              <a:t>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159" y="1949334"/>
            <a:ext cx="753352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749" y="2720769"/>
            <a:ext cx="3251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Пьянов А.М. – разработчик</a:t>
            </a:r>
          </a:p>
          <a:p>
            <a:r>
              <a:rPr lang="ru-RU" dirty="0"/>
              <a:t>Кислова А.В. – аналитик</a:t>
            </a:r>
          </a:p>
          <a:p>
            <a:r>
              <a:rPr lang="ru-RU" dirty="0"/>
              <a:t>Никонова М.А. - дизайнер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56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76349"/>
            <a:ext cx="9905998" cy="1003069"/>
          </a:xfrm>
        </p:spPr>
        <p:txBody>
          <a:bodyPr/>
          <a:lstStyle/>
          <a:p>
            <a:r>
              <a:rPr lang="en-US" dirty="0"/>
              <a:t>State of 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effectLst/>
              </a:rPr>
              <a:t>В качестве инструмента разработки </a:t>
            </a:r>
            <a:r>
              <a:rPr lang="ru-RU" dirty="0" smtClean="0">
                <a:effectLst/>
              </a:rPr>
              <a:t>рассматривались две технологии</a:t>
            </a:r>
            <a:r>
              <a:rPr lang="en-US" dirty="0" smtClean="0">
                <a:effectLst/>
              </a:rPr>
              <a:t>: EJB 3.0 </a:t>
            </a:r>
            <a:r>
              <a:rPr lang="ru-RU" dirty="0" smtClean="0">
                <a:effectLst/>
              </a:rPr>
              <a:t>и </a:t>
            </a:r>
            <a:r>
              <a:rPr lang="en-US" dirty="0" smtClean="0">
                <a:effectLst/>
              </a:rPr>
              <a:t>Spring Framework. </a:t>
            </a:r>
            <a:r>
              <a:rPr lang="ru-RU" dirty="0" smtClean="0">
                <a:effectLst/>
              </a:rPr>
              <a:t>На основе изученной информации было принято </a:t>
            </a:r>
            <a:r>
              <a:rPr lang="ru-RU" dirty="0">
                <a:effectLst/>
              </a:rPr>
              <a:t>использовать </a:t>
            </a:r>
            <a:r>
              <a:rPr lang="en-US" dirty="0" smtClean="0">
                <a:effectLst/>
              </a:rPr>
              <a:t>Spring</a:t>
            </a:r>
            <a:r>
              <a:rPr lang="ru-RU" dirty="0" smtClean="0">
                <a:effectLst/>
              </a:rPr>
              <a:t> </a:t>
            </a:r>
            <a:r>
              <a:rPr lang="en-US" dirty="0">
                <a:effectLst/>
              </a:rPr>
              <a:t>Framework</a:t>
            </a:r>
            <a:r>
              <a:rPr lang="ru-RU" dirty="0" smtClean="0">
                <a:effectLst/>
              </a:rPr>
              <a:t>, </a:t>
            </a:r>
            <a:r>
              <a:rPr lang="ru-RU" dirty="0">
                <a:effectLst/>
              </a:rPr>
              <a:t>так как эта технология включает в себя целый ряд различных </a:t>
            </a:r>
            <a:r>
              <a:rPr lang="ru-RU" dirty="0" err="1">
                <a:effectLst/>
              </a:rPr>
              <a:t>фреймворков</a:t>
            </a:r>
            <a:r>
              <a:rPr lang="ru-RU" dirty="0">
                <a:effectLst/>
              </a:rPr>
              <a:t>. </a:t>
            </a:r>
            <a:r>
              <a:rPr lang="ru-RU" dirty="0" smtClean="0">
                <a:effectLst/>
              </a:rPr>
              <a:t>Она позволяет, </a:t>
            </a:r>
            <a:r>
              <a:rPr lang="ru-RU" dirty="0">
                <a:effectLst/>
              </a:rPr>
              <a:t>используя минимум дополнительных </a:t>
            </a:r>
            <a:r>
              <a:rPr lang="ru-RU" dirty="0" smtClean="0">
                <a:effectLst/>
              </a:rPr>
              <a:t>технологий, написать </a:t>
            </a:r>
            <a:r>
              <a:rPr lang="ru-RU" dirty="0">
                <a:effectLst/>
              </a:rPr>
              <a:t>легковесный </a:t>
            </a:r>
            <a:r>
              <a:rPr lang="ru-RU" dirty="0" smtClean="0">
                <a:effectLst/>
              </a:rPr>
              <a:t>проект. В отличие от </a:t>
            </a:r>
            <a:r>
              <a:rPr lang="en-US" dirty="0" smtClean="0">
                <a:effectLst/>
              </a:rPr>
              <a:t>EJB 3.0</a:t>
            </a:r>
            <a:r>
              <a:rPr lang="ru-RU" dirty="0" smtClean="0">
                <a:effectLst/>
              </a:rPr>
              <a:t>, который чаще всего используется для масштабных проектов.</a:t>
            </a:r>
            <a:endParaRPr lang="ru-RU" dirty="0">
              <a:effectLst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14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4880"/>
          </a:xfrm>
        </p:spPr>
        <p:txBody>
          <a:bodyPr/>
          <a:lstStyle/>
          <a:p>
            <a:r>
              <a:rPr lang="ru-RU" dirty="0" smtClean="0"/>
              <a:t>Анализ аналогов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380297"/>
              </p:ext>
            </p:extLst>
          </p:nvPr>
        </p:nvGraphicFramePr>
        <p:xfrm>
          <a:off x="1141413" y="1554480"/>
          <a:ext cx="990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45037511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21241982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3151368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533230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1827494"/>
                    </a:ext>
                  </a:extLst>
                </a:gridCol>
              </a:tblGrid>
              <a:tr h="881149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</a:t>
                      </a:r>
                      <a:r>
                        <a:rPr lang="ru-RU" baseline="0" dirty="0" smtClean="0"/>
                        <a:t>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Оценка </a:t>
                      </a:r>
                      <a:r>
                        <a:rPr lang="ru-RU" dirty="0" err="1" smtClean="0"/>
                        <a:t>юзабилити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</a:t>
                      </a:r>
                      <a:r>
                        <a:rPr lang="ru-RU" baseline="0" dirty="0" smtClean="0"/>
                        <a:t> обновления информации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Модерация</a:t>
                      </a:r>
                      <a:r>
                        <a:rPr lang="ru-RU" dirty="0" smtClean="0"/>
                        <a:t> информации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358594"/>
                  </a:ext>
                </a:extLst>
              </a:tr>
              <a:tr h="2010272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Стат</a:t>
                      </a:r>
                      <a:r>
                        <a:rPr lang="ru-RU" dirty="0" smtClean="0"/>
                        <a:t> ГИБДД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 из 5 (качественная визуализация)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 из 5 (сложная навигация)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3,5</a:t>
                      </a:r>
                      <a:r>
                        <a:rPr lang="ru-RU" baseline="0" dirty="0" smtClean="0"/>
                        <a:t> из 5 (информация о </a:t>
                      </a:r>
                      <a:r>
                        <a:rPr lang="ru-RU" baseline="0" dirty="0" err="1" smtClean="0"/>
                        <a:t>дтп</a:t>
                      </a:r>
                      <a:r>
                        <a:rPr lang="ru-RU" baseline="0" dirty="0" smtClean="0"/>
                        <a:t> появляется спустя некоторое время (от 3 дней))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3,5 из 5 (информация</a:t>
                      </a:r>
                      <a:r>
                        <a:rPr lang="ru-RU" baseline="0" dirty="0" smtClean="0"/>
                        <a:t> содержит орфографические ошибки и неточные цифровые данные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00703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4159" t="31403" r="24499"/>
          <a:stretch/>
        </p:blipFill>
        <p:spPr>
          <a:xfrm>
            <a:off x="1269076" y="2940644"/>
            <a:ext cx="1598815" cy="115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739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тка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155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 2</vt:lpstr>
      <vt:lpstr>HDOfficeLightV0</vt:lpstr>
      <vt:lpstr>Сетка</vt:lpstr>
      <vt:lpstr>Разработка программной системы «CARCRASHTODAY»</vt:lpstr>
      <vt:lpstr>Календарный план проекта </vt:lpstr>
      <vt:lpstr>State of Art</vt:lpstr>
      <vt:lpstr>Анализ аналогов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Липатова</dc:creator>
  <cp:lastModifiedBy>Александр Пьянов</cp:lastModifiedBy>
  <cp:revision>33</cp:revision>
  <dcterms:created xsi:type="dcterms:W3CDTF">2017-09-16T07:37:43Z</dcterms:created>
  <dcterms:modified xsi:type="dcterms:W3CDTF">2018-10-21T17:44:02Z</dcterms:modified>
</cp:coreProperties>
</file>