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2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Visio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Visio2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Visio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 Crash Today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smtClean="0"/>
              <a:t>Пьянов А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М</a:t>
            </a:r>
            <a:r>
              <a:rPr lang="ru-RU" dirty="0" smtClean="0"/>
              <a:t>.</a:t>
            </a:r>
          </a:p>
          <a:p>
            <a:pPr algn="r"/>
            <a:r>
              <a:rPr lang="ru-RU" dirty="0" smtClean="0"/>
              <a:t>Никонова м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А</a:t>
            </a:r>
            <a:r>
              <a:rPr lang="ru-RU" dirty="0" smtClean="0"/>
              <a:t>.</a:t>
            </a:r>
          </a:p>
          <a:p>
            <a:pPr algn="r"/>
            <a:r>
              <a:rPr lang="ru-RU" dirty="0" smtClean="0"/>
              <a:t>Кислова а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в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2619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6537278" y="3016155"/>
            <a:ext cx="4339988" cy="31251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364776" y="3016155"/>
            <a:ext cx="4517410" cy="313898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бизнес-процесса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большего понимания рассмотрим нашу систему в нотации </a:t>
            </a:r>
            <a:r>
              <a:rPr lang="ru-RU" dirty="0" smtClean="0"/>
              <a:t>IDEF0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874" y="3036802"/>
            <a:ext cx="6154690" cy="3104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010" y="3022979"/>
            <a:ext cx="5940425" cy="31045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1187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состояния</a:t>
            </a:r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116" y="2251277"/>
            <a:ext cx="7929769" cy="324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044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Организация доступа к данным. Диаграмма классов</a:t>
            </a:r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729553" y="270225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495618"/>
              </p:ext>
            </p:extLst>
          </p:nvPr>
        </p:nvGraphicFramePr>
        <p:xfrm>
          <a:off x="1883391" y="2292824"/>
          <a:ext cx="7847133" cy="3671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r:id="rId3" imgW="15234551" imgH="7132418" progId="Visio.Drawing.15">
                  <p:embed/>
                </p:oleObj>
              </mc:Choice>
              <mc:Fallback>
                <p:oleObj r:id="rId3" imgW="15234551" imgH="7132418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3391" y="2292824"/>
                        <a:ext cx="7847133" cy="36712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0744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641194" y="1119115"/>
            <a:ext cx="6909613" cy="53315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9527" y="131868"/>
            <a:ext cx="9905998" cy="1478570"/>
          </a:xfrm>
        </p:spPr>
        <p:txBody>
          <a:bodyPr/>
          <a:lstStyle/>
          <a:p>
            <a:r>
              <a:rPr lang="ru-RU" dirty="0" smtClean="0"/>
              <a:t>Взаимодействие компонентов системы</a:t>
            </a:r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760562" y="1610436"/>
            <a:ext cx="16247714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8817404"/>
              </p:ext>
            </p:extLst>
          </p:nvPr>
        </p:nvGraphicFramePr>
        <p:xfrm>
          <a:off x="2641194" y="1119115"/>
          <a:ext cx="6909613" cy="5532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r:id="rId3" imgW="5858015" imgH="6229312" progId="Visio.Drawing.15">
                  <p:embed/>
                </p:oleObj>
              </mc:Choice>
              <mc:Fallback>
                <p:oleObj r:id="rId3" imgW="5858015" imgH="6229312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194" y="1119115"/>
                        <a:ext cx="6909613" cy="55325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684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Организация управления доступом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Гость</a:t>
            </a:r>
          </a:p>
          <a:p>
            <a:r>
              <a:rPr lang="ru-RU" dirty="0" smtClean="0"/>
              <a:t>Пользователь</a:t>
            </a:r>
            <a:endParaRPr lang="ru-RU" dirty="0" smtClean="0"/>
          </a:p>
          <a:p>
            <a:r>
              <a:rPr lang="ru-RU" dirty="0" smtClean="0"/>
              <a:t>Администратор</a:t>
            </a:r>
          </a:p>
          <a:p>
            <a:r>
              <a:rPr lang="ru-RU" dirty="0" smtClean="0"/>
              <a:t>Модератор</a:t>
            </a:r>
          </a:p>
        </p:txBody>
      </p:sp>
    </p:spTree>
    <p:extLst>
      <p:ext uri="{BB962C8B-B14F-4D97-AF65-F5344CB8AC3E}">
        <p14:creationId xmlns:p14="http://schemas.microsoft.com/office/powerpoint/2010/main" val="407725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макет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460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43169" y="2692977"/>
            <a:ext cx="5286682" cy="147857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883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Немного о…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553" y="2249488"/>
            <a:ext cx="6276895" cy="3541712"/>
          </a:xfrm>
        </p:spPr>
      </p:pic>
    </p:spTree>
    <p:extLst>
      <p:ext uri="{BB962C8B-B14F-4D97-AF65-F5344CB8AC3E}">
        <p14:creationId xmlns:p14="http://schemas.microsoft.com/office/powerpoint/2010/main" val="3976443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программной </a:t>
            </a:r>
            <a:r>
              <a:rPr lang="ru-RU" dirty="0" err="1" smtClean="0"/>
              <a:t>стистемы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</a:t>
            </a:r>
            <a:r>
              <a:rPr lang="en-US" dirty="0" err="1" smtClean="0"/>
              <a:t>грегация</a:t>
            </a:r>
            <a:r>
              <a:rPr lang="en-US" dirty="0" smtClean="0"/>
              <a:t> </a:t>
            </a:r>
            <a:r>
              <a:rPr lang="en-US" dirty="0" err="1"/>
              <a:t>новостей</a:t>
            </a:r>
            <a:r>
              <a:rPr lang="en-US" dirty="0"/>
              <a:t> о ДТП </a:t>
            </a:r>
            <a:r>
              <a:rPr lang="en-US" dirty="0" err="1"/>
              <a:t>как</a:t>
            </a:r>
            <a:r>
              <a:rPr lang="en-US" dirty="0"/>
              <a:t> </a:t>
            </a:r>
            <a:r>
              <a:rPr lang="en-US" dirty="0" err="1"/>
              <a:t>путем</a:t>
            </a:r>
            <a:r>
              <a:rPr lang="en-US" dirty="0"/>
              <a:t> </a:t>
            </a:r>
            <a:r>
              <a:rPr lang="en-US" dirty="0" err="1"/>
              <a:t>их</a:t>
            </a:r>
            <a:r>
              <a:rPr lang="en-US" dirty="0"/>
              <a:t> </a:t>
            </a:r>
            <a:r>
              <a:rPr lang="en-US" dirty="0" err="1"/>
              <a:t>добавления</a:t>
            </a:r>
            <a:r>
              <a:rPr lang="en-US" dirty="0"/>
              <a:t> </a:t>
            </a:r>
            <a:r>
              <a:rPr lang="en-US" dirty="0" err="1"/>
              <a:t>пользователями</a:t>
            </a:r>
            <a:r>
              <a:rPr lang="en-US" dirty="0"/>
              <a:t>, </a:t>
            </a:r>
            <a:r>
              <a:rPr lang="en-US" dirty="0" err="1"/>
              <a:t>так</a:t>
            </a:r>
            <a:r>
              <a:rPr lang="en-US" dirty="0"/>
              <a:t> и в </a:t>
            </a:r>
            <a:r>
              <a:rPr lang="en-US" dirty="0" err="1"/>
              <a:t>реальном</a:t>
            </a:r>
            <a:r>
              <a:rPr lang="en-US" dirty="0"/>
              <a:t> </a:t>
            </a:r>
            <a:r>
              <a:rPr lang="en-US" dirty="0" err="1"/>
              <a:t>времени</a:t>
            </a:r>
            <a:r>
              <a:rPr lang="en-US" dirty="0"/>
              <a:t> </a:t>
            </a:r>
            <a:r>
              <a:rPr lang="en-US" dirty="0" err="1"/>
              <a:t>из</a:t>
            </a:r>
            <a:r>
              <a:rPr lang="en-US" dirty="0"/>
              <a:t> </a:t>
            </a:r>
            <a:r>
              <a:rPr lang="en-US" dirty="0" err="1"/>
              <a:t>сторонних</a:t>
            </a:r>
            <a:r>
              <a:rPr lang="en-US" dirty="0"/>
              <a:t> </a:t>
            </a:r>
            <a:r>
              <a:rPr lang="en-US" dirty="0" err="1"/>
              <a:t>ресурсов</a:t>
            </a:r>
            <a:r>
              <a:rPr lang="en-US" dirty="0"/>
              <a:t> «</a:t>
            </a:r>
            <a:r>
              <a:rPr lang="en-US" dirty="0" err="1"/>
              <a:t>Яндекс.Карты</a:t>
            </a:r>
            <a:r>
              <a:rPr lang="en-US" dirty="0"/>
              <a:t>», а </a:t>
            </a:r>
            <a:r>
              <a:rPr lang="en-US" dirty="0" err="1"/>
              <a:t>также</a:t>
            </a:r>
            <a:r>
              <a:rPr lang="en-US" dirty="0"/>
              <a:t> </a:t>
            </a:r>
            <a:r>
              <a:rPr lang="en-US" dirty="0" err="1"/>
              <a:t>предоставление</a:t>
            </a:r>
            <a:r>
              <a:rPr lang="en-US" dirty="0"/>
              <a:t> </a:t>
            </a:r>
            <a:r>
              <a:rPr lang="en-US" dirty="0" err="1"/>
              <a:t>статистики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выбранный</a:t>
            </a:r>
            <a:r>
              <a:rPr lang="en-US" dirty="0"/>
              <a:t> </a:t>
            </a:r>
            <a:r>
              <a:rPr lang="en-US" dirty="0" err="1"/>
              <a:t>период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дорожном</a:t>
            </a:r>
            <a:r>
              <a:rPr lang="en-US" dirty="0"/>
              <a:t> </a:t>
            </a:r>
            <a:r>
              <a:rPr lang="en-US" dirty="0" err="1"/>
              <a:t>объекте</a:t>
            </a:r>
            <a:r>
              <a:rPr lang="en-US" dirty="0"/>
              <a:t> </a:t>
            </a:r>
            <a:r>
              <a:rPr lang="en-US" dirty="0" err="1"/>
              <a:t>начиная</a:t>
            </a:r>
            <a:r>
              <a:rPr lang="en-US" dirty="0"/>
              <a:t> </a:t>
            </a:r>
            <a:r>
              <a:rPr lang="en-US" dirty="0" err="1"/>
              <a:t>от</a:t>
            </a:r>
            <a:r>
              <a:rPr lang="en-US" dirty="0"/>
              <a:t> </a:t>
            </a:r>
            <a:r>
              <a:rPr lang="en-US" dirty="0" err="1"/>
              <a:t>перекрестка</a:t>
            </a:r>
            <a:r>
              <a:rPr lang="en-US" dirty="0"/>
              <a:t> </a:t>
            </a:r>
            <a:r>
              <a:rPr lang="en-US" dirty="0" err="1"/>
              <a:t>или</a:t>
            </a:r>
            <a:r>
              <a:rPr lang="en-US" dirty="0"/>
              <a:t> </a:t>
            </a:r>
            <a:r>
              <a:rPr lang="en-US" dirty="0" err="1"/>
              <a:t>участка</a:t>
            </a:r>
            <a:r>
              <a:rPr lang="en-US" dirty="0"/>
              <a:t> </a:t>
            </a:r>
            <a:r>
              <a:rPr lang="en-US" dirty="0" err="1"/>
              <a:t>дороги</a:t>
            </a:r>
            <a:r>
              <a:rPr lang="en-US" dirty="0"/>
              <a:t> </a:t>
            </a:r>
            <a:r>
              <a:rPr lang="en-US" dirty="0" err="1"/>
              <a:t>до</a:t>
            </a:r>
            <a:r>
              <a:rPr lang="en-US" dirty="0"/>
              <a:t> </a:t>
            </a:r>
            <a:r>
              <a:rPr lang="en-US" dirty="0" err="1"/>
              <a:t>района</a:t>
            </a:r>
            <a:r>
              <a:rPr lang="en-US" dirty="0"/>
              <a:t> </a:t>
            </a:r>
            <a:r>
              <a:rPr lang="en-US" dirty="0" err="1"/>
              <a:t>или</a:t>
            </a:r>
            <a:r>
              <a:rPr lang="en-US" dirty="0"/>
              <a:t> </a:t>
            </a:r>
            <a:r>
              <a:rPr lang="en-US" dirty="0" err="1"/>
              <a:t>города</a:t>
            </a:r>
            <a:r>
              <a:rPr lang="en-US" dirty="0"/>
              <a:t> в </a:t>
            </a:r>
            <a:r>
              <a:rPr lang="en-US" dirty="0" err="1"/>
              <a:t>целом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161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программной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представление </a:t>
            </a:r>
            <a:r>
              <a:rPr lang="ru-RU" dirty="0"/>
              <a:t>подробных данных о ДТП в течении последних 3х лет, в любой отрезок времени</a:t>
            </a:r>
            <a:r>
              <a:rPr lang="ru-RU" dirty="0" smtClean="0"/>
              <a:t>;</a:t>
            </a:r>
          </a:p>
          <a:p>
            <a:r>
              <a:rPr lang="ru-RU" dirty="0" smtClean="0"/>
              <a:t>предоставление </a:t>
            </a:r>
            <a:r>
              <a:rPr lang="ru-RU" dirty="0"/>
              <a:t>данных о конкретном ДТП из перечня</a:t>
            </a:r>
            <a:r>
              <a:rPr lang="ru-RU" dirty="0" smtClean="0"/>
              <a:t>;</a:t>
            </a:r>
          </a:p>
          <a:p>
            <a:r>
              <a:rPr lang="ru-RU" dirty="0" smtClean="0"/>
              <a:t>вывод </a:t>
            </a:r>
            <a:r>
              <a:rPr lang="ru-RU" dirty="0"/>
              <a:t>информации о самых частых местах дорожно-транспортных происшествий</a:t>
            </a:r>
            <a:r>
              <a:rPr lang="ru-RU" dirty="0" smtClean="0"/>
              <a:t>;</a:t>
            </a:r>
          </a:p>
          <a:p>
            <a:r>
              <a:rPr lang="ru-RU" dirty="0" smtClean="0"/>
              <a:t>генерация </a:t>
            </a:r>
            <a:r>
              <a:rPr lang="ru-RU" dirty="0"/>
              <a:t>графиков, отображающих динамику возникновения ДТП.</a:t>
            </a:r>
          </a:p>
        </p:txBody>
      </p:sp>
    </p:spTree>
    <p:extLst>
      <p:ext uri="{BB962C8B-B14F-4D97-AF65-F5344CB8AC3E}">
        <p14:creationId xmlns:p14="http://schemas.microsoft.com/office/powerpoint/2010/main" val="2437134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понятия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Пользователь</a:t>
            </a:r>
          </a:p>
          <a:p>
            <a:r>
              <a:rPr lang="ru-RU" dirty="0" smtClean="0"/>
              <a:t>Модератор</a:t>
            </a:r>
          </a:p>
          <a:p>
            <a:r>
              <a:rPr lang="ru-RU" dirty="0" smtClean="0"/>
              <a:t>Администратор</a:t>
            </a:r>
          </a:p>
          <a:p>
            <a:r>
              <a:rPr lang="ru-RU" dirty="0" smtClean="0"/>
              <a:t>ДТП</a:t>
            </a:r>
          </a:p>
          <a:p>
            <a:r>
              <a:rPr lang="ru-RU" dirty="0" smtClean="0"/>
              <a:t>Анализ</a:t>
            </a:r>
          </a:p>
          <a:p>
            <a:r>
              <a:rPr lang="ru-RU" dirty="0" smtClean="0"/>
              <a:t>Дорожный объект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1321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Функциональные требования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4306038"/>
              </p:ext>
            </p:extLst>
          </p:nvPr>
        </p:nvGraphicFramePr>
        <p:xfrm>
          <a:off x="1141413" y="2249488"/>
          <a:ext cx="9906000" cy="27482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Бизнес-требования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Пользовательские требования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Веб-приложение для анализа ДТП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При первом посещении сайта пользователю должна быть доступна главная страница с информацией о приложении и различными функциями (которые становится доступны после регистрации и входа)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Для авторизованного пользователя доступно: вывод анализа ДТП и графиков, добавление новостей о ДТП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3174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Нефункциональные требования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</a:t>
            </a:r>
            <a:r>
              <a:rPr lang="ru-RU" dirty="0" smtClean="0"/>
              <a:t>зык </a:t>
            </a:r>
            <a:r>
              <a:rPr lang="ru-RU" dirty="0" err="1" smtClean="0"/>
              <a:t>Java</a:t>
            </a:r>
            <a:r>
              <a:rPr lang="en-US" dirty="0" smtClean="0"/>
              <a:t> EE 8.0</a:t>
            </a:r>
            <a:r>
              <a:rPr lang="ru-RU" dirty="0" smtClean="0"/>
              <a:t>,</a:t>
            </a:r>
            <a:endParaRPr lang="ru-RU" dirty="0" smtClean="0"/>
          </a:p>
          <a:p>
            <a:r>
              <a:rPr lang="en-US" dirty="0" smtClean="0"/>
              <a:t>Web-</a:t>
            </a:r>
            <a:r>
              <a:rPr lang="ru-RU" dirty="0" smtClean="0"/>
              <a:t>приложение,</a:t>
            </a:r>
          </a:p>
          <a:p>
            <a:r>
              <a:rPr lang="en-US" dirty="0" smtClean="0"/>
              <a:t>Spring,</a:t>
            </a:r>
          </a:p>
          <a:p>
            <a:r>
              <a:rPr lang="ru-RU" dirty="0" smtClean="0"/>
              <a:t>СУБД </a:t>
            </a:r>
            <a:r>
              <a:rPr lang="en-US" dirty="0" smtClean="0"/>
              <a:t>MySQL</a:t>
            </a:r>
            <a:r>
              <a:rPr lang="ru-RU" dirty="0" smtClean="0"/>
              <a:t>,</a:t>
            </a:r>
          </a:p>
          <a:p>
            <a:r>
              <a:rPr lang="ru-RU" dirty="0" smtClean="0"/>
              <a:t>Пользовательский интерфейс,</a:t>
            </a:r>
          </a:p>
          <a:p>
            <a:r>
              <a:rPr lang="ru-RU" dirty="0" smtClean="0"/>
              <a:t>Надежность</a:t>
            </a:r>
          </a:p>
        </p:txBody>
      </p:sp>
    </p:spTree>
    <p:extLst>
      <p:ext uri="{BB962C8B-B14F-4D97-AF65-F5344CB8AC3E}">
        <p14:creationId xmlns:p14="http://schemas.microsoft.com/office/powerpoint/2010/main" val="3537284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Сравнительный анализ аналогов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81149" y="3990039"/>
            <a:ext cx="10565476" cy="2385823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Преимущества:</a:t>
            </a:r>
          </a:p>
          <a:p>
            <a:pPr marL="0" indent="0">
              <a:buNone/>
            </a:pPr>
            <a:r>
              <a:rPr lang="ru-RU" dirty="0" smtClean="0"/>
              <a:t>	Большая </a:t>
            </a:r>
            <a:r>
              <a:rPr lang="ru-RU" dirty="0"/>
              <a:t>база данных о ДТП, непосредственный источник информации.</a:t>
            </a:r>
            <a:endParaRPr lang="ru-RU" dirty="0" smtClean="0"/>
          </a:p>
          <a:p>
            <a:r>
              <a:rPr lang="ru-RU" dirty="0" smtClean="0"/>
              <a:t>Недостатки: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	Обобщенные </a:t>
            </a:r>
            <a:r>
              <a:rPr lang="ru-RU" dirty="0"/>
              <a:t>сведения о ДТП, отсутствие детального анализа происшествия, ошибки в данных.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670" y="1531822"/>
            <a:ext cx="8376660" cy="245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прецедентов</a:t>
            </a:r>
            <a:endParaRPr lang="ru-RU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961564" y="191068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3127612" y="1902158"/>
            <a:ext cx="5936776" cy="46948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1290522"/>
              </p:ext>
            </p:extLst>
          </p:nvPr>
        </p:nvGraphicFramePr>
        <p:xfrm>
          <a:off x="3133725" y="1902158"/>
          <a:ext cx="5924550" cy="468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r:id="rId3" imgW="23717228" imgH="18745047" progId="Visio.Drawing.15">
                  <p:embed/>
                </p:oleObj>
              </mc:Choice>
              <mc:Fallback>
                <p:oleObj r:id="rId3" imgW="23717228" imgH="18745047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3725" y="1902158"/>
                        <a:ext cx="5924550" cy="468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00671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42</TotalTime>
  <Words>233</Words>
  <Application>Microsoft Office PowerPoint</Application>
  <PresentationFormat>Широкоэкранный</PresentationFormat>
  <Paragraphs>50</Paragraphs>
  <Slides>16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Trebuchet MS</vt:lpstr>
      <vt:lpstr>Tw Cen MT</vt:lpstr>
      <vt:lpstr>Контур</vt:lpstr>
      <vt:lpstr>Документ Microsoft Visio</vt:lpstr>
      <vt:lpstr>Car Crash Today</vt:lpstr>
      <vt:lpstr>Немного о…</vt:lpstr>
      <vt:lpstr>Цель программной стистемы</vt:lpstr>
      <vt:lpstr>Функции программной системы</vt:lpstr>
      <vt:lpstr>Основные понятия</vt:lpstr>
      <vt:lpstr>Функциональные требования</vt:lpstr>
      <vt:lpstr>Нефункциональные требования</vt:lpstr>
      <vt:lpstr>Сравнительный анализ аналогов</vt:lpstr>
      <vt:lpstr>Диаграмма прецедентов</vt:lpstr>
      <vt:lpstr>Анализ бизнес-процесса</vt:lpstr>
      <vt:lpstr>Диаграмма состояния</vt:lpstr>
      <vt:lpstr>Организация доступа к данным. Диаграмма классов</vt:lpstr>
      <vt:lpstr>Взаимодействие компонентов системы</vt:lpstr>
      <vt:lpstr>Организация управления доступом</vt:lpstr>
      <vt:lpstr>макет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Crash Today</dc:title>
  <dc:creator>Анита кислова</dc:creator>
  <cp:lastModifiedBy>Александр Пьянов</cp:lastModifiedBy>
  <cp:revision>6</cp:revision>
  <dcterms:created xsi:type="dcterms:W3CDTF">2018-11-22T15:45:55Z</dcterms:created>
  <dcterms:modified xsi:type="dcterms:W3CDTF">2018-12-02T18:35:34Z</dcterms:modified>
</cp:coreProperties>
</file>