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74" r:id="rId12"/>
    <p:sldId id="266" r:id="rId13"/>
    <p:sldId id="267" r:id="rId14"/>
    <p:sldId id="268" r:id="rId15"/>
    <p:sldId id="269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Crash Today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Пьянов А.</a:t>
            </a:r>
            <a:r>
              <a:rPr lang="en-US" dirty="0" smtClean="0"/>
              <a:t> </a:t>
            </a:r>
            <a:r>
              <a:rPr lang="ru-RU" dirty="0" smtClean="0"/>
              <a:t>М.</a:t>
            </a:r>
          </a:p>
          <a:p>
            <a:pPr algn="r"/>
            <a:r>
              <a:rPr lang="ru-RU" dirty="0" smtClean="0"/>
              <a:t>Никонова м.</a:t>
            </a:r>
            <a:r>
              <a:rPr lang="en-US" dirty="0" smtClean="0"/>
              <a:t> </a:t>
            </a:r>
            <a:r>
              <a:rPr lang="ru-RU" dirty="0" smtClean="0"/>
              <a:t>А.</a:t>
            </a:r>
          </a:p>
          <a:p>
            <a:pPr algn="r"/>
            <a:r>
              <a:rPr lang="ru-RU" dirty="0" smtClean="0"/>
              <a:t>Кислова а.</a:t>
            </a:r>
            <a:r>
              <a:rPr lang="en-US" dirty="0" smtClean="0"/>
              <a:t> </a:t>
            </a:r>
            <a:r>
              <a:rPr lang="ru-RU" dirty="0" smtClean="0"/>
              <a:t>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61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бизнес-процесса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537855"/>
            <a:ext cx="9905999" cy="4253346"/>
          </a:xfrm>
        </p:spPr>
        <p:txBody>
          <a:bodyPr/>
          <a:lstStyle/>
          <a:p>
            <a:r>
              <a:rPr lang="ru-RU" dirty="0"/>
              <a:t>Для большего понимания рассмотрим нашу систему в нотации </a:t>
            </a:r>
            <a:r>
              <a:rPr lang="ru-RU" dirty="0" smtClean="0"/>
              <a:t>IDEF0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96"/>
          <a:stretch/>
        </p:blipFill>
        <p:spPr bwMode="auto">
          <a:xfrm>
            <a:off x="2734454" y="2097088"/>
            <a:ext cx="6723092" cy="4345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118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бизнес-процесса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654233"/>
            <a:ext cx="9905999" cy="4136968"/>
          </a:xfrm>
        </p:spPr>
        <p:txBody>
          <a:bodyPr/>
          <a:lstStyle/>
          <a:p>
            <a:r>
              <a:rPr lang="ru-RU" dirty="0"/>
              <a:t>Для большего понимания рассмотрим нашу систему в нотации </a:t>
            </a:r>
            <a:r>
              <a:rPr lang="ru-RU" dirty="0" smtClean="0"/>
              <a:t>IDEF0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73393" y="2267440"/>
            <a:ext cx="11245215" cy="4249738"/>
            <a:chOff x="600421" y="2267440"/>
            <a:chExt cx="11245215" cy="4249738"/>
          </a:xfrm>
        </p:grpSpPr>
        <p:pic>
          <p:nvPicPr>
            <p:cNvPr id="4" name="Рисунок 3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196"/>
            <a:stretch/>
          </p:blipFill>
          <p:spPr bwMode="auto">
            <a:xfrm>
              <a:off x="600421" y="2267440"/>
              <a:ext cx="5542684" cy="42497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Рисунок 4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7035" b="-1554"/>
            <a:stretch/>
          </p:blipFill>
          <p:spPr bwMode="auto">
            <a:xfrm>
              <a:off x="6177538" y="2267440"/>
              <a:ext cx="5668098" cy="42497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427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состояния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116" y="2251277"/>
            <a:ext cx="7929769" cy="32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4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доступа к данным. Диаграмма классов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29553" y="27022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290935"/>
              </p:ext>
            </p:extLst>
          </p:nvPr>
        </p:nvGraphicFramePr>
        <p:xfrm>
          <a:off x="1947641" y="1953490"/>
          <a:ext cx="8296718" cy="468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3" imgW="12620786" imgH="7124866" progId="Visio.Drawing.15">
                  <p:embed/>
                </p:oleObj>
              </mc:Choice>
              <mc:Fallback>
                <p:oleObj name="Visio" r:id="rId3" imgW="12620786" imgH="7124866" progId="Visio.Drawing.1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641" y="1953490"/>
                        <a:ext cx="8296718" cy="4687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074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41194" y="1119115"/>
            <a:ext cx="6909613" cy="53315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527" y="131868"/>
            <a:ext cx="9905998" cy="1478570"/>
          </a:xfrm>
        </p:spPr>
        <p:txBody>
          <a:bodyPr/>
          <a:lstStyle/>
          <a:p>
            <a:r>
              <a:rPr lang="ru-RU" dirty="0" smtClean="0"/>
              <a:t>Взаимодействие компонентов системы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60562" y="1610436"/>
            <a:ext cx="1624771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817404"/>
              </p:ext>
            </p:extLst>
          </p:nvPr>
        </p:nvGraphicFramePr>
        <p:xfrm>
          <a:off x="2641194" y="1119115"/>
          <a:ext cx="6909613" cy="5532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3" imgW="5858015" imgH="6229312" progId="Visio.Drawing.15">
                  <p:embed/>
                </p:oleObj>
              </mc:Choice>
              <mc:Fallback>
                <p:oleObj r:id="rId3" imgW="5858015" imgH="622931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194" y="1119115"/>
                        <a:ext cx="6909613" cy="55325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8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управления доступом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Гость</a:t>
            </a:r>
          </a:p>
          <a:p>
            <a:r>
              <a:rPr lang="ru-RU" dirty="0" smtClean="0"/>
              <a:t>Пользователь</a:t>
            </a:r>
          </a:p>
          <a:p>
            <a:r>
              <a:rPr lang="ru-RU" dirty="0" smtClean="0"/>
              <a:t>Администратор</a:t>
            </a:r>
          </a:p>
          <a:p>
            <a:r>
              <a:rPr lang="ru-RU" dirty="0" smtClean="0"/>
              <a:t>Модератор</a:t>
            </a:r>
          </a:p>
        </p:txBody>
      </p:sp>
    </p:spTree>
    <p:extLst>
      <p:ext uri="{BB962C8B-B14F-4D97-AF65-F5344CB8AC3E}">
        <p14:creationId xmlns:p14="http://schemas.microsoft.com/office/powerpoint/2010/main" val="40772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Схема навигации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59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макет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7" y="1699462"/>
            <a:ext cx="4250054" cy="354171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76"/>
          <a:stretch/>
        </p:blipFill>
        <p:spPr>
          <a:xfrm>
            <a:off x="2890548" y="2811086"/>
            <a:ext cx="4728556" cy="31632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09"/>
          <a:stretch/>
        </p:blipFill>
        <p:spPr>
          <a:xfrm>
            <a:off x="6447823" y="3391593"/>
            <a:ext cx="4599588" cy="32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3169" y="2692977"/>
            <a:ext cx="5286682" cy="147857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8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о…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53" y="2249488"/>
            <a:ext cx="6276895" cy="3541712"/>
          </a:xfrm>
        </p:spPr>
      </p:pic>
    </p:spTree>
    <p:extLst>
      <p:ext uri="{BB962C8B-B14F-4D97-AF65-F5344CB8AC3E}">
        <p14:creationId xmlns:p14="http://schemas.microsoft.com/office/powerpoint/2010/main" val="397644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программной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en-US" dirty="0" err="1" smtClean="0"/>
              <a:t>грегация</a:t>
            </a:r>
            <a:r>
              <a:rPr lang="en-US" dirty="0" smtClean="0"/>
              <a:t> </a:t>
            </a:r>
            <a:r>
              <a:rPr lang="en-US" dirty="0" err="1"/>
              <a:t>новостей</a:t>
            </a:r>
            <a:r>
              <a:rPr lang="en-US" dirty="0"/>
              <a:t> о ДТП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путем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добавления</a:t>
            </a:r>
            <a:r>
              <a:rPr lang="en-US" dirty="0"/>
              <a:t> </a:t>
            </a:r>
            <a:r>
              <a:rPr lang="en-US" dirty="0" err="1"/>
              <a:t>пользователями</a:t>
            </a:r>
            <a:r>
              <a:rPr lang="en-US" dirty="0"/>
              <a:t>, </a:t>
            </a:r>
            <a:r>
              <a:rPr lang="en-US" dirty="0" err="1"/>
              <a:t>так</a:t>
            </a:r>
            <a:r>
              <a:rPr lang="en-US" dirty="0"/>
              <a:t> и в </a:t>
            </a:r>
            <a:r>
              <a:rPr lang="en-US" dirty="0" err="1"/>
              <a:t>реальном</a:t>
            </a:r>
            <a:r>
              <a:rPr lang="en-US" dirty="0"/>
              <a:t> </a:t>
            </a:r>
            <a:r>
              <a:rPr lang="en-US" dirty="0" err="1"/>
              <a:t>времени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сторонних</a:t>
            </a:r>
            <a:r>
              <a:rPr lang="en-US" dirty="0"/>
              <a:t> </a:t>
            </a:r>
            <a:r>
              <a:rPr lang="en-US" dirty="0" err="1"/>
              <a:t>ресурсов</a:t>
            </a:r>
            <a:r>
              <a:rPr lang="en-US" dirty="0"/>
              <a:t> «</a:t>
            </a:r>
            <a:r>
              <a:rPr lang="en-US" dirty="0" err="1"/>
              <a:t>Яндекс.Карты</a:t>
            </a:r>
            <a:r>
              <a:rPr lang="en-US" dirty="0"/>
              <a:t>», а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предоставление</a:t>
            </a:r>
            <a:r>
              <a:rPr lang="en-US" dirty="0"/>
              <a:t> </a:t>
            </a:r>
            <a:r>
              <a:rPr lang="en-US" dirty="0" err="1"/>
              <a:t>статистики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выбранный</a:t>
            </a:r>
            <a:r>
              <a:rPr lang="en-US" dirty="0"/>
              <a:t> </a:t>
            </a:r>
            <a:r>
              <a:rPr lang="en-US" dirty="0" err="1"/>
              <a:t>период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дорожном</a:t>
            </a:r>
            <a:r>
              <a:rPr lang="en-US" dirty="0"/>
              <a:t> </a:t>
            </a:r>
            <a:r>
              <a:rPr lang="en-US" dirty="0" err="1"/>
              <a:t>объекте</a:t>
            </a:r>
            <a:r>
              <a:rPr lang="en-US" dirty="0"/>
              <a:t> </a:t>
            </a:r>
            <a:r>
              <a:rPr lang="en-US" dirty="0" err="1"/>
              <a:t>начиная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перекрестка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участка</a:t>
            </a:r>
            <a:r>
              <a:rPr lang="en-US" dirty="0"/>
              <a:t> </a:t>
            </a:r>
            <a:r>
              <a:rPr lang="en-US" dirty="0" err="1"/>
              <a:t>дороги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района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города</a:t>
            </a:r>
            <a:r>
              <a:rPr lang="en-US" dirty="0"/>
              <a:t> в </a:t>
            </a:r>
            <a:r>
              <a:rPr lang="en-US" dirty="0" err="1"/>
              <a:t>целом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6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программной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представление </a:t>
            </a:r>
            <a:r>
              <a:rPr lang="ru-RU" dirty="0"/>
              <a:t>подробных данных о ДТП в течении последних 3х лет, в любой отрезок времени</a:t>
            </a:r>
            <a:r>
              <a:rPr lang="ru-RU" dirty="0" smtClean="0"/>
              <a:t>;</a:t>
            </a:r>
          </a:p>
          <a:p>
            <a:r>
              <a:rPr lang="ru-RU" dirty="0" smtClean="0"/>
              <a:t>предоставление </a:t>
            </a:r>
            <a:r>
              <a:rPr lang="ru-RU" dirty="0"/>
              <a:t>данных о конкретном ДТП из перечня</a:t>
            </a:r>
            <a:r>
              <a:rPr lang="ru-RU" dirty="0" smtClean="0"/>
              <a:t>;</a:t>
            </a:r>
          </a:p>
          <a:p>
            <a:r>
              <a:rPr lang="ru-RU" dirty="0" smtClean="0"/>
              <a:t>вывод </a:t>
            </a:r>
            <a:r>
              <a:rPr lang="ru-RU" dirty="0"/>
              <a:t>информации о самых частых местах дорожно-транспортных происшествий</a:t>
            </a:r>
            <a:r>
              <a:rPr lang="ru-RU" dirty="0" smtClean="0"/>
              <a:t>;</a:t>
            </a:r>
          </a:p>
          <a:p>
            <a:r>
              <a:rPr lang="ru-RU" dirty="0" smtClean="0"/>
              <a:t>генерация </a:t>
            </a:r>
            <a:r>
              <a:rPr lang="ru-RU" dirty="0"/>
              <a:t>графиков, отображающих динамику возникновения ДТП.</a:t>
            </a:r>
          </a:p>
        </p:txBody>
      </p:sp>
    </p:spTree>
    <p:extLst>
      <p:ext uri="{BB962C8B-B14F-4D97-AF65-F5344CB8AC3E}">
        <p14:creationId xmlns:p14="http://schemas.microsoft.com/office/powerpoint/2010/main" val="243713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</a:t>
            </a:r>
          </a:p>
          <a:p>
            <a:r>
              <a:rPr lang="ru-RU" dirty="0" smtClean="0"/>
              <a:t>Модератор</a:t>
            </a:r>
          </a:p>
          <a:p>
            <a:r>
              <a:rPr lang="ru-RU" dirty="0" smtClean="0"/>
              <a:t>Администратор</a:t>
            </a:r>
          </a:p>
          <a:p>
            <a:r>
              <a:rPr lang="ru-RU" dirty="0" smtClean="0"/>
              <a:t>ДТП</a:t>
            </a:r>
          </a:p>
          <a:p>
            <a:r>
              <a:rPr lang="ru-RU" dirty="0" smtClean="0"/>
              <a:t>Анализ</a:t>
            </a:r>
            <a:r>
              <a:rPr lang="en-US" dirty="0" smtClean="0"/>
              <a:t> </a:t>
            </a:r>
            <a:r>
              <a:rPr lang="ru-RU" dirty="0" smtClean="0"/>
              <a:t>ДТП</a:t>
            </a:r>
          </a:p>
          <a:p>
            <a:r>
              <a:rPr lang="ru-RU" dirty="0" smtClean="0"/>
              <a:t>Дорожный объект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132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306038"/>
              </p:ext>
            </p:extLst>
          </p:nvPr>
        </p:nvGraphicFramePr>
        <p:xfrm>
          <a:off x="1141413" y="2249488"/>
          <a:ext cx="9906000" cy="2748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Бизнес-требования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Пользовательские требования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Веб-приложение для анализа ДТП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 первом посещении сайта пользователю должна быть доступна главная страница с информацией о приложении и различными функциями (которые становится доступны после регистрации и входа)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авторизованного пользователя доступно: вывод анализа ДТП и графиков, добавление новостей о ДТП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17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</a:t>
            </a:r>
            <a:r>
              <a:rPr lang="ru-RU" dirty="0" smtClean="0"/>
              <a:t>зык </a:t>
            </a:r>
            <a:r>
              <a:rPr lang="ru-RU" dirty="0" err="1" smtClean="0"/>
              <a:t>Java</a:t>
            </a:r>
            <a:r>
              <a:rPr lang="en-US" dirty="0" smtClean="0"/>
              <a:t> EE 8.0</a:t>
            </a:r>
            <a:r>
              <a:rPr lang="ru-RU" dirty="0" smtClean="0"/>
              <a:t>,</a:t>
            </a:r>
          </a:p>
          <a:p>
            <a:r>
              <a:rPr lang="en-US" dirty="0" smtClean="0"/>
              <a:t>Web-</a:t>
            </a:r>
            <a:r>
              <a:rPr lang="ru-RU" dirty="0" smtClean="0"/>
              <a:t>приложение,</a:t>
            </a:r>
          </a:p>
          <a:p>
            <a:r>
              <a:rPr lang="en-US" dirty="0" smtClean="0"/>
              <a:t>Spring</a:t>
            </a:r>
            <a:r>
              <a:rPr lang="ru-RU" dirty="0" smtClean="0"/>
              <a:t> </a:t>
            </a:r>
            <a:r>
              <a:rPr lang="en-US" dirty="0" smtClean="0"/>
              <a:t>MVC,</a:t>
            </a:r>
          </a:p>
          <a:p>
            <a:r>
              <a:rPr lang="ru-RU" dirty="0" smtClean="0"/>
              <a:t>СУБД </a:t>
            </a:r>
            <a:r>
              <a:rPr lang="en-US" dirty="0" smtClean="0"/>
              <a:t>MySQL</a:t>
            </a:r>
            <a:r>
              <a:rPr lang="ru-RU" dirty="0" smtClean="0"/>
              <a:t>,</a:t>
            </a:r>
          </a:p>
          <a:p>
            <a:r>
              <a:rPr lang="ru-RU" dirty="0" smtClean="0"/>
              <a:t>Пользовательский интерфейс,</a:t>
            </a:r>
          </a:p>
          <a:p>
            <a:r>
              <a:rPr lang="ru-RU" dirty="0" smtClean="0"/>
              <a:t>Надежность</a:t>
            </a:r>
          </a:p>
        </p:txBody>
      </p:sp>
    </p:spTree>
    <p:extLst>
      <p:ext uri="{BB962C8B-B14F-4D97-AF65-F5344CB8AC3E}">
        <p14:creationId xmlns:p14="http://schemas.microsoft.com/office/powerpoint/2010/main" val="353728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Сравнительный анализ 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1149" y="3990039"/>
            <a:ext cx="10565476" cy="238582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Преимущества:</a:t>
            </a:r>
          </a:p>
          <a:p>
            <a:pPr marL="0" indent="0">
              <a:buNone/>
            </a:pPr>
            <a:r>
              <a:rPr lang="ru-RU" dirty="0" smtClean="0"/>
              <a:t>	Большая </a:t>
            </a:r>
            <a:r>
              <a:rPr lang="ru-RU" dirty="0"/>
              <a:t>база данных о ДТП, непосредственный источник информации.</a:t>
            </a:r>
            <a:endParaRPr lang="ru-RU" dirty="0" smtClean="0"/>
          </a:p>
          <a:p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r>
              <a:rPr lang="ru-RU" dirty="0" smtClean="0"/>
              <a:t>	Обобщенные </a:t>
            </a:r>
            <a:r>
              <a:rPr lang="ru-RU" dirty="0"/>
              <a:t>сведения о ДТП, отсутствие детального анализа происшествия, ошибки в данных.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70" y="1531822"/>
            <a:ext cx="8376660" cy="245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61564" y="1910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127612" y="1902158"/>
            <a:ext cx="5936776" cy="46948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290522"/>
              </p:ext>
            </p:extLst>
          </p:nvPr>
        </p:nvGraphicFramePr>
        <p:xfrm>
          <a:off x="3133725" y="1902158"/>
          <a:ext cx="592455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3" imgW="23717228" imgH="18745047" progId="Visio.Drawing.15">
                  <p:embed/>
                </p:oleObj>
              </mc:Choice>
              <mc:Fallback>
                <p:oleObj r:id="rId3" imgW="23717228" imgH="18745047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1902158"/>
                        <a:ext cx="5924550" cy="468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067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59</TotalTime>
  <Words>248</Words>
  <Application>Microsoft Office PowerPoint</Application>
  <PresentationFormat>Широкоэкранный</PresentationFormat>
  <Paragraphs>53</Paragraphs>
  <Slides>18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Tw Cen MT</vt:lpstr>
      <vt:lpstr>Контур</vt:lpstr>
      <vt:lpstr>Документ Microsoft Visio</vt:lpstr>
      <vt:lpstr>Car Crash Today</vt:lpstr>
      <vt:lpstr>Немного о…</vt:lpstr>
      <vt:lpstr>Цель программной системы</vt:lpstr>
      <vt:lpstr>Функции программной системы</vt:lpstr>
      <vt:lpstr>Основные понятия</vt:lpstr>
      <vt:lpstr>Функциональные требования</vt:lpstr>
      <vt:lpstr>Нефункциональные требования</vt:lpstr>
      <vt:lpstr>Сравнительный анализ аналогов</vt:lpstr>
      <vt:lpstr>Диаграмма прецедентов</vt:lpstr>
      <vt:lpstr>Анализ бизнес-процесса</vt:lpstr>
      <vt:lpstr>Анализ бизнес-процесса</vt:lpstr>
      <vt:lpstr>Диаграмма состояния</vt:lpstr>
      <vt:lpstr>Организация доступа к данным. Диаграмма классов</vt:lpstr>
      <vt:lpstr>Взаимодействие компонентов системы</vt:lpstr>
      <vt:lpstr>Организация управления доступом</vt:lpstr>
      <vt:lpstr>Схема навигации</vt:lpstr>
      <vt:lpstr>макет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Crash Today</dc:title>
  <dc:creator>Анита кислова</dc:creator>
  <cp:lastModifiedBy>Александр Пьянов</cp:lastModifiedBy>
  <cp:revision>9</cp:revision>
  <dcterms:created xsi:type="dcterms:W3CDTF">2018-11-22T15:45:55Z</dcterms:created>
  <dcterms:modified xsi:type="dcterms:W3CDTF">2018-12-09T20:29:09Z</dcterms:modified>
</cp:coreProperties>
</file>