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68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0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6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0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1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47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9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38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0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028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77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140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1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40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20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346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74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FAF278-E577-44DE-9BEA-E653AABB269D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328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3896" y="228832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программной системы «</a:t>
            </a:r>
            <a:r>
              <a:rPr lang="en-US" dirty="0" smtClean="0"/>
              <a:t>CARCRASHTODAY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54496" y="4614647"/>
            <a:ext cx="4707931" cy="108623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/>
              <a:t>Никонова </a:t>
            </a:r>
            <a:r>
              <a:rPr lang="ru-RU"/>
              <a:t>М.А</a:t>
            </a:r>
            <a:r>
              <a:rPr lang="ru-RU" smtClean="0"/>
              <a:t>.</a:t>
            </a:r>
            <a:endParaRPr lang="en-US" smtClean="0"/>
          </a:p>
          <a:p>
            <a:pPr algn="r"/>
            <a:r>
              <a:rPr lang="ru-RU" dirty="0" smtClean="0"/>
              <a:t>Кислова </a:t>
            </a:r>
            <a:r>
              <a:rPr lang="ru-RU" dirty="0" smtClean="0"/>
              <a:t>А.В.</a:t>
            </a:r>
            <a:endParaRPr lang="en-US" dirty="0" smtClean="0"/>
          </a:p>
          <a:p>
            <a:pPr algn="r"/>
            <a:r>
              <a:rPr lang="ru-RU" dirty="0"/>
              <a:t>Пьянов А.М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5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6" y="304800"/>
            <a:ext cx="10847001" cy="6291072"/>
          </a:xfrm>
        </p:spPr>
        <p:txBody>
          <a:bodyPr>
            <a:normAutofit fontScale="70000" lnSpcReduction="20000"/>
          </a:bodyPr>
          <a:lstStyle/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На данный момент почти в каждой семье есть автомобиль, возможно, и не один. Ежедневно люди ездят на работу, с работы, а также по личным нуждам или просто работают на автотранспорте. Как известно, автомобиль – источник повышенной опасности, и ДТП на дорогах общего пользования происходят каждый день.</a:t>
            </a:r>
            <a:endParaRPr lang="en-US" sz="2800" dirty="0" smtClean="0"/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Программная система «</a:t>
            </a:r>
            <a:r>
              <a:rPr lang="en-US" sz="2800" dirty="0" err="1" smtClean="0"/>
              <a:t>CarCrashToday</a:t>
            </a:r>
            <a:r>
              <a:rPr lang="ru-RU" sz="2800" dirty="0" smtClean="0"/>
              <a:t>» накапливает данные о ДТП в городе, позволяет добавлять сведения о новых происшествиях, а также получать статистику о самых опасных участках дороги. Приложение взаимодействует с сервисом «</a:t>
            </a:r>
            <a:r>
              <a:rPr lang="ru-RU" sz="2800" dirty="0" err="1" smtClean="0"/>
              <a:t>Яндекс.Карты</a:t>
            </a:r>
            <a:r>
              <a:rPr lang="ru-RU" sz="2800" dirty="0" smtClean="0"/>
              <a:t>» для получения данных о ДТП. </a:t>
            </a:r>
            <a:r>
              <a:rPr lang="ru-RU" sz="2800" dirty="0"/>
              <a:t>Так </a:t>
            </a:r>
            <a:r>
              <a:rPr lang="ru-RU" sz="2800" dirty="0" smtClean="0"/>
              <a:t>же авторизированные пользователи  имеют возможность добавить данные с учетом </a:t>
            </a:r>
            <a:r>
              <a:rPr lang="ru-RU" sz="2800" dirty="0" err="1" smtClean="0"/>
              <a:t>модерации</a:t>
            </a:r>
            <a:r>
              <a:rPr lang="ru-RU" sz="2800" dirty="0" smtClean="0"/>
              <a:t>.</a:t>
            </a:r>
          </a:p>
          <a:p>
            <a:pPr marL="180000" indent="432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Функции ПС: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Вывод статистики о самых частых местах ДТП;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Добавление информации о ДТП авторизированными пользователями;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Отображение схемы конкретного ДТП;</a:t>
            </a:r>
          </a:p>
          <a:p>
            <a:pPr marL="1094400" lvl="3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800" i="0" dirty="0" smtClean="0"/>
              <a:t>Поиск по гос. номеру автомобиля на предмет участия в ДТП</a:t>
            </a:r>
            <a:r>
              <a:rPr lang="ru-RU" sz="2800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537" y="343592"/>
            <a:ext cx="9905998" cy="1905000"/>
          </a:xfrm>
        </p:spPr>
        <p:txBody>
          <a:bodyPr/>
          <a:lstStyle/>
          <a:p>
            <a:r>
              <a:rPr lang="ru-RU" dirty="0"/>
              <a:t>Целевая аудитория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10512"/>
            <a:ext cx="10076688" cy="358140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Водители;</a:t>
            </a:r>
          </a:p>
          <a:p>
            <a:r>
              <a:rPr lang="ru-RU" sz="2800" dirty="0" smtClean="0"/>
              <a:t>Страховые компании;</a:t>
            </a:r>
            <a:endParaRPr lang="en-US" sz="2800" dirty="0" smtClean="0"/>
          </a:p>
          <a:p>
            <a:r>
              <a:rPr lang="ru-RU" sz="2800" dirty="0" smtClean="0"/>
              <a:t>Эксперты;</a:t>
            </a:r>
          </a:p>
          <a:p>
            <a:r>
              <a:rPr lang="ru-RU" sz="2800" dirty="0" smtClean="0"/>
              <a:t>Активисты;</a:t>
            </a:r>
          </a:p>
          <a:p>
            <a:r>
              <a:rPr lang="ru-RU" sz="2800" dirty="0" smtClean="0"/>
              <a:t>Журналисты;</a:t>
            </a:r>
          </a:p>
          <a:p>
            <a:r>
              <a:rPr lang="ru-RU" sz="2800" dirty="0" smtClean="0"/>
              <a:t>Сотрудники ГАИ;</a:t>
            </a:r>
          </a:p>
          <a:p>
            <a:r>
              <a:rPr lang="ru-RU" sz="2800" dirty="0" smtClean="0"/>
              <a:t>Сотрудники </a:t>
            </a:r>
            <a:r>
              <a:rPr lang="ru-RU" sz="2800" dirty="0" err="1" smtClean="0"/>
              <a:t>РосАвтоДор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9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160" y="714894"/>
            <a:ext cx="9905998" cy="934999"/>
          </a:xfrm>
        </p:spPr>
        <p:txBody>
          <a:bodyPr/>
          <a:lstStyle/>
          <a:p>
            <a:r>
              <a:rPr lang="ru-RU" dirty="0" smtClean="0"/>
              <a:t>Выгода пользователя: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4281055"/>
            <a:ext cx="9989127" cy="12574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Реклама;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Предоставление данных другим сервисам.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28065" y="1649892"/>
            <a:ext cx="9653093" cy="165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Информация для автовладельцев об автомобиле, замеченном в ДТП в данном регионе;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Потенциальное предотвращение ДТП.</a:t>
            </a:r>
          </a:p>
          <a:p>
            <a:pPr marL="0" indent="0">
              <a:buFont typeface="Wingdings 2" pitchFamily="18" charset="2"/>
              <a:buNone/>
            </a:pP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75160" y="3150266"/>
            <a:ext cx="9905998" cy="93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Пути монетизации: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1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205357"/>
            <a:ext cx="9905998" cy="1269846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346200"/>
            <a:ext cx="11191702" cy="163068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800" dirty="0" err="1" smtClean="0"/>
              <a:t>Стат</a:t>
            </a:r>
            <a:r>
              <a:rPr lang="ru-RU" sz="2800" dirty="0" smtClean="0"/>
              <a:t> ГИБДД: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Большая база данных о ДТП, непосредственный источник информации;</a:t>
            </a:r>
          </a:p>
          <a:p>
            <a:pPr algn="just">
              <a:lnSpc>
                <a:spcPct val="100000"/>
              </a:lnSpc>
            </a:pPr>
            <a:r>
              <a:rPr lang="ru-RU" sz="2400" dirty="0" smtClean="0"/>
              <a:t>Обобщенные сведения о ДТП, отсутствие детального анализа происшествия, ошибки в данных.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4159" t="31403" r="24499"/>
          <a:stretch/>
        </p:blipFill>
        <p:spPr>
          <a:xfrm>
            <a:off x="845127" y="3255202"/>
            <a:ext cx="4699462" cy="34010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526" t="7312" r="28843" b="14726"/>
          <a:stretch/>
        </p:blipFill>
        <p:spPr>
          <a:xfrm>
            <a:off x="7132320" y="3256687"/>
            <a:ext cx="4156364" cy="33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73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тка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237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Сетка</vt:lpstr>
      <vt:lpstr>Разработка программной системы «CARCRASHTODAY»</vt:lpstr>
      <vt:lpstr>Презентация PowerPoint</vt:lpstr>
      <vt:lpstr>Целевая аудитория:</vt:lpstr>
      <vt:lpstr>Выгода пользователя:</vt:lpstr>
      <vt:lpstr>Аналоги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Липатова</dc:creator>
  <cp:lastModifiedBy>Mafuy</cp:lastModifiedBy>
  <cp:revision>28</cp:revision>
  <dcterms:created xsi:type="dcterms:W3CDTF">2017-09-16T07:37:43Z</dcterms:created>
  <dcterms:modified xsi:type="dcterms:W3CDTF">2018-10-09T08:03:11Z</dcterms:modified>
</cp:coreProperties>
</file>