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4" r:id="rId12"/>
    <p:sldId id="266" r:id="rId13"/>
    <p:sldId id="267" r:id="rId14"/>
    <p:sldId id="268" r:id="rId15"/>
    <p:sldId id="275" r:id="rId16"/>
    <p:sldId id="269" r:id="rId17"/>
    <p:sldId id="273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А.</a:t>
            </a:r>
            <a:r>
              <a:rPr lang="en-US" dirty="0" smtClean="0"/>
              <a:t> </a:t>
            </a:r>
            <a:r>
              <a:rPr lang="ru-RU" dirty="0" smtClean="0"/>
              <a:t>М.</a:t>
            </a:r>
          </a:p>
          <a:p>
            <a:pPr algn="r"/>
            <a:r>
              <a:rPr lang="ru-RU" dirty="0" smtClean="0"/>
              <a:t>Никонова м.</a:t>
            </a:r>
            <a:r>
              <a:rPr lang="en-US" dirty="0" smtClean="0"/>
              <a:t> </a:t>
            </a:r>
            <a:r>
              <a:rPr lang="ru-RU" dirty="0" smtClean="0"/>
              <a:t>А.</a:t>
            </a:r>
          </a:p>
          <a:p>
            <a:pPr algn="r"/>
            <a:r>
              <a:rPr lang="ru-RU" dirty="0" smtClean="0"/>
              <a:t>Кислова а.</a:t>
            </a:r>
            <a:r>
              <a:rPr lang="en-US" dirty="0" smtClean="0"/>
              <a:t> </a:t>
            </a:r>
            <a:r>
              <a:rPr lang="ru-RU" dirty="0" smtClean="0"/>
              <a:t>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537855"/>
            <a:ext cx="9905999" cy="4253346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96"/>
          <a:stretch/>
        </p:blipFill>
        <p:spPr bwMode="auto">
          <a:xfrm>
            <a:off x="2734454" y="2097088"/>
            <a:ext cx="6723092" cy="434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654233"/>
            <a:ext cx="9905999" cy="4136968"/>
          </a:xfrm>
        </p:spPr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1803" y="2294735"/>
            <a:ext cx="11245215" cy="4249738"/>
            <a:chOff x="600421" y="2267440"/>
            <a:chExt cx="11245215" cy="4249738"/>
          </a:xfrm>
        </p:grpSpPr>
        <p:pic>
          <p:nvPicPr>
            <p:cNvPr id="4" name="Рисунок 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196"/>
            <a:stretch/>
          </p:blipFill>
          <p:spPr bwMode="auto">
            <a:xfrm>
              <a:off x="600421" y="2267440"/>
              <a:ext cx="5542684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Рисунок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27035" b="-1554"/>
            <a:stretch/>
          </p:blipFill>
          <p:spPr bwMode="auto">
            <a:xfrm>
              <a:off x="6177538" y="2267440"/>
              <a:ext cx="5668098" cy="42497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427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6" y="2251277"/>
            <a:ext cx="7929769" cy="3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290935"/>
              </p:ext>
            </p:extLst>
          </p:nvPr>
        </p:nvGraphicFramePr>
        <p:xfrm>
          <a:off x="1947641" y="1953490"/>
          <a:ext cx="8296718" cy="46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12620786" imgH="7124866" progId="Visio.Drawing.15">
                  <p:embed/>
                </p:oleObj>
              </mc:Choice>
              <mc:Fallback>
                <p:oleObj name="Visio" r:id="rId3" imgW="12620786" imgH="7124866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641" y="1953490"/>
                        <a:ext cx="8296718" cy="4687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41194" y="1119115"/>
            <a:ext cx="6909613" cy="5331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7404"/>
              </p:ext>
            </p:extLst>
          </p:nvPr>
        </p:nvGraphicFramePr>
        <p:xfrm>
          <a:off x="2641194" y="1119115"/>
          <a:ext cx="6909613" cy="5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5858015" imgH="6229312" progId="Visio.Drawing.15">
                  <p:embed/>
                </p:oleObj>
              </mc:Choice>
              <mc:Fallback>
                <p:oleObj r:id="rId3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94" y="1119115"/>
                        <a:ext cx="6909613" cy="553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27554"/>
            <a:ext cx="10179562" cy="30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Гость</a:t>
            </a:r>
          </a:p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навигации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37" y="2344084"/>
            <a:ext cx="9374127" cy="376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359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7" y="1699462"/>
            <a:ext cx="4250054" cy="354171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76"/>
          <a:stretch/>
        </p:blipFill>
        <p:spPr>
          <a:xfrm>
            <a:off x="2903611" y="2340823"/>
            <a:ext cx="4728556" cy="31632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09"/>
          <a:stretch/>
        </p:blipFill>
        <p:spPr>
          <a:xfrm>
            <a:off x="6094412" y="3038895"/>
            <a:ext cx="4599588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3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грегация</a:t>
            </a:r>
            <a:r>
              <a:rPr lang="en-US" dirty="0" smtClean="0"/>
              <a:t> </a:t>
            </a:r>
            <a:r>
              <a:rPr lang="en-US" dirty="0" err="1"/>
              <a:t>новостей</a:t>
            </a:r>
            <a:r>
              <a:rPr lang="en-US" dirty="0"/>
              <a:t> о </a:t>
            </a:r>
            <a:r>
              <a:rPr lang="en-US" dirty="0" smtClean="0"/>
              <a:t>ДТП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путем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сторонних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«</a:t>
            </a:r>
            <a:r>
              <a:rPr lang="en-US" dirty="0" err="1"/>
              <a:t>Яндекс.Карты</a:t>
            </a:r>
            <a:r>
              <a:rPr lang="en-US" dirty="0"/>
              <a:t>»,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предоставление</a:t>
            </a:r>
            <a:r>
              <a:rPr lang="en-US" dirty="0"/>
              <a:t> </a:t>
            </a:r>
            <a:r>
              <a:rPr lang="en-US" dirty="0" err="1"/>
              <a:t>статистики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выбранный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дорожном</a:t>
            </a:r>
            <a:r>
              <a:rPr lang="en-US" dirty="0"/>
              <a:t> </a:t>
            </a:r>
            <a:r>
              <a:rPr lang="en-US" dirty="0" err="1"/>
              <a:t>объекте</a:t>
            </a:r>
            <a:r>
              <a:rPr lang="en-US" dirty="0"/>
              <a:t> </a:t>
            </a:r>
            <a:r>
              <a:rPr lang="en-US" dirty="0" err="1"/>
              <a:t>начиная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перекрестка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участка</a:t>
            </a:r>
            <a:r>
              <a:rPr lang="en-US" dirty="0"/>
              <a:t> </a:t>
            </a:r>
            <a:r>
              <a:rPr lang="en-US" dirty="0" err="1"/>
              <a:t>дороги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района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города</a:t>
            </a:r>
            <a:r>
              <a:rPr lang="en-US" dirty="0"/>
              <a:t> в </a:t>
            </a:r>
            <a:r>
              <a:rPr lang="en-US" dirty="0" err="1"/>
              <a:t>целом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  <a:r>
              <a:rPr lang="en-US" dirty="0" smtClean="0"/>
              <a:t> </a:t>
            </a:r>
            <a:r>
              <a:rPr lang="ru-RU" dirty="0" smtClean="0"/>
              <a:t>ДТП</a:t>
            </a:r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en-US" dirty="0" smtClean="0"/>
              <a:t> EE 8.0</a:t>
            </a:r>
            <a:r>
              <a:rPr lang="ru-RU" dirty="0" smtClean="0"/>
              <a:t>,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</a:t>
            </a:r>
            <a:r>
              <a:rPr lang="ru-RU" dirty="0" smtClean="0"/>
              <a:t> </a:t>
            </a:r>
            <a:r>
              <a:rPr lang="en-US" dirty="0" smtClean="0"/>
              <a:t>MVC,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149" y="3990039"/>
            <a:ext cx="10565476" cy="238582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r>
              <a:rPr lang="ru-RU" dirty="0" smtClean="0"/>
              <a:t>	Большая </a:t>
            </a:r>
            <a:r>
              <a:rPr lang="ru-RU" dirty="0"/>
              <a:t>база данных о ДТП, непосредственный источник информации.</a:t>
            </a:r>
            <a:endParaRPr lang="ru-RU" dirty="0" smtClean="0"/>
          </a:p>
          <a:p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r>
              <a:rPr lang="ru-RU" dirty="0" smtClean="0"/>
              <a:t>	Обобщенные </a:t>
            </a:r>
            <a:r>
              <a:rPr lang="ru-RU" dirty="0"/>
              <a:t>сведения о ДТП, отсутствие детального анализа происшествия, ошибки в данных.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0" y="1531822"/>
            <a:ext cx="8376660" cy="24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27612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90522"/>
              </p:ext>
            </p:extLst>
          </p:nvPr>
        </p:nvGraphicFramePr>
        <p:xfrm>
          <a:off x="3133725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23717228" imgH="18745047" progId="Visio.Drawing.15">
                  <p:embed/>
                </p:oleObj>
              </mc:Choice>
              <mc:Fallback>
                <p:oleObj r:id="rId3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69</TotalTime>
  <Words>250</Words>
  <Application>Microsoft Office PowerPoint</Application>
  <PresentationFormat>Широкоэкранный</PresentationFormat>
  <Paragraphs>54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Trebuchet MS</vt:lpstr>
      <vt:lpstr>Tw Cen MT</vt:lpstr>
      <vt:lpstr>Контур</vt:lpstr>
      <vt:lpstr>Документ Microsoft Visio</vt:lpstr>
      <vt:lpstr>Visio</vt:lpstr>
      <vt:lpstr>Car Crash Today</vt:lpstr>
      <vt:lpstr>Немного о…</vt:lpstr>
      <vt:lpstr>Цель программной системы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Анализ бизнес-процесса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Диаграмма ганта</vt:lpstr>
      <vt:lpstr>Организация управления доступом</vt:lpstr>
      <vt:lpstr>Схема навигации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MaryMafuy</cp:lastModifiedBy>
  <cp:revision>11</cp:revision>
  <dcterms:created xsi:type="dcterms:W3CDTF">2018-11-22T15:45:55Z</dcterms:created>
  <dcterms:modified xsi:type="dcterms:W3CDTF">2018-12-10T08:00:59Z</dcterms:modified>
</cp:coreProperties>
</file>