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30" name="PlaceHolder 2"/>
          <p:cNvSpPr>
            <a:spLocks noGrp="1"/>
          </p:cNvSpPr>
          <p:nvPr>
            <p:ph type="body"/>
          </p:nvPr>
        </p:nvSpPr>
        <p:spPr>
          <a:xfrm>
            <a:off x="360000" y="1980000"/>
            <a:ext cx="936000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31" name="PlaceHolder 3"/>
          <p:cNvSpPr>
            <a:spLocks noGrp="1"/>
          </p:cNvSpPr>
          <p:nvPr>
            <p:ph type="body"/>
          </p:nvPr>
        </p:nvSpPr>
        <p:spPr>
          <a:xfrm>
            <a:off x="360000" y="4612320"/>
            <a:ext cx="936000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33"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34"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35" name="PlaceHolder 4"/>
          <p:cNvSpPr>
            <a:spLocks noGrp="1"/>
          </p:cNvSpPr>
          <p:nvPr>
            <p:ph type="body"/>
          </p:nvPr>
        </p:nvSpPr>
        <p:spPr>
          <a:xfrm>
            <a:off x="360000" y="461232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36" name="PlaceHolder 5"/>
          <p:cNvSpPr>
            <a:spLocks noGrp="1"/>
          </p:cNvSpPr>
          <p:nvPr>
            <p:ph type="body"/>
          </p:nvPr>
        </p:nvSpPr>
        <p:spPr>
          <a:xfrm>
            <a:off x="5155920" y="461232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38" name="PlaceHolder 2"/>
          <p:cNvSpPr>
            <a:spLocks noGrp="1"/>
          </p:cNvSpPr>
          <p:nvPr>
            <p:ph type="body"/>
          </p:nvPr>
        </p:nvSpPr>
        <p:spPr>
          <a:xfrm>
            <a:off x="360000" y="198000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39" name="PlaceHolder 3"/>
          <p:cNvSpPr>
            <a:spLocks noGrp="1"/>
          </p:cNvSpPr>
          <p:nvPr>
            <p:ph type="body"/>
          </p:nvPr>
        </p:nvSpPr>
        <p:spPr>
          <a:xfrm>
            <a:off x="3524760" y="198000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40" name="PlaceHolder 4"/>
          <p:cNvSpPr>
            <a:spLocks noGrp="1"/>
          </p:cNvSpPr>
          <p:nvPr>
            <p:ph type="body"/>
          </p:nvPr>
        </p:nvSpPr>
        <p:spPr>
          <a:xfrm>
            <a:off x="6689160" y="198000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41" name="PlaceHolder 5"/>
          <p:cNvSpPr>
            <a:spLocks noGrp="1"/>
          </p:cNvSpPr>
          <p:nvPr>
            <p:ph type="body"/>
          </p:nvPr>
        </p:nvSpPr>
        <p:spPr>
          <a:xfrm>
            <a:off x="360000" y="461232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42" name="PlaceHolder 6"/>
          <p:cNvSpPr>
            <a:spLocks noGrp="1"/>
          </p:cNvSpPr>
          <p:nvPr>
            <p:ph type="body"/>
          </p:nvPr>
        </p:nvSpPr>
        <p:spPr>
          <a:xfrm>
            <a:off x="3524760" y="461232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43" name="PlaceHolder 7"/>
          <p:cNvSpPr>
            <a:spLocks noGrp="1"/>
          </p:cNvSpPr>
          <p:nvPr>
            <p:ph type="body"/>
          </p:nvPr>
        </p:nvSpPr>
        <p:spPr>
          <a:xfrm>
            <a:off x="6689160" y="461232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51" name="PlaceHolder 2"/>
          <p:cNvSpPr>
            <a:spLocks noGrp="1"/>
          </p:cNvSpPr>
          <p:nvPr>
            <p:ph type="subTitle"/>
          </p:nvPr>
        </p:nvSpPr>
        <p:spPr>
          <a:xfrm>
            <a:off x="360000" y="1980000"/>
            <a:ext cx="9360000" cy="5040000"/>
          </a:xfrm>
          <a:prstGeom prst="rect">
            <a:avLst/>
          </a:prstGeom>
        </p:spPr>
        <p:txBody>
          <a:bodyPr lIns="0" rIns="0" tIns="0" bIns="0" anchor="ctr"/>
          <a:p>
            <a:pPr algn="ctr"/>
            <a:endParaRPr b="0" lang="en-US" sz="3200" spc="-1" strike="noStrike">
              <a:solidFill>
                <a:srgbClr val="2c3e50"/>
              </a:solid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53" name="PlaceHolder 2"/>
          <p:cNvSpPr>
            <a:spLocks noGrp="1"/>
          </p:cNvSpPr>
          <p:nvPr>
            <p:ph type="body"/>
          </p:nvPr>
        </p:nvSpPr>
        <p:spPr>
          <a:xfrm>
            <a:off x="360000" y="1980000"/>
            <a:ext cx="936000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55" name="PlaceHolder 2"/>
          <p:cNvSpPr>
            <a:spLocks noGrp="1"/>
          </p:cNvSpPr>
          <p:nvPr>
            <p:ph type="body"/>
          </p:nvPr>
        </p:nvSpPr>
        <p:spPr>
          <a:xfrm>
            <a:off x="360000" y="1980000"/>
            <a:ext cx="456732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56" name="PlaceHolder 3"/>
          <p:cNvSpPr>
            <a:spLocks noGrp="1"/>
          </p:cNvSpPr>
          <p:nvPr>
            <p:ph type="body"/>
          </p:nvPr>
        </p:nvSpPr>
        <p:spPr>
          <a:xfrm>
            <a:off x="5155920" y="1980000"/>
            <a:ext cx="456732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360000" y="301320"/>
            <a:ext cx="9360000" cy="4445280"/>
          </a:xfrm>
          <a:prstGeom prst="rect">
            <a:avLst/>
          </a:prstGeom>
        </p:spPr>
        <p:txBody>
          <a:bodyPr lIns="0" rIns="0" tIns="0" bIns="0" anchor="ctr"/>
          <a:p>
            <a:pPr algn="ctr"/>
            <a:endParaRPr b="0" lang="en-US" sz="3200" spc="-1" strike="noStrike">
              <a:solidFill>
                <a:srgbClr val="2c3e50"/>
              </a:solid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60"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61" name="PlaceHolder 3"/>
          <p:cNvSpPr>
            <a:spLocks noGrp="1"/>
          </p:cNvSpPr>
          <p:nvPr>
            <p:ph type="body"/>
          </p:nvPr>
        </p:nvSpPr>
        <p:spPr>
          <a:xfrm>
            <a:off x="5155920" y="1980000"/>
            <a:ext cx="456732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62" name="PlaceHolder 4"/>
          <p:cNvSpPr>
            <a:spLocks noGrp="1"/>
          </p:cNvSpPr>
          <p:nvPr>
            <p:ph type="body"/>
          </p:nvPr>
        </p:nvSpPr>
        <p:spPr>
          <a:xfrm>
            <a:off x="360000" y="461232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9" name="PlaceHolder 2"/>
          <p:cNvSpPr>
            <a:spLocks noGrp="1"/>
          </p:cNvSpPr>
          <p:nvPr>
            <p:ph type="subTitle"/>
          </p:nvPr>
        </p:nvSpPr>
        <p:spPr>
          <a:xfrm>
            <a:off x="360000" y="1980000"/>
            <a:ext cx="9360000" cy="5040000"/>
          </a:xfrm>
          <a:prstGeom prst="rect">
            <a:avLst/>
          </a:prstGeom>
        </p:spPr>
        <p:txBody>
          <a:bodyPr lIns="0" rIns="0" tIns="0" bIns="0" anchor="ctr"/>
          <a:p>
            <a:pPr algn="ctr"/>
            <a:endParaRPr b="0" lang="en-US" sz="3200" spc="-1" strike="noStrike">
              <a:solidFill>
                <a:srgbClr val="2c3e50"/>
              </a:solid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64" name="PlaceHolder 2"/>
          <p:cNvSpPr>
            <a:spLocks noGrp="1"/>
          </p:cNvSpPr>
          <p:nvPr>
            <p:ph type="body"/>
          </p:nvPr>
        </p:nvSpPr>
        <p:spPr>
          <a:xfrm>
            <a:off x="360000" y="1980000"/>
            <a:ext cx="456732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65"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66" name="PlaceHolder 4"/>
          <p:cNvSpPr>
            <a:spLocks noGrp="1"/>
          </p:cNvSpPr>
          <p:nvPr>
            <p:ph type="body"/>
          </p:nvPr>
        </p:nvSpPr>
        <p:spPr>
          <a:xfrm>
            <a:off x="5155920" y="461232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68"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69"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70" name="PlaceHolder 4"/>
          <p:cNvSpPr>
            <a:spLocks noGrp="1"/>
          </p:cNvSpPr>
          <p:nvPr>
            <p:ph type="body"/>
          </p:nvPr>
        </p:nvSpPr>
        <p:spPr>
          <a:xfrm>
            <a:off x="360000" y="4612320"/>
            <a:ext cx="936000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72" name="PlaceHolder 2"/>
          <p:cNvSpPr>
            <a:spLocks noGrp="1"/>
          </p:cNvSpPr>
          <p:nvPr>
            <p:ph type="body"/>
          </p:nvPr>
        </p:nvSpPr>
        <p:spPr>
          <a:xfrm>
            <a:off x="360000" y="1980000"/>
            <a:ext cx="936000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73" name="PlaceHolder 3"/>
          <p:cNvSpPr>
            <a:spLocks noGrp="1"/>
          </p:cNvSpPr>
          <p:nvPr>
            <p:ph type="body"/>
          </p:nvPr>
        </p:nvSpPr>
        <p:spPr>
          <a:xfrm>
            <a:off x="360000" y="4612320"/>
            <a:ext cx="936000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75"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76"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77" name="PlaceHolder 4"/>
          <p:cNvSpPr>
            <a:spLocks noGrp="1"/>
          </p:cNvSpPr>
          <p:nvPr>
            <p:ph type="body"/>
          </p:nvPr>
        </p:nvSpPr>
        <p:spPr>
          <a:xfrm>
            <a:off x="360000" y="461232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78" name="PlaceHolder 5"/>
          <p:cNvSpPr>
            <a:spLocks noGrp="1"/>
          </p:cNvSpPr>
          <p:nvPr>
            <p:ph type="body"/>
          </p:nvPr>
        </p:nvSpPr>
        <p:spPr>
          <a:xfrm>
            <a:off x="5155920" y="461232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80" name="PlaceHolder 2"/>
          <p:cNvSpPr>
            <a:spLocks noGrp="1"/>
          </p:cNvSpPr>
          <p:nvPr>
            <p:ph type="body"/>
          </p:nvPr>
        </p:nvSpPr>
        <p:spPr>
          <a:xfrm>
            <a:off x="360000" y="198000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81" name="PlaceHolder 3"/>
          <p:cNvSpPr>
            <a:spLocks noGrp="1"/>
          </p:cNvSpPr>
          <p:nvPr>
            <p:ph type="body"/>
          </p:nvPr>
        </p:nvSpPr>
        <p:spPr>
          <a:xfrm>
            <a:off x="3524760" y="198000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82" name="PlaceHolder 4"/>
          <p:cNvSpPr>
            <a:spLocks noGrp="1"/>
          </p:cNvSpPr>
          <p:nvPr>
            <p:ph type="body"/>
          </p:nvPr>
        </p:nvSpPr>
        <p:spPr>
          <a:xfrm>
            <a:off x="6689160" y="198000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83" name="PlaceHolder 5"/>
          <p:cNvSpPr>
            <a:spLocks noGrp="1"/>
          </p:cNvSpPr>
          <p:nvPr>
            <p:ph type="body"/>
          </p:nvPr>
        </p:nvSpPr>
        <p:spPr>
          <a:xfrm>
            <a:off x="360000" y="461232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84" name="PlaceHolder 6"/>
          <p:cNvSpPr>
            <a:spLocks noGrp="1"/>
          </p:cNvSpPr>
          <p:nvPr>
            <p:ph type="body"/>
          </p:nvPr>
        </p:nvSpPr>
        <p:spPr>
          <a:xfrm>
            <a:off x="3524760" y="461232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85" name="PlaceHolder 7"/>
          <p:cNvSpPr>
            <a:spLocks noGrp="1"/>
          </p:cNvSpPr>
          <p:nvPr>
            <p:ph type="body"/>
          </p:nvPr>
        </p:nvSpPr>
        <p:spPr>
          <a:xfrm>
            <a:off x="6689160" y="461232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93" name="PlaceHolder 2"/>
          <p:cNvSpPr>
            <a:spLocks noGrp="1"/>
          </p:cNvSpPr>
          <p:nvPr>
            <p:ph type="subTitle"/>
          </p:nvPr>
        </p:nvSpPr>
        <p:spPr>
          <a:xfrm>
            <a:off x="360000" y="1980000"/>
            <a:ext cx="9360000" cy="5040000"/>
          </a:xfrm>
          <a:prstGeom prst="rect">
            <a:avLst/>
          </a:prstGeom>
        </p:spPr>
        <p:txBody>
          <a:bodyPr lIns="0" rIns="0" tIns="0" bIns="0" anchor="ctr"/>
          <a:p>
            <a:pPr algn="ctr"/>
            <a:endParaRPr b="0" lang="en-US" sz="3200" spc="-1" strike="noStrike">
              <a:solidFill>
                <a:srgbClr val="2c3e50"/>
              </a:solid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95" name="PlaceHolder 2"/>
          <p:cNvSpPr>
            <a:spLocks noGrp="1"/>
          </p:cNvSpPr>
          <p:nvPr>
            <p:ph type="body"/>
          </p:nvPr>
        </p:nvSpPr>
        <p:spPr>
          <a:xfrm>
            <a:off x="360000" y="1980000"/>
            <a:ext cx="936000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97" name="PlaceHolder 2"/>
          <p:cNvSpPr>
            <a:spLocks noGrp="1"/>
          </p:cNvSpPr>
          <p:nvPr>
            <p:ph type="body"/>
          </p:nvPr>
        </p:nvSpPr>
        <p:spPr>
          <a:xfrm>
            <a:off x="360000" y="1980000"/>
            <a:ext cx="456732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98" name="PlaceHolder 3"/>
          <p:cNvSpPr>
            <a:spLocks noGrp="1"/>
          </p:cNvSpPr>
          <p:nvPr>
            <p:ph type="body"/>
          </p:nvPr>
        </p:nvSpPr>
        <p:spPr>
          <a:xfrm>
            <a:off x="5155920" y="1980000"/>
            <a:ext cx="456732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11" name="PlaceHolder 2"/>
          <p:cNvSpPr>
            <a:spLocks noGrp="1"/>
          </p:cNvSpPr>
          <p:nvPr>
            <p:ph type="body"/>
          </p:nvPr>
        </p:nvSpPr>
        <p:spPr>
          <a:xfrm>
            <a:off x="360000" y="1980000"/>
            <a:ext cx="936000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360000" y="301320"/>
            <a:ext cx="9360000" cy="4445280"/>
          </a:xfrm>
          <a:prstGeom prst="rect">
            <a:avLst/>
          </a:prstGeom>
        </p:spPr>
        <p:txBody>
          <a:bodyPr lIns="0" rIns="0" tIns="0" bIns="0" anchor="ctr"/>
          <a:p>
            <a:pPr algn="ctr"/>
            <a:endParaRPr b="0" lang="en-US" sz="3200" spc="-1" strike="noStrike">
              <a:solidFill>
                <a:srgbClr val="2c3e50"/>
              </a:solid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102"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03" name="PlaceHolder 3"/>
          <p:cNvSpPr>
            <a:spLocks noGrp="1"/>
          </p:cNvSpPr>
          <p:nvPr>
            <p:ph type="body"/>
          </p:nvPr>
        </p:nvSpPr>
        <p:spPr>
          <a:xfrm>
            <a:off x="5155920" y="1980000"/>
            <a:ext cx="456732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04" name="PlaceHolder 4"/>
          <p:cNvSpPr>
            <a:spLocks noGrp="1"/>
          </p:cNvSpPr>
          <p:nvPr>
            <p:ph type="body"/>
          </p:nvPr>
        </p:nvSpPr>
        <p:spPr>
          <a:xfrm>
            <a:off x="360000" y="461232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106" name="PlaceHolder 2"/>
          <p:cNvSpPr>
            <a:spLocks noGrp="1"/>
          </p:cNvSpPr>
          <p:nvPr>
            <p:ph type="body"/>
          </p:nvPr>
        </p:nvSpPr>
        <p:spPr>
          <a:xfrm>
            <a:off x="360000" y="1980000"/>
            <a:ext cx="456732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07"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08" name="PlaceHolder 4"/>
          <p:cNvSpPr>
            <a:spLocks noGrp="1"/>
          </p:cNvSpPr>
          <p:nvPr>
            <p:ph type="body"/>
          </p:nvPr>
        </p:nvSpPr>
        <p:spPr>
          <a:xfrm>
            <a:off x="5155920" y="461232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110"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11"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12" name="PlaceHolder 4"/>
          <p:cNvSpPr>
            <a:spLocks noGrp="1"/>
          </p:cNvSpPr>
          <p:nvPr>
            <p:ph type="body"/>
          </p:nvPr>
        </p:nvSpPr>
        <p:spPr>
          <a:xfrm>
            <a:off x="360000" y="4612320"/>
            <a:ext cx="936000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114" name="PlaceHolder 2"/>
          <p:cNvSpPr>
            <a:spLocks noGrp="1"/>
          </p:cNvSpPr>
          <p:nvPr>
            <p:ph type="body"/>
          </p:nvPr>
        </p:nvSpPr>
        <p:spPr>
          <a:xfrm>
            <a:off x="360000" y="1980000"/>
            <a:ext cx="936000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15" name="PlaceHolder 3"/>
          <p:cNvSpPr>
            <a:spLocks noGrp="1"/>
          </p:cNvSpPr>
          <p:nvPr>
            <p:ph type="body"/>
          </p:nvPr>
        </p:nvSpPr>
        <p:spPr>
          <a:xfrm>
            <a:off x="360000" y="4612320"/>
            <a:ext cx="936000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117"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18"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19" name="PlaceHolder 4"/>
          <p:cNvSpPr>
            <a:spLocks noGrp="1"/>
          </p:cNvSpPr>
          <p:nvPr>
            <p:ph type="body"/>
          </p:nvPr>
        </p:nvSpPr>
        <p:spPr>
          <a:xfrm>
            <a:off x="360000" y="461232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20" name="PlaceHolder 5"/>
          <p:cNvSpPr>
            <a:spLocks noGrp="1"/>
          </p:cNvSpPr>
          <p:nvPr>
            <p:ph type="body"/>
          </p:nvPr>
        </p:nvSpPr>
        <p:spPr>
          <a:xfrm>
            <a:off x="5155920" y="461232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122" name="PlaceHolder 2"/>
          <p:cNvSpPr>
            <a:spLocks noGrp="1"/>
          </p:cNvSpPr>
          <p:nvPr>
            <p:ph type="body"/>
          </p:nvPr>
        </p:nvSpPr>
        <p:spPr>
          <a:xfrm>
            <a:off x="360000" y="198000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23" name="PlaceHolder 3"/>
          <p:cNvSpPr>
            <a:spLocks noGrp="1"/>
          </p:cNvSpPr>
          <p:nvPr>
            <p:ph type="body"/>
          </p:nvPr>
        </p:nvSpPr>
        <p:spPr>
          <a:xfrm>
            <a:off x="3524760" y="198000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24" name="PlaceHolder 4"/>
          <p:cNvSpPr>
            <a:spLocks noGrp="1"/>
          </p:cNvSpPr>
          <p:nvPr>
            <p:ph type="body"/>
          </p:nvPr>
        </p:nvSpPr>
        <p:spPr>
          <a:xfrm>
            <a:off x="6689160" y="198000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25" name="PlaceHolder 5"/>
          <p:cNvSpPr>
            <a:spLocks noGrp="1"/>
          </p:cNvSpPr>
          <p:nvPr>
            <p:ph type="body"/>
          </p:nvPr>
        </p:nvSpPr>
        <p:spPr>
          <a:xfrm>
            <a:off x="360000" y="461232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26" name="PlaceHolder 6"/>
          <p:cNvSpPr>
            <a:spLocks noGrp="1"/>
          </p:cNvSpPr>
          <p:nvPr>
            <p:ph type="body"/>
          </p:nvPr>
        </p:nvSpPr>
        <p:spPr>
          <a:xfrm>
            <a:off x="3524760" y="461232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27" name="PlaceHolder 7"/>
          <p:cNvSpPr>
            <a:spLocks noGrp="1"/>
          </p:cNvSpPr>
          <p:nvPr>
            <p:ph type="body"/>
          </p:nvPr>
        </p:nvSpPr>
        <p:spPr>
          <a:xfrm>
            <a:off x="6689160" y="4612320"/>
            <a:ext cx="301356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13" name="PlaceHolder 2"/>
          <p:cNvSpPr>
            <a:spLocks noGrp="1"/>
          </p:cNvSpPr>
          <p:nvPr>
            <p:ph type="body"/>
          </p:nvPr>
        </p:nvSpPr>
        <p:spPr>
          <a:xfrm>
            <a:off x="360000" y="1980000"/>
            <a:ext cx="456732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4" name="PlaceHolder 3"/>
          <p:cNvSpPr>
            <a:spLocks noGrp="1"/>
          </p:cNvSpPr>
          <p:nvPr>
            <p:ph type="body"/>
          </p:nvPr>
        </p:nvSpPr>
        <p:spPr>
          <a:xfrm>
            <a:off x="5155920" y="1980000"/>
            <a:ext cx="456732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60000" y="301320"/>
            <a:ext cx="9360000" cy="4445280"/>
          </a:xfrm>
          <a:prstGeom prst="rect">
            <a:avLst/>
          </a:prstGeom>
        </p:spPr>
        <p:txBody>
          <a:bodyPr lIns="0" rIns="0" tIns="0" bIns="0" anchor="ctr"/>
          <a:p>
            <a:pPr algn="ctr"/>
            <a:endParaRPr b="0" lang="en-US" sz="3200" spc="-1" strike="noStrike">
              <a:solidFill>
                <a:srgbClr val="2c3e50"/>
              </a:solid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18"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19" name="PlaceHolder 3"/>
          <p:cNvSpPr>
            <a:spLocks noGrp="1"/>
          </p:cNvSpPr>
          <p:nvPr>
            <p:ph type="body"/>
          </p:nvPr>
        </p:nvSpPr>
        <p:spPr>
          <a:xfrm>
            <a:off x="5155920" y="1980000"/>
            <a:ext cx="456732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20" name="PlaceHolder 4"/>
          <p:cNvSpPr>
            <a:spLocks noGrp="1"/>
          </p:cNvSpPr>
          <p:nvPr>
            <p:ph type="body"/>
          </p:nvPr>
        </p:nvSpPr>
        <p:spPr>
          <a:xfrm>
            <a:off x="360000" y="461232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22" name="PlaceHolder 2"/>
          <p:cNvSpPr>
            <a:spLocks noGrp="1"/>
          </p:cNvSpPr>
          <p:nvPr>
            <p:ph type="body"/>
          </p:nvPr>
        </p:nvSpPr>
        <p:spPr>
          <a:xfrm>
            <a:off x="360000" y="1980000"/>
            <a:ext cx="4567320" cy="504000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23"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24" name="PlaceHolder 4"/>
          <p:cNvSpPr>
            <a:spLocks noGrp="1"/>
          </p:cNvSpPr>
          <p:nvPr>
            <p:ph type="body"/>
          </p:nvPr>
        </p:nvSpPr>
        <p:spPr>
          <a:xfrm>
            <a:off x="5155920" y="461232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0000" y="301320"/>
            <a:ext cx="9360000" cy="958680"/>
          </a:xfrm>
          <a:prstGeom prst="rect">
            <a:avLst/>
          </a:prstGeom>
        </p:spPr>
        <p:txBody>
          <a:bodyPr lIns="0" rIns="0" tIns="0" bIns="0" anchor="ctr"/>
          <a:p>
            <a:pPr algn="ctr"/>
            <a:endParaRPr b="1" lang="en-US" sz="3600" spc="-1" strike="noStrike">
              <a:solidFill>
                <a:srgbClr val="ffffff"/>
              </a:solidFill>
              <a:latin typeface="Source Sans Pro Black"/>
            </a:endParaRPr>
          </a:p>
        </p:txBody>
      </p:sp>
      <p:sp>
        <p:nvSpPr>
          <p:cNvPr id="26"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27"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
        <p:nvSpPr>
          <p:cNvPr id="28" name="PlaceHolder 4"/>
          <p:cNvSpPr>
            <a:spLocks noGrp="1"/>
          </p:cNvSpPr>
          <p:nvPr>
            <p:ph type="body"/>
          </p:nvPr>
        </p:nvSpPr>
        <p:spPr>
          <a:xfrm>
            <a:off x="360000" y="4612320"/>
            <a:ext cx="9360000" cy="2403720"/>
          </a:xfrm>
          <a:prstGeom prst="rect">
            <a:avLst/>
          </a:prstGeom>
        </p:spPr>
        <p:txBody>
          <a:bodyPr lIns="0" rIns="0" tIns="0" bIns="0">
            <a:normAutofit/>
          </a:bodyPr>
          <a:p>
            <a:endParaRPr b="1" lang="en-US" sz="3200" spc="-1" strike="noStrike">
              <a:solidFill>
                <a:srgbClr val="2c3e50"/>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7200000"/>
            <a:ext cx="10080000" cy="360000"/>
          </a:xfrm>
          <a:prstGeom prst="rect">
            <a:avLst/>
          </a:prstGeom>
          <a:solidFill>
            <a:srgbClr val="2c3e50"/>
          </a:solidFill>
          <a:ln w="72000">
            <a:noFill/>
          </a:ln>
        </p:spPr>
        <p:style>
          <a:lnRef idx="0"/>
          <a:fillRef idx="0"/>
          <a:effectRef idx="0"/>
          <a:fontRef idx="minor"/>
        </p:style>
      </p:sp>
      <p:sp>
        <p:nvSpPr>
          <p:cNvPr id="1" name="CustomShape 2"/>
          <p:cNvSpPr/>
          <p:nvPr/>
        </p:nvSpPr>
        <p:spPr>
          <a:xfrm>
            <a:off x="0" y="0"/>
            <a:ext cx="10080000" cy="1620000"/>
          </a:xfrm>
          <a:prstGeom prst="rect">
            <a:avLst/>
          </a:prstGeom>
          <a:solidFill>
            <a:srgbClr val="2c3e50"/>
          </a:solidFill>
          <a:ln w="72000">
            <a:noFill/>
          </a:ln>
        </p:spPr>
        <p:style>
          <a:lnRef idx="0"/>
          <a:fillRef idx="0"/>
          <a:effectRef idx="0"/>
          <a:fontRef idx="minor"/>
        </p:style>
      </p:sp>
      <p:sp>
        <p:nvSpPr>
          <p:cNvPr id="2" name="PlaceHolder 3"/>
          <p:cNvSpPr>
            <a:spLocks noGrp="1"/>
          </p:cNvSpPr>
          <p:nvPr>
            <p:ph type="title"/>
          </p:nvPr>
        </p:nvSpPr>
        <p:spPr>
          <a:xfrm>
            <a:off x="360000" y="301320"/>
            <a:ext cx="9360000" cy="958680"/>
          </a:xfrm>
          <a:prstGeom prst="rect">
            <a:avLst/>
          </a:prstGeom>
        </p:spPr>
        <p:txBody>
          <a:bodyPr lIns="0" rIns="0" tIns="0" bIns="0" anchor="ctr"/>
          <a:p>
            <a:pPr algn="ctr"/>
            <a:r>
              <a:rPr b="1" lang="en-US" sz="3600" spc="-1" strike="noStrike">
                <a:solidFill>
                  <a:srgbClr val="ffffff"/>
                </a:solidFill>
                <a:latin typeface="Source Sans Pro Black"/>
              </a:rPr>
              <a:t>Click to edit the title text format</a:t>
            </a:r>
            <a:endParaRPr b="1" lang="en-US" sz="3600" spc="-1" strike="noStrike">
              <a:solidFill>
                <a:srgbClr val="ffffff"/>
              </a:solidFill>
              <a:latin typeface="Source Sans Pro Black"/>
            </a:endParaRPr>
          </a:p>
        </p:txBody>
      </p:sp>
      <p:sp>
        <p:nvSpPr>
          <p:cNvPr id="3" name="PlaceHolder 4"/>
          <p:cNvSpPr>
            <a:spLocks noGrp="1"/>
          </p:cNvSpPr>
          <p:nvPr>
            <p:ph type="body"/>
          </p:nvPr>
        </p:nvSpPr>
        <p:spPr>
          <a:xfrm>
            <a:off x="360000" y="1980000"/>
            <a:ext cx="9360000" cy="5040000"/>
          </a:xfrm>
          <a:prstGeom prst="rect">
            <a:avLst/>
          </a:prstGeom>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Click to edit the outline text format</a:t>
            </a:r>
            <a:endParaRPr b="1" lang="en-US" sz="3200" spc="-1" strike="noStrike">
              <a:solidFill>
                <a:srgbClr val="2c3e50"/>
              </a:solidFill>
              <a:latin typeface="Source Sans Pro Semibold"/>
            </a:endParaRPr>
          </a:p>
          <a:p>
            <a:pPr lvl="1" marL="864000" indent="-324000">
              <a:spcAft>
                <a:spcPts val="1134"/>
              </a:spcAft>
              <a:buClr>
                <a:srgbClr val="2c3e50"/>
              </a:buClr>
              <a:buSzPct val="75000"/>
              <a:buFont typeface="Symbol" charset="2"/>
              <a:buChar char=""/>
            </a:pPr>
            <a:r>
              <a:rPr b="0" lang="en-US" sz="2800" spc="-1" strike="noStrike">
                <a:solidFill>
                  <a:srgbClr val="2c3e50"/>
                </a:solidFill>
                <a:latin typeface="Source Sans Pro"/>
              </a:rPr>
              <a:t>Second Outline Level</a:t>
            </a:r>
            <a:endParaRPr b="0" lang="en-US" sz="2800" spc="-1" strike="noStrike">
              <a:solidFill>
                <a:srgbClr val="2c3e50"/>
              </a:solidFill>
              <a:latin typeface="Source Sans Pro"/>
            </a:endParaRPr>
          </a:p>
          <a:p>
            <a:pPr lvl="2" marL="1296000" indent="-288000">
              <a:spcAft>
                <a:spcPts val="850"/>
              </a:spcAft>
              <a:buClr>
                <a:srgbClr val="2c3e50"/>
              </a:buClr>
              <a:buSzPct val="45000"/>
              <a:buFont typeface="Wingdings" charset="2"/>
              <a:buChar char=""/>
            </a:pPr>
            <a:r>
              <a:rPr b="0" lang="en-US" sz="2400" spc="-1" strike="noStrike">
                <a:solidFill>
                  <a:srgbClr val="2c3e50"/>
                </a:solidFill>
                <a:latin typeface="Source Sans Pro"/>
              </a:rPr>
              <a:t>Third Outline Level</a:t>
            </a:r>
            <a:endParaRPr b="0" lang="en-US" sz="2400" spc="-1" strike="noStrike">
              <a:solidFill>
                <a:srgbClr val="2c3e50"/>
              </a:solidFill>
              <a:latin typeface="Source Sans Pro"/>
            </a:endParaRPr>
          </a:p>
          <a:p>
            <a:pPr lvl="3" marL="1728000" indent="-216000">
              <a:spcAft>
                <a:spcPts val="567"/>
              </a:spcAft>
              <a:buClr>
                <a:srgbClr val="2c3e50"/>
              </a:buClr>
              <a:buSzPct val="75000"/>
              <a:buFont typeface="Symbol" charset="2"/>
              <a:buChar char=""/>
            </a:pPr>
            <a:r>
              <a:rPr b="0" lang="en-US" sz="2000" spc="-1" strike="noStrike">
                <a:solidFill>
                  <a:srgbClr val="2c3e50"/>
                </a:solidFill>
                <a:latin typeface="Source Sans Pro"/>
              </a:rPr>
              <a:t>Fourth Outline Level</a:t>
            </a:r>
            <a:endParaRPr b="0" lang="en-US" sz="2000" spc="-1" strike="noStrike">
              <a:solidFill>
                <a:srgbClr val="2c3e50"/>
              </a:solidFill>
              <a:latin typeface="Source Sans Pro"/>
            </a:endParaRPr>
          </a:p>
          <a:p>
            <a:pPr lvl="4" marL="2160000" indent="-216000">
              <a:spcAft>
                <a:spcPts val="283"/>
              </a:spcAft>
              <a:buClr>
                <a:srgbClr val="2c3e50"/>
              </a:buClr>
              <a:buSzPct val="45000"/>
              <a:buFont typeface="Wingdings" charset="2"/>
              <a:buChar char=""/>
            </a:pPr>
            <a:r>
              <a:rPr b="0" lang="en-US" sz="2000" spc="-1" strike="noStrike">
                <a:solidFill>
                  <a:srgbClr val="2c3e50"/>
                </a:solidFill>
                <a:latin typeface="Source Sans Pro"/>
              </a:rPr>
              <a:t>Fifth Outline Level</a:t>
            </a:r>
            <a:endParaRPr b="0" lang="en-US" sz="2000" spc="-1" strike="noStrike">
              <a:solidFill>
                <a:srgbClr val="2c3e50"/>
              </a:solidFill>
              <a:latin typeface="Source Sans Pro"/>
            </a:endParaRPr>
          </a:p>
          <a:p>
            <a:pPr lvl="5" marL="2592000" indent="-216000">
              <a:spcAft>
                <a:spcPts val="283"/>
              </a:spcAft>
              <a:buClr>
                <a:srgbClr val="2c3e50"/>
              </a:buClr>
              <a:buSzPct val="45000"/>
              <a:buFont typeface="Wingdings" charset="2"/>
              <a:buChar char=""/>
            </a:pPr>
            <a:r>
              <a:rPr b="0" lang="en-US" sz="2000" spc="-1" strike="noStrike">
                <a:solidFill>
                  <a:srgbClr val="2c3e50"/>
                </a:solidFill>
                <a:latin typeface="Source Sans Pro"/>
              </a:rPr>
              <a:t>Sixth Outline Level</a:t>
            </a:r>
            <a:endParaRPr b="0" lang="en-US" sz="2000" spc="-1" strike="noStrike">
              <a:solidFill>
                <a:srgbClr val="2c3e50"/>
              </a:solidFill>
              <a:latin typeface="Source Sans Pro"/>
            </a:endParaRPr>
          </a:p>
          <a:p>
            <a:pPr lvl="6" marL="3024000" indent="-216000">
              <a:spcAft>
                <a:spcPts val="283"/>
              </a:spcAft>
              <a:buClr>
                <a:srgbClr val="2c3e50"/>
              </a:buClr>
              <a:buSzPct val="45000"/>
              <a:buFont typeface="Wingdings" charset="2"/>
              <a:buChar char=""/>
            </a:pPr>
            <a:r>
              <a:rPr b="0" lang="en-US" sz="2000" spc="-1" strike="noStrike">
                <a:solidFill>
                  <a:srgbClr val="2c3e50"/>
                </a:solidFill>
                <a:latin typeface="Source Sans Pro"/>
              </a:rPr>
              <a:t>Seventh Outline Level</a:t>
            </a:r>
            <a:endParaRPr b="0" lang="en-US" sz="2000" spc="-1" strike="noStrike">
              <a:solidFill>
                <a:srgbClr val="2c3e50"/>
              </a:solidFill>
              <a:latin typeface="Source Sans Pro"/>
            </a:endParaRPr>
          </a:p>
        </p:txBody>
      </p:sp>
      <p:sp>
        <p:nvSpPr>
          <p:cNvPr id="4" name="PlaceHolder 5"/>
          <p:cNvSpPr>
            <a:spLocks noGrp="1"/>
          </p:cNvSpPr>
          <p:nvPr>
            <p:ph type="dt"/>
          </p:nvPr>
        </p:nvSpPr>
        <p:spPr>
          <a:xfrm>
            <a:off x="360000" y="7200000"/>
            <a:ext cx="2880000" cy="360000"/>
          </a:xfrm>
          <a:prstGeom prst="rect">
            <a:avLst/>
          </a:prstGeom>
        </p:spPr>
        <p:txBody>
          <a:bodyPr lIns="0" rIns="0" tIns="0" bIns="0"/>
          <a:p>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5" name="PlaceHolder 6"/>
          <p:cNvSpPr>
            <a:spLocks noGrp="1"/>
          </p:cNvSpPr>
          <p:nvPr>
            <p:ph type="ftr"/>
          </p:nvPr>
        </p:nvSpPr>
        <p:spPr>
          <a:xfrm>
            <a:off x="3420000" y="7200000"/>
            <a:ext cx="3240000" cy="360000"/>
          </a:xfrm>
          <a:prstGeom prst="rect">
            <a:avLst/>
          </a:prstGeom>
        </p:spPr>
        <p:txBody>
          <a:bodyPr lIns="0" rIns="0" tIns="0" bIns="0"/>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6" name="CustomShape 7"/>
          <p:cNvSpPr/>
          <p:nvPr/>
        </p:nvSpPr>
        <p:spPr>
          <a:xfrm>
            <a:off x="9270000" y="6894000"/>
            <a:ext cx="540000" cy="540000"/>
          </a:xfrm>
          <a:prstGeom prst="ellipse">
            <a:avLst/>
          </a:prstGeom>
          <a:solidFill>
            <a:srgbClr val="1abc9c"/>
          </a:solidFill>
          <a:ln w="72000">
            <a:noFill/>
          </a:ln>
        </p:spPr>
        <p:style>
          <a:lnRef idx="0"/>
          <a:fillRef idx="0"/>
          <a:effectRef idx="0"/>
          <a:fontRef idx="minor"/>
        </p:style>
      </p:sp>
      <p:sp>
        <p:nvSpPr>
          <p:cNvPr id="7" name="PlaceHolder 8"/>
          <p:cNvSpPr>
            <a:spLocks noGrp="1"/>
          </p:cNvSpPr>
          <p:nvPr>
            <p:ph type="sldNum"/>
          </p:nvPr>
        </p:nvSpPr>
        <p:spPr>
          <a:xfrm>
            <a:off x="9180000" y="6804000"/>
            <a:ext cx="720000" cy="720000"/>
          </a:xfrm>
          <a:prstGeom prst="rect">
            <a:avLst/>
          </a:prstGeom>
        </p:spPr>
        <p:txBody>
          <a:bodyPr lIns="0" rIns="0" tIns="0" bIns="0" anchor="ctr"/>
          <a:p>
            <a:pPr algn="ctr"/>
            <a:fld id="{A85506AE-7079-44EB-B6EB-F1E1F3D9E4EA}"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44" name="CustomShape 1"/>
          <p:cNvSpPr/>
          <p:nvPr/>
        </p:nvSpPr>
        <p:spPr>
          <a:xfrm>
            <a:off x="0" y="0"/>
            <a:ext cx="10080000" cy="5040000"/>
          </a:xfrm>
          <a:prstGeom prst="rect">
            <a:avLst/>
          </a:prstGeom>
          <a:solidFill>
            <a:srgbClr val="1abc9c"/>
          </a:solidFill>
          <a:ln>
            <a:noFill/>
          </a:ln>
        </p:spPr>
        <p:style>
          <a:lnRef idx="0"/>
          <a:fillRef idx="0"/>
          <a:effectRef idx="0"/>
          <a:fontRef idx="minor"/>
        </p:style>
      </p:sp>
      <p:sp>
        <p:nvSpPr>
          <p:cNvPr id="45" name="PlaceHolder 2"/>
          <p:cNvSpPr>
            <a:spLocks noGrp="1"/>
          </p:cNvSpPr>
          <p:nvPr>
            <p:ph type="title"/>
          </p:nvPr>
        </p:nvSpPr>
        <p:spPr>
          <a:xfrm>
            <a:off x="360000" y="3780000"/>
            <a:ext cx="9360000" cy="958680"/>
          </a:xfrm>
          <a:prstGeom prst="rect">
            <a:avLst/>
          </a:prstGeom>
        </p:spPr>
        <p:txBody>
          <a:bodyPr lIns="0" rIns="0" tIns="0" bIns="0" anchor="ctr" anchorCtr="1"/>
          <a:p>
            <a:pPr algn="ctr"/>
            <a:r>
              <a:rPr b="1" lang="en-US" sz="3600" spc="-1" strike="noStrike">
                <a:solidFill>
                  <a:srgbClr val="ffffff"/>
                </a:solidFill>
                <a:latin typeface="Source Sans Pro Black"/>
              </a:rPr>
              <a:t>Click to edit the title text format</a:t>
            </a:r>
            <a:endParaRPr b="1" lang="en-US" sz="3600" spc="-1" strike="noStrike">
              <a:solidFill>
                <a:srgbClr val="ffffff"/>
              </a:solidFill>
              <a:latin typeface="Source Sans Pro Black"/>
            </a:endParaRPr>
          </a:p>
        </p:txBody>
      </p:sp>
      <p:sp>
        <p:nvSpPr>
          <p:cNvPr id="46" name="PlaceHolder 3"/>
          <p:cNvSpPr>
            <a:spLocks noGrp="1"/>
          </p:cNvSpPr>
          <p:nvPr>
            <p:ph type="body"/>
          </p:nvPr>
        </p:nvSpPr>
        <p:spPr>
          <a:xfrm>
            <a:off x="360000" y="5220000"/>
            <a:ext cx="9360000" cy="1980000"/>
          </a:xfrm>
          <a:prstGeom prst="rect">
            <a:avLst/>
          </a:prstGeom>
        </p:spPr>
        <p:txBody>
          <a:bodyPr lIns="0" rIns="0" tIns="0" bIns="0">
            <a:normAutofit/>
          </a:bodyPr>
          <a:p>
            <a:pPr marL="432000" indent="-324000">
              <a:spcAft>
                <a:spcPts val="876"/>
              </a:spcAft>
            </a:pPr>
            <a:r>
              <a:rPr b="0" lang="en-US" sz="2000" spc="-1" strike="noStrike">
                <a:solidFill>
                  <a:srgbClr val="ffffff"/>
                </a:solidFill>
                <a:latin typeface="Source Sans Pro"/>
              </a:rPr>
              <a:t>Click to edit the outline text format</a:t>
            </a:r>
            <a:endParaRPr b="0" lang="en-US" sz="2000" spc="-1" strike="noStrike">
              <a:solidFill>
                <a:srgbClr val="ffffff"/>
              </a:solidFill>
              <a:latin typeface="Source Sans Pro"/>
            </a:endParaRPr>
          </a:p>
          <a:p>
            <a:pPr lvl="1" marL="864000" indent="-324000">
              <a:spcAft>
                <a:spcPts val="1134"/>
              </a:spcAft>
            </a:pPr>
            <a:r>
              <a:rPr b="0" lang="en-US" sz="2000" spc="-1" strike="noStrike">
                <a:solidFill>
                  <a:srgbClr val="ffffff"/>
                </a:solidFill>
                <a:latin typeface="Source Sans Pro"/>
              </a:rPr>
              <a:t>Second Outline Level</a:t>
            </a:r>
            <a:endParaRPr b="0" lang="en-US" sz="2000" spc="-1" strike="noStrike">
              <a:solidFill>
                <a:srgbClr val="ffffff"/>
              </a:solidFill>
              <a:latin typeface="Source Sans Pro"/>
            </a:endParaRPr>
          </a:p>
          <a:p>
            <a:pPr lvl="2" marL="1296000" indent="-288000">
              <a:spcAft>
                <a:spcPts val="850"/>
              </a:spcAft>
            </a:pPr>
            <a:r>
              <a:rPr b="0" lang="en-US" sz="2000" spc="-1" strike="noStrike">
                <a:solidFill>
                  <a:srgbClr val="ffffff"/>
                </a:solidFill>
                <a:latin typeface="Source Sans Pro"/>
              </a:rPr>
              <a:t>Third Outline Level</a:t>
            </a:r>
            <a:endParaRPr b="0" lang="en-US" sz="2000" spc="-1" strike="noStrike">
              <a:solidFill>
                <a:srgbClr val="ffffff"/>
              </a:solidFill>
              <a:latin typeface="Source Sans Pro"/>
            </a:endParaRPr>
          </a:p>
          <a:p>
            <a:pPr lvl="3" marL="1728000" indent="-216000">
              <a:spcAft>
                <a:spcPts val="567"/>
              </a:spcAft>
            </a:pPr>
            <a:r>
              <a:rPr b="0" lang="en-US" sz="2000" spc="-1" strike="noStrike">
                <a:solidFill>
                  <a:srgbClr val="ffffff"/>
                </a:solidFill>
                <a:latin typeface="Source Sans Pro"/>
              </a:rPr>
              <a:t>Fourth Outline Level</a:t>
            </a:r>
            <a:endParaRPr b="0" lang="en-US" sz="2000" spc="-1" strike="noStrike">
              <a:solidFill>
                <a:srgbClr val="ffffff"/>
              </a:solidFill>
              <a:latin typeface="Source Sans Pro"/>
            </a:endParaRPr>
          </a:p>
          <a:p>
            <a:pPr lvl="4" marL="2160000" indent="-216000">
              <a:spcAft>
                <a:spcPts val="283"/>
              </a:spcAft>
            </a:pPr>
            <a:r>
              <a:rPr b="0" lang="en-US" sz="2000" spc="-1" strike="noStrike">
                <a:solidFill>
                  <a:srgbClr val="ffffff"/>
                </a:solidFill>
                <a:latin typeface="Source Sans Pro"/>
              </a:rPr>
              <a:t>Fifth Outline Level</a:t>
            </a:r>
            <a:endParaRPr b="0" lang="en-US" sz="2000" spc="-1" strike="noStrike">
              <a:solidFill>
                <a:srgbClr val="ffffff"/>
              </a:solidFill>
              <a:latin typeface="Source Sans Pro"/>
            </a:endParaRPr>
          </a:p>
          <a:p>
            <a:pPr lvl="5" marL="2592000" indent="-216000">
              <a:spcAft>
                <a:spcPts val="283"/>
              </a:spcAft>
            </a:pPr>
            <a:r>
              <a:rPr b="0" lang="en-US" sz="2000" spc="-1" strike="noStrike">
                <a:solidFill>
                  <a:srgbClr val="ffffff"/>
                </a:solidFill>
                <a:latin typeface="Source Sans Pro"/>
              </a:rPr>
              <a:t>Sixth Outline Level</a:t>
            </a:r>
            <a:endParaRPr b="0" lang="en-US" sz="2000" spc="-1" strike="noStrike">
              <a:solidFill>
                <a:srgbClr val="ffffff"/>
              </a:solidFill>
              <a:latin typeface="Source Sans Pro"/>
            </a:endParaRPr>
          </a:p>
          <a:p>
            <a:pPr lvl="6" marL="3024000" indent="-216000">
              <a:spcAft>
                <a:spcPts val="283"/>
              </a:spcAft>
            </a:pPr>
            <a:r>
              <a:rPr b="0" lang="en-US" sz="2000" spc="-1" strike="noStrike">
                <a:solidFill>
                  <a:srgbClr val="ffffff"/>
                </a:solidFill>
                <a:latin typeface="Source Sans Pro"/>
              </a:rPr>
              <a:t>Seventh Outline Level</a:t>
            </a:r>
            <a:endParaRPr b="0" lang="en-US" sz="2000" spc="-1" strike="noStrike">
              <a:solidFill>
                <a:srgbClr val="ffffff"/>
              </a:solidFill>
              <a:latin typeface="Source Sans Pro"/>
            </a:endParaRPr>
          </a:p>
        </p:txBody>
      </p:sp>
      <p:sp>
        <p:nvSpPr>
          <p:cNvPr id="47" name="PlaceHolder 4"/>
          <p:cNvSpPr>
            <a:spLocks noGrp="1"/>
          </p:cNvSpPr>
          <p:nvPr>
            <p:ph type="dt"/>
          </p:nvPr>
        </p:nvSpPr>
        <p:spPr>
          <a:xfrm>
            <a:off x="360000" y="7200000"/>
            <a:ext cx="2880000" cy="360000"/>
          </a:xfrm>
          <a:prstGeom prst="rect">
            <a:avLst/>
          </a:prstGeom>
        </p:spPr>
        <p:txBody>
          <a:bodyPr lIns="0" rIns="0" tIns="0" bIns="0"/>
          <a:p>
            <a:r>
              <a:rPr b="1" lang="en-US" sz="1800" spc="-1" strike="noStrike">
                <a:solidFill>
                  <a:srgbClr val="ffffff"/>
                </a:solidFill>
                <a:latin typeface="Source Sans Pro Black"/>
              </a:rPr>
              <a:t> </a:t>
            </a:r>
            <a:endParaRPr b="1" lang="en-US" sz="1800" spc="-1" strike="noStrike">
              <a:solidFill>
                <a:srgbClr val="ffffff"/>
              </a:solidFill>
              <a:latin typeface="Source Sans Pro Black"/>
            </a:endParaRPr>
          </a:p>
        </p:txBody>
      </p:sp>
      <p:sp>
        <p:nvSpPr>
          <p:cNvPr id="48" name="PlaceHolder 5"/>
          <p:cNvSpPr>
            <a:spLocks noGrp="1"/>
          </p:cNvSpPr>
          <p:nvPr>
            <p:ph type="ftr"/>
          </p:nvPr>
        </p:nvSpPr>
        <p:spPr>
          <a:xfrm>
            <a:off x="3420000" y="7200000"/>
            <a:ext cx="3240000" cy="360000"/>
          </a:xfrm>
          <a:prstGeom prst="rect">
            <a:avLst/>
          </a:prstGeom>
        </p:spPr>
        <p:txBody>
          <a:bodyPr lIns="0" rIns="0" tIns="0" bIns="0"/>
          <a:p>
            <a:pPr algn="ctr"/>
            <a:r>
              <a:rPr b="1" lang="en-US" sz="1800" spc="-1" strike="noStrike">
                <a:solidFill>
                  <a:srgbClr val="ffffff"/>
                </a:solidFill>
                <a:latin typeface="Source Sans Pro Black"/>
              </a:rPr>
              <a:t> </a:t>
            </a:r>
            <a:endParaRPr b="1" lang="en-US" sz="1800" spc="-1" strike="noStrike">
              <a:solidFill>
                <a:srgbClr val="ffffff"/>
              </a:solidFill>
              <a:latin typeface="Source Sans Pro Black"/>
            </a:endParaRPr>
          </a:p>
        </p:txBody>
      </p:sp>
      <p:sp>
        <p:nvSpPr>
          <p:cNvPr id="49" name="PlaceHolder 6"/>
          <p:cNvSpPr>
            <a:spLocks noGrp="1"/>
          </p:cNvSpPr>
          <p:nvPr>
            <p:ph type="sldNum"/>
          </p:nvPr>
        </p:nvSpPr>
        <p:spPr>
          <a:xfrm>
            <a:off x="9180000" y="6804000"/>
            <a:ext cx="720000" cy="720000"/>
          </a:xfrm>
          <a:prstGeom prst="rect">
            <a:avLst/>
          </a:prstGeom>
        </p:spPr>
        <p:txBody>
          <a:bodyPr lIns="0" rIns="0" tIns="0" bIns="0" anchor="ctr"/>
          <a:p>
            <a:pPr algn="ctr"/>
            <a:fld id="{44ACD945-C9A7-4B9A-9672-1FDB20EABA6B}" type="slidenum">
              <a:rPr b="1" lang="en-US" sz="1800" spc="-1" strike="noStrike">
                <a:solidFill>
                  <a:srgbClr val="ffffff"/>
                </a:solidFill>
                <a:latin typeface="Source Sans Pro Black"/>
              </a:rPr>
              <a:t>1</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86" name="CustomShape 1"/>
          <p:cNvSpPr/>
          <p:nvPr/>
        </p:nvSpPr>
        <p:spPr>
          <a:xfrm>
            <a:off x="2520000" y="2520000"/>
            <a:ext cx="5040000" cy="2520000"/>
          </a:xfrm>
          <a:prstGeom prst="wedgeRectCallout">
            <a:avLst>
              <a:gd name="adj1" fmla="val -42740"/>
              <a:gd name="adj2" fmla="val 114189"/>
            </a:avLst>
          </a:prstGeom>
          <a:solidFill>
            <a:srgbClr val="ffffff"/>
          </a:solidFill>
          <a:ln>
            <a:noFill/>
          </a:ln>
        </p:spPr>
        <p:style>
          <a:lnRef idx="0"/>
          <a:fillRef idx="0"/>
          <a:effectRef idx="0"/>
          <a:fontRef idx="minor"/>
        </p:style>
      </p:sp>
      <p:sp>
        <p:nvSpPr>
          <p:cNvPr id="87" name="PlaceHolder 2"/>
          <p:cNvSpPr>
            <a:spLocks noGrp="1"/>
          </p:cNvSpPr>
          <p:nvPr>
            <p:ph type="title"/>
          </p:nvPr>
        </p:nvSpPr>
        <p:spPr>
          <a:xfrm>
            <a:off x="2700000" y="2700000"/>
            <a:ext cx="4680000" cy="2160000"/>
          </a:xfrm>
          <a:prstGeom prst="rect">
            <a:avLst/>
          </a:prstGeom>
        </p:spPr>
        <p:txBody>
          <a:bodyPr lIns="0" rIns="0" tIns="0" bIns="0" anchor="ctr" anchorCtr="1"/>
          <a:p>
            <a:pPr algn="ctr"/>
            <a:r>
              <a:rPr b="1" lang="en-US" sz="3600" spc="-1" strike="noStrike">
                <a:solidFill>
                  <a:srgbClr val="2c3e50"/>
                </a:solidFill>
                <a:latin typeface="Source Sans Pro Black"/>
              </a:rPr>
              <a:t>Click to edit the title text format</a:t>
            </a:r>
            <a:endParaRPr b="1" lang="en-US" sz="3600" spc="-1" strike="noStrike">
              <a:solidFill>
                <a:srgbClr val="2c3e50"/>
              </a:solidFill>
              <a:latin typeface="Source Sans Pro Black"/>
            </a:endParaRPr>
          </a:p>
        </p:txBody>
      </p:sp>
      <p:sp>
        <p:nvSpPr>
          <p:cNvPr id="88" name="PlaceHolder 3"/>
          <p:cNvSpPr>
            <a:spLocks noGrp="1"/>
          </p:cNvSpPr>
          <p:nvPr>
            <p:ph type="body"/>
          </p:nvPr>
        </p:nvSpPr>
        <p:spPr>
          <a:xfrm>
            <a:off x="3420000" y="5040000"/>
            <a:ext cx="6300000" cy="2160000"/>
          </a:xfrm>
          <a:prstGeom prst="rect">
            <a:avLst/>
          </a:prstGeom>
        </p:spPr>
        <p:txBody>
          <a:bodyPr lIns="0" rIns="0" tIns="0" bIns="0">
            <a:normAutofit/>
          </a:bodyPr>
          <a:p>
            <a:pPr marL="432000" indent="-324000">
              <a:spcAft>
                <a:spcPts val="876"/>
              </a:spcAft>
            </a:pPr>
            <a:r>
              <a:rPr b="0" lang="en-US" sz="2000" spc="-1" strike="noStrike">
                <a:solidFill>
                  <a:srgbClr val="ffffff"/>
                </a:solidFill>
                <a:latin typeface="Source Sans Pro"/>
              </a:rPr>
              <a:t>Click to edit the outline text format</a:t>
            </a:r>
            <a:endParaRPr b="0" lang="en-US" sz="2000" spc="-1" strike="noStrike">
              <a:solidFill>
                <a:srgbClr val="ffffff"/>
              </a:solidFill>
              <a:latin typeface="Source Sans Pro"/>
            </a:endParaRPr>
          </a:p>
          <a:p>
            <a:pPr lvl="1" marL="864000" indent="-324000">
              <a:spcAft>
                <a:spcPts val="1134"/>
              </a:spcAft>
            </a:pPr>
            <a:r>
              <a:rPr b="0" lang="en-US" sz="2000" spc="-1" strike="noStrike">
                <a:solidFill>
                  <a:srgbClr val="ffffff"/>
                </a:solidFill>
                <a:latin typeface="Source Sans Pro"/>
              </a:rPr>
              <a:t>Second Outline Level</a:t>
            </a:r>
            <a:endParaRPr b="0" lang="en-US" sz="2000" spc="-1" strike="noStrike">
              <a:solidFill>
                <a:srgbClr val="ffffff"/>
              </a:solidFill>
              <a:latin typeface="Source Sans Pro"/>
            </a:endParaRPr>
          </a:p>
          <a:p>
            <a:pPr lvl="2" marL="1296000" indent="-288000">
              <a:spcAft>
                <a:spcPts val="850"/>
              </a:spcAft>
            </a:pPr>
            <a:r>
              <a:rPr b="0" lang="en-US" sz="2000" spc="-1" strike="noStrike">
                <a:solidFill>
                  <a:srgbClr val="ffffff"/>
                </a:solidFill>
                <a:latin typeface="Source Sans Pro"/>
              </a:rPr>
              <a:t>Third Outline Level</a:t>
            </a:r>
            <a:endParaRPr b="0" lang="en-US" sz="2000" spc="-1" strike="noStrike">
              <a:solidFill>
                <a:srgbClr val="ffffff"/>
              </a:solidFill>
              <a:latin typeface="Source Sans Pro"/>
            </a:endParaRPr>
          </a:p>
          <a:p>
            <a:pPr lvl="3" marL="1728000" indent="-216000">
              <a:spcAft>
                <a:spcPts val="567"/>
              </a:spcAft>
            </a:pPr>
            <a:r>
              <a:rPr b="0" lang="en-US" sz="2000" spc="-1" strike="noStrike">
                <a:solidFill>
                  <a:srgbClr val="ffffff"/>
                </a:solidFill>
                <a:latin typeface="Source Sans Pro"/>
              </a:rPr>
              <a:t>Fourth Outline Level</a:t>
            </a:r>
            <a:endParaRPr b="0" lang="en-US" sz="2000" spc="-1" strike="noStrike">
              <a:solidFill>
                <a:srgbClr val="ffffff"/>
              </a:solidFill>
              <a:latin typeface="Source Sans Pro"/>
            </a:endParaRPr>
          </a:p>
          <a:p>
            <a:pPr lvl="4" marL="2160000" indent="-216000">
              <a:spcAft>
                <a:spcPts val="283"/>
              </a:spcAft>
            </a:pPr>
            <a:r>
              <a:rPr b="0" lang="en-US" sz="2000" spc="-1" strike="noStrike">
                <a:solidFill>
                  <a:srgbClr val="ffffff"/>
                </a:solidFill>
                <a:latin typeface="Source Sans Pro"/>
              </a:rPr>
              <a:t>Fifth Outline Level</a:t>
            </a:r>
            <a:endParaRPr b="0" lang="en-US" sz="2000" spc="-1" strike="noStrike">
              <a:solidFill>
                <a:srgbClr val="ffffff"/>
              </a:solidFill>
              <a:latin typeface="Source Sans Pro"/>
            </a:endParaRPr>
          </a:p>
          <a:p>
            <a:pPr lvl="5" marL="2592000" indent="-216000">
              <a:spcAft>
                <a:spcPts val="283"/>
              </a:spcAft>
            </a:pPr>
            <a:r>
              <a:rPr b="0" lang="en-US" sz="2000" spc="-1" strike="noStrike">
                <a:solidFill>
                  <a:srgbClr val="ffffff"/>
                </a:solidFill>
                <a:latin typeface="Source Sans Pro"/>
              </a:rPr>
              <a:t>Sixth Outline Level</a:t>
            </a:r>
            <a:endParaRPr b="0" lang="en-US" sz="2000" spc="-1" strike="noStrike">
              <a:solidFill>
                <a:srgbClr val="ffffff"/>
              </a:solidFill>
              <a:latin typeface="Source Sans Pro"/>
            </a:endParaRPr>
          </a:p>
          <a:p>
            <a:pPr lvl="6" marL="3024000" indent="-216000">
              <a:spcAft>
                <a:spcPts val="283"/>
              </a:spcAft>
            </a:pPr>
            <a:r>
              <a:rPr b="0" lang="en-US" sz="2000" spc="-1" strike="noStrike">
                <a:solidFill>
                  <a:srgbClr val="ffffff"/>
                </a:solidFill>
                <a:latin typeface="Source Sans Pro"/>
              </a:rPr>
              <a:t>Seventh Outline Level</a:t>
            </a:r>
            <a:endParaRPr b="0" lang="en-US" sz="2000" spc="-1" strike="noStrike">
              <a:solidFill>
                <a:srgbClr val="ffffff"/>
              </a:solidFill>
              <a:latin typeface="Source Sans Pro"/>
            </a:endParaRPr>
          </a:p>
        </p:txBody>
      </p:sp>
      <p:sp>
        <p:nvSpPr>
          <p:cNvPr id="89" name="PlaceHolder 4"/>
          <p:cNvSpPr>
            <a:spLocks noGrp="1"/>
          </p:cNvSpPr>
          <p:nvPr>
            <p:ph type="dt"/>
          </p:nvPr>
        </p:nvSpPr>
        <p:spPr>
          <a:xfrm>
            <a:off x="360000" y="7200000"/>
            <a:ext cx="2880000" cy="360000"/>
          </a:xfrm>
          <a:prstGeom prst="rect">
            <a:avLst/>
          </a:prstGeom>
        </p:spPr>
        <p:txBody>
          <a:bodyPr lIns="0" rIns="0" tIns="0" bIns="0"/>
          <a:p>
            <a:r>
              <a:rPr b="1" lang="en-US" sz="1800" spc="-1" strike="noStrike">
                <a:solidFill>
                  <a:srgbClr val="ffffff"/>
                </a:solidFill>
                <a:latin typeface="Source Sans Pro Black"/>
              </a:rPr>
              <a:t> </a:t>
            </a:r>
            <a:endParaRPr b="1" lang="en-US" sz="1800" spc="-1" strike="noStrike">
              <a:solidFill>
                <a:srgbClr val="ffffff"/>
              </a:solidFill>
              <a:latin typeface="Source Sans Pro Black"/>
            </a:endParaRPr>
          </a:p>
        </p:txBody>
      </p:sp>
      <p:sp>
        <p:nvSpPr>
          <p:cNvPr id="90" name="PlaceHolder 5"/>
          <p:cNvSpPr>
            <a:spLocks noGrp="1"/>
          </p:cNvSpPr>
          <p:nvPr>
            <p:ph type="ftr"/>
          </p:nvPr>
        </p:nvSpPr>
        <p:spPr>
          <a:xfrm>
            <a:off x="3420000" y="7200000"/>
            <a:ext cx="3240000" cy="360000"/>
          </a:xfrm>
          <a:prstGeom prst="rect">
            <a:avLst/>
          </a:prstGeom>
        </p:spPr>
        <p:txBody>
          <a:bodyPr lIns="0" rIns="0" tIns="0" bIns="0"/>
          <a:p>
            <a:pPr algn="ctr"/>
            <a:r>
              <a:rPr b="1" lang="en-US" sz="1800" spc="-1" strike="noStrike">
                <a:solidFill>
                  <a:srgbClr val="ffffff"/>
                </a:solidFill>
                <a:latin typeface="Source Sans Pro Black"/>
              </a:rPr>
              <a:t> </a:t>
            </a:r>
            <a:endParaRPr b="1" lang="en-US" sz="1800" spc="-1" strike="noStrike">
              <a:solidFill>
                <a:srgbClr val="ffffff"/>
              </a:solidFill>
              <a:latin typeface="Source Sans Pro Black"/>
            </a:endParaRPr>
          </a:p>
        </p:txBody>
      </p:sp>
      <p:sp>
        <p:nvSpPr>
          <p:cNvPr id="91" name="PlaceHolder 6"/>
          <p:cNvSpPr>
            <a:spLocks noGrp="1"/>
          </p:cNvSpPr>
          <p:nvPr>
            <p:ph type="sldNum"/>
          </p:nvPr>
        </p:nvSpPr>
        <p:spPr>
          <a:xfrm>
            <a:off x="9180000" y="6804000"/>
            <a:ext cx="720000" cy="720000"/>
          </a:xfrm>
          <a:prstGeom prst="rect">
            <a:avLst/>
          </a:prstGeom>
        </p:spPr>
        <p:txBody>
          <a:bodyPr lIns="0" rIns="0" tIns="0" bIns="0" anchor="ctr"/>
          <a:p>
            <a:pPr algn="ctr"/>
            <a:fld id="{CE136419-6631-4F9A-98A1-6E84618682D0}" type="slidenum">
              <a:rPr b="1" lang="en-US" sz="1800" spc="-1" strike="noStrike">
                <a:solidFill>
                  <a:srgbClr val="ffffff"/>
                </a:solidFill>
                <a:latin typeface="Source Sans Pro Black"/>
              </a:rPr>
              <a:t>1</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360000" y="3780000"/>
            <a:ext cx="9360000" cy="958680"/>
          </a:xfrm>
          <a:prstGeom prst="rect">
            <a:avLst/>
          </a:prstGeom>
          <a:noFill/>
          <a:ln>
            <a:noFill/>
          </a:ln>
        </p:spPr>
        <p:txBody>
          <a:bodyPr lIns="0" rIns="0" tIns="0" bIns="0" anchor="ctr" anchorCtr="1"/>
          <a:p>
            <a:pPr algn="ctr"/>
            <a:r>
              <a:rPr b="1" lang="en-US" sz="3600" spc="-1" strike="noStrike">
                <a:solidFill>
                  <a:srgbClr val="ffffff"/>
                </a:solidFill>
                <a:latin typeface="Source Sans Pro Black"/>
              </a:rPr>
              <a:t>Twitter Sentiment Analysis</a:t>
            </a:r>
            <a:r>
              <a:rPr b="1" lang="en-US" sz="3600" spc="-1" strike="noStrike">
                <a:solidFill>
                  <a:srgbClr val="ffffff"/>
                </a:solidFill>
                <a:latin typeface="Source Sans Pro Black"/>
              </a:rPr>
              <a:t>	</a:t>
            </a:r>
            <a:endParaRPr b="1" lang="en-US" sz="3600" spc="-1" strike="noStrike">
              <a:solidFill>
                <a:srgbClr val="ffffff"/>
              </a:solidFill>
              <a:latin typeface="Source Sans Pro Black"/>
            </a:endParaRPr>
          </a:p>
        </p:txBody>
      </p:sp>
      <p:sp>
        <p:nvSpPr>
          <p:cNvPr id="129" name="TextShape 2"/>
          <p:cNvSpPr txBox="1"/>
          <p:nvPr/>
        </p:nvSpPr>
        <p:spPr>
          <a:xfrm>
            <a:off x="360000" y="5220000"/>
            <a:ext cx="9360000" cy="1980000"/>
          </a:xfrm>
          <a:prstGeom prst="rect">
            <a:avLst/>
          </a:prstGeom>
          <a:noFill/>
          <a:ln>
            <a:noFill/>
          </a:ln>
        </p:spPr>
        <p:txBody>
          <a:bodyPr lIns="0" rIns="0" tIns="0" bIns="0" anchor="ctr"/>
          <a:p>
            <a:pPr algn="ctr"/>
            <a:r>
              <a:rPr b="0" lang="en-US" sz="2200" spc="-1" strike="noStrike">
                <a:solidFill>
                  <a:srgbClr val="ffffff"/>
                </a:solidFill>
                <a:latin typeface="Source Sans Pro"/>
              </a:rPr>
              <a:t>Alexander Larios, Elisha Sigei, Jeff Eskew, Alexandria Piatt</a:t>
            </a:r>
            <a:endParaRPr b="0" lang="en-US" sz="2200" spc="-1" strike="noStrike">
              <a:solidFill>
                <a:srgbClr val="ffffff"/>
              </a:solidFill>
              <a:latin typeface="Source Sans Pro"/>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60000" y="301320"/>
            <a:ext cx="9360000" cy="958680"/>
          </a:xfrm>
          <a:prstGeom prst="rect">
            <a:avLst/>
          </a:prstGeom>
          <a:noFill/>
          <a:ln>
            <a:noFill/>
          </a:ln>
        </p:spPr>
        <p:txBody>
          <a:bodyPr lIns="0" rIns="0" tIns="0" bIns="0" anchor="ctr"/>
          <a:p>
            <a:pPr algn="ctr"/>
            <a:r>
              <a:rPr b="1" lang="en-US" sz="3600" spc="-1" strike="noStrike">
                <a:solidFill>
                  <a:srgbClr val="ffffff"/>
                </a:solidFill>
                <a:latin typeface="Source Sans Pro Black"/>
              </a:rPr>
              <a:t>Compilation </a:t>
            </a:r>
            <a:endParaRPr b="1" lang="en-US" sz="3600" spc="-1" strike="noStrike">
              <a:solidFill>
                <a:srgbClr val="ffffff"/>
              </a:solidFill>
              <a:latin typeface="Source Sans Pro Black"/>
            </a:endParaRPr>
          </a:p>
        </p:txBody>
      </p:sp>
      <p:sp>
        <p:nvSpPr>
          <p:cNvPr id="147"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Compile – loss=’binary_crossentropy’, optimizer=’adam’ and metrics[‘accuracy’]</a:t>
            </a:r>
            <a:endParaRPr b="1" lang="en-US" sz="3200" spc="-1" strike="noStrike">
              <a:solidFill>
                <a:srgbClr val="2c3e50"/>
              </a:solidFill>
              <a:latin typeface="Source Sans Pro Semibold"/>
            </a:endParaRPr>
          </a:p>
          <a:p>
            <a:pPr lvl="1" marL="864000" indent="-324000">
              <a:spcAft>
                <a:spcPts val="1134"/>
              </a:spcAft>
              <a:buClr>
                <a:srgbClr val="2c3e50"/>
              </a:buClr>
              <a:buSzPct val="75000"/>
              <a:buFont typeface="Symbol" charset="2"/>
              <a:buChar char=""/>
            </a:pPr>
            <a:r>
              <a:rPr b="0" lang="en-US" sz="2800" spc="-1" strike="noStrike">
                <a:solidFill>
                  <a:srgbClr val="2c3e50"/>
                </a:solidFill>
                <a:latin typeface="Source Sans Pro"/>
              </a:rPr>
              <a:t>binary_crossentropy – common loss function allows for multiple labels to be applied to one input.  categorical_crossentropy was another option, but had higher loss. </a:t>
            </a:r>
            <a:endParaRPr b="0" lang="en-US" sz="2800" spc="-1" strike="noStrike">
              <a:solidFill>
                <a:srgbClr val="2c3e50"/>
              </a:solidFill>
              <a:latin typeface="Source Sans Pro"/>
            </a:endParaRPr>
          </a:p>
          <a:p>
            <a:pPr lvl="1" marL="864000" indent="-324000">
              <a:spcAft>
                <a:spcPts val="1134"/>
              </a:spcAft>
              <a:buClr>
                <a:srgbClr val="2c3e50"/>
              </a:buClr>
              <a:buSzPct val="75000"/>
              <a:buFont typeface="Symbol" charset="2"/>
              <a:buChar char=""/>
            </a:pPr>
            <a:r>
              <a:rPr b="0" lang="en-US" sz="2800" spc="-1" strike="noStrike">
                <a:solidFill>
                  <a:srgbClr val="2c3e50"/>
                </a:solidFill>
                <a:latin typeface="Source Sans Pro"/>
              </a:rPr>
              <a:t>‘</a:t>
            </a:r>
            <a:r>
              <a:rPr b="0" lang="en-US" sz="2800" spc="-1" strike="noStrike">
                <a:solidFill>
                  <a:srgbClr val="2c3e50"/>
                </a:solidFill>
                <a:latin typeface="Source Sans Pro"/>
              </a:rPr>
              <a:t>adam’ is a great optimizer for flexibility in project type.</a:t>
            </a:r>
            <a:endParaRPr b="0" lang="en-US" sz="2800" spc="-1" strike="noStrike">
              <a:solidFill>
                <a:srgbClr val="2c3e50"/>
              </a:solidFill>
              <a:latin typeface="Source Sans Pro"/>
            </a:endParaRPr>
          </a:p>
          <a:p>
            <a:pPr lvl="1" marL="864000" indent="-324000">
              <a:spcAft>
                <a:spcPts val="1134"/>
              </a:spcAft>
              <a:buClr>
                <a:srgbClr val="2c3e50"/>
              </a:buClr>
              <a:buSzPct val="75000"/>
              <a:buFont typeface="Symbol" charset="2"/>
              <a:buChar char=""/>
            </a:pPr>
            <a:endParaRPr b="0" lang="en-US" sz="2800" spc="-1" strike="noStrike">
              <a:solidFill>
                <a:srgbClr val="2c3e50"/>
              </a:solidFill>
              <a:latin typeface="Source Sans Pro"/>
            </a:endParaRPr>
          </a:p>
          <a:p>
            <a:pPr lvl="1" marL="864000" indent="-324000">
              <a:spcAft>
                <a:spcPts val="1134"/>
              </a:spcAft>
              <a:buClr>
                <a:srgbClr val="2c3e50"/>
              </a:buClr>
              <a:buSzPct val="75000"/>
              <a:buFont typeface="Symbol" charset="2"/>
              <a:buChar char=""/>
            </a:pPr>
            <a:endParaRPr b="0" lang="en-US" sz="2800" spc="-1" strike="noStrike">
              <a:solidFill>
                <a:srgbClr val="2c3e50"/>
              </a:solidFill>
              <a:latin typeface="Source Sans Pro"/>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60000" y="301320"/>
            <a:ext cx="9360000" cy="958680"/>
          </a:xfrm>
          <a:prstGeom prst="rect">
            <a:avLst/>
          </a:prstGeom>
          <a:noFill/>
          <a:ln>
            <a:noFill/>
          </a:ln>
        </p:spPr>
        <p:txBody>
          <a:bodyPr lIns="0" rIns="0" tIns="0" bIns="0" anchor="ctr"/>
          <a:p>
            <a:pPr algn="ctr"/>
            <a:r>
              <a:rPr b="1" lang="en-US" sz="3600" spc="-1" strike="noStrike">
                <a:solidFill>
                  <a:srgbClr val="ffffff"/>
                </a:solidFill>
                <a:latin typeface="Source Sans Pro Black"/>
              </a:rPr>
              <a:t>Fit </a:t>
            </a:r>
            <a:endParaRPr b="1" lang="en-US" sz="3600" spc="-1" strike="noStrike">
              <a:solidFill>
                <a:srgbClr val="ffffff"/>
              </a:solidFill>
              <a:latin typeface="Source Sans Pro Black"/>
            </a:endParaRPr>
          </a:p>
        </p:txBody>
      </p:sp>
      <p:sp>
        <p:nvSpPr>
          <p:cNvPr id="149"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Fit function epochs = 5 , batch_size = 15, callbacks to TensorBoard </a:t>
            </a:r>
            <a:endParaRPr b="1" lang="en-US" sz="3200" spc="-1" strike="noStrike">
              <a:solidFill>
                <a:srgbClr val="2c3e50"/>
              </a:solidFill>
              <a:latin typeface="Source Sans Pro Semibold"/>
            </a:endParaRPr>
          </a:p>
          <a:p>
            <a:pPr lvl="1" marL="864000" indent="-324000">
              <a:spcAft>
                <a:spcPts val="1134"/>
              </a:spcAft>
              <a:buClr>
                <a:srgbClr val="2c3e50"/>
              </a:buClr>
              <a:buSzPct val="75000"/>
              <a:buFont typeface="Symbol" charset="2"/>
              <a:buChar char=""/>
            </a:pPr>
            <a:r>
              <a:rPr b="0" lang="en-US" sz="2800" spc="-1" strike="noStrike">
                <a:solidFill>
                  <a:srgbClr val="2c3e50"/>
                </a:solidFill>
                <a:latin typeface="Source Sans Pro"/>
              </a:rPr>
              <a:t>Epochs = 5 simply because of the enormous size of the data set.  More epochs would probably lead to better accuracy.</a:t>
            </a:r>
            <a:endParaRPr b="0" lang="en-US" sz="2800" spc="-1" strike="noStrike">
              <a:solidFill>
                <a:srgbClr val="2c3e50"/>
              </a:solidFill>
              <a:latin typeface="Source Sans Pro"/>
            </a:endParaRPr>
          </a:p>
          <a:p>
            <a:pPr lvl="1" marL="864000" indent="-324000">
              <a:spcAft>
                <a:spcPts val="1134"/>
              </a:spcAft>
              <a:buClr>
                <a:srgbClr val="2c3e50"/>
              </a:buClr>
              <a:buSzPct val="75000"/>
              <a:buFont typeface="Symbol" charset="2"/>
              <a:buChar char=""/>
            </a:pPr>
            <a:r>
              <a:rPr b="0" lang="en-US" sz="2800" spc="-1" strike="noStrike">
                <a:solidFill>
                  <a:srgbClr val="2c3e50"/>
                </a:solidFill>
                <a:latin typeface="Source Sans Pro"/>
              </a:rPr>
              <a:t>batch_size = 15 – would be faster with a larger batch_size but keeping the number low increases the sensitivity of the model.  </a:t>
            </a:r>
            <a:endParaRPr b="0" lang="en-US" sz="2800" spc="-1" strike="noStrike">
              <a:solidFill>
                <a:srgbClr val="2c3e50"/>
              </a:solidFill>
              <a:latin typeface="Source Sans Pro"/>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60000" y="301320"/>
            <a:ext cx="9360000" cy="958680"/>
          </a:xfrm>
          <a:prstGeom prst="rect">
            <a:avLst/>
          </a:prstGeom>
          <a:noFill/>
          <a:ln>
            <a:noFill/>
          </a:ln>
        </p:spPr>
        <p:txBody>
          <a:bodyPr lIns="0" rIns="0" tIns="0" bIns="0" anchor="ctr"/>
          <a:p>
            <a:pPr algn="ctr"/>
            <a:r>
              <a:rPr b="1" lang="en-US" sz="3600" spc="-1" strike="noStrike">
                <a:solidFill>
                  <a:srgbClr val="ffffff"/>
                </a:solidFill>
                <a:latin typeface="Source Sans Pro Black"/>
              </a:rPr>
              <a:t>Results</a:t>
            </a:r>
            <a:endParaRPr b="1" lang="en-US" sz="3600" spc="-1" strike="noStrike">
              <a:solidFill>
                <a:srgbClr val="ffffff"/>
              </a:solidFill>
              <a:latin typeface="Source Sans Pro Black"/>
            </a:endParaRPr>
          </a:p>
        </p:txBody>
      </p:sp>
      <p:sp>
        <p:nvSpPr>
          <p:cNvPr id="151"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The model usually stabilizes around 45% accuracy.  We think with more epochs and more text processing the accuracy can come up.</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endParaRPr b="1" lang="en-US" sz="3200" spc="-1" strike="noStrike">
              <a:solidFill>
                <a:srgbClr val="2c3e50"/>
              </a:solidFill>
              <a:latin typeface="Source Sans Pro Semibold"/>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60000" y="301320"/>
            <a:ext cx="9360000" cy="958680"/>
          </a:xfrm>
          <a:prstGeom prst="rect">
            <a:avLst/>
          </a:prstGeom>
          <a:noFill/>
          <a:ln>
            <a:noFill/>
          </a:ln>
        </p:spPr>
        <p:txBody>
          <a:bodyPr lIns="0" rIns="0" tIns="0" bIns="0" anchor="ctr"/>
          <a:p>
            <a:pPr algn="ctr"/>
            <a:r>
              <a:rPr b="1" lang="en-US" sz="3600" spc="-1" strike="noStrike">
                <a:solidFill>
                  <a:srgbClr val="ffffff"/>
                </a:solidFill>
                <a:latin typeface="Source Sans Pro Black"/>
              </a:rPr>
              <a:t>Twitter Sentiment Analysis </a:t>
            </a:r>
            <a:endParaRPr b="1" lang="en-US" sz="3600" spc="-1" strike="noStrike">
              <a:solidFill>
                <a:srgbClr val="ffffff"/>
              </a:solidFill>
              <a:latin typeface="Source Sans Pro Black"/>
            </a:endParaRPr>
          </a:p>
        </p:txBody>
      </p:sp>
      <p:sp>
        <p:nvSpPr>
          <p:cNvPr id="131"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Use Machine Learning to determine the sentiment of various tweets.  </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Can be used for anything from marketing, politics, or even tracking disease.  </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Social media studies can give an idea of the general feeling of the population.  </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Why Twitter?  Posts usually more concise and meaningful. (Can be attributed to the output limit)</a:t>
            </a:r>
            <a:endParaRPr b="1" lang="en-US" sz="3200" spc="-1" strike="noStrike">
              <a:solidFill>
                <a:srgbClr val="2c3e50"/>
              </a:solidFill>
              <a:latin typeface="Source Sans Pro Semibold"/>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60000" y="301320"/>
            <a:ext cx="9360000" cy="958680"/>
          </a:xfrm>
          <a:prstGeom prst="rect">
            <a:avLst/>
          </a:prstGeom>
          <a:noFill/>
          <a:ln>
            <a:noFill/>
          </a:ln>
        </p:spPr>
        <p:txBody>
          <a:bodyPr lIns="0" rIns="0" tIns="0" bIns="0" anchor="ctr"/>
          <a:p>
            <a:pPr algn="ctr"/>
            <a:r>
              <a:rPr b="1" lang="en-US" sz="3600" spc="-1" strike="noStrike">
                <a:solidFill>
                  <a:srgbClr val="ffffff"/>
                </a:solidFill>
                <a:latin typeface="Source Sans Pro Black"/>
              </a:rPr>
              <a:t>Why LSTM</a:t>
            </a:r>
            <a:endParaRPr b="1" lang="en-US" sz="3600" spc="-1" strike="noStrike">
              <a:solidFill>
                <a:srgbClr val="ffffff"/>
              </a:solidFill>
              <a:latin typeface="Source Sans Pro Black"/>
            </a:endParaRPr>
          </a:p>
        </p:txBody>
      </p:sp>
      <p:sp>
        <p:nvSpPr>
          <p:cNvPr id="133"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LSTM works well with classifying data that has any sort of time sensitivity.  </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For this project, we just did a general analysis to build the model.  That being said, for future uses of this model time will be important.</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An example, in the use case for tracking disease – the model needs to be time sensitive so researchers can know that it is training off the most relevant and recent data. </a:t>
            </a:r>
            <a:endParaRPr b="1" lang="en-US" sz="3200" spc="-1" strike="noStrike">
              <a:solidFill>
                <a:srgbClr val="2c3e50"/>
              </a:solidFill>
              <a:latin typeface="Source Sans Pro Semibold"/>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60000" y="301320"/>
            <a:ext cx="9360000" cy="958680"/>
          </a:xfrm>
          <a:prstGeom prst="rect">
            <a:avLst/>
          </a:prstGeom>
          <a:noFill/>
          <a:ln>
            <a:noFill/>
          </a:ln>
        </p:spPr>
        <p:txBody>
          <a:bodyPr lIns="0" rIns="0" tIns="0" bIns="0" anchor="ctr"/>
          <a:p>
            <a:pPr algn="ctr"/>
            <a:r>
              <a:rPr b="1" lang="en-US" sz="3600" spc="-1" strike="noStrike">
                <a:solidFill>
                  <a:srgbClr val="ffffff"/>
                </a:solidFill>
                <a:latin typeface="Source Sans Pro Black"/>
              </a:rPr>
              <a:t>Our Data Set</a:t>
            </a:r>
            <a:endParaRPr b="1" lang="en-US" sz="3600" spc="-1" strike="noStrike">
              <a:solidFill>
                <a:srgbClr val="ffffff"/>
              </a:solidFill>
              <a:latin typeface="Source Sans Pro Black"/>
            </a:endParaRPr>
          </a:p>
        </p:txBody>
      </p:sp>
      <p:sp>
        <p:nvSpPr>
          <p:cNvPr id="135"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We used the Sentiment140 data set. </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A common and massive twitter data set.  Tweets come pre-cleaned which make it very very easy to use.</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Includes over a million tweets in the training set.  Includes full tweet text and the the sentiment of the tweet.  Other features are included, but for the sake of this model we only included the sentiment and text.</a:t>
            </a:r>
            <a:endParaRPr b="1" lang="en-US" sz="3200" spc="-1" strike="noStrike">
              <a:solidFill>
                <a:srgbClr val="2c3e50"/>
              </a:solidFill>
              <a:latin typeface="Source Sans Pro Semibold"/>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360000" y="301320"/>
            <a:ext cx="9360000" cy="958680"/>
          </a:xfrm>
          <a:prstGeom prst="rect">
            <a:avLst/>
          </a:prstGeom>
          <a:noFill/>
          <a:ln>
            <a:noFill/>
          </a:ln>
        </p:spPr>
        <p:txBody>
          <a:bodyPr lIns="0" rIns="0" tIns="0" bIns="0" anchor="ctr"/>
          <a:p>
            <a:pPr algn="ctr"/>
            <a:r>
              <a:rPr b="1" lang="en-US" sz="3600" spc="-1" strike="noStrike">
                <a:solidFill>
                  <a:srgbClr val="ffffff"/>
                </a:solidFill>
                <a:latin typeface="Source Sans Pro Black"/>
              </a:rPr>
              <a:t>Pre-Processing the Text</a:t>
            </a:r>
            <a:endParaRPr b="1" lang="en-US" sz="3600" spc="-1" strike="noStrike">
              <a:solidFill>
                <a:srgbClr val="ffffff"/>
              </a:solidFill>
              <a:latin typeface="Source Sans Pro Black"/>
            </a:endParaRPr>
          </a:p>
        </p:txBody>
      </p:sp>
      <p:sp>
        <p:nvSpPr>
          <p:cNvPr id="137" name="TextShape 2"/>
          <p:cNvSpPr txBox="1"/>
          <p:nvPr/>
        </p:nvSpPr>
        <p:spPr>
          <a:xfrm>
            <a:off x="360000" y="2052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Pandas used to read in the data sets and save them into appropriate variables. Pandas also used to shuffle the rows (Data set came ordered by the sentiment)</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 </a:t>
            </a:r>
            <a:r>
              <a:rPr b="1" lang="en-US" sz="3200" spc="-1" strike="noStrike">
                <a:solidFill>
                  <a:srgbClr val="2c3e50"/>
                </a:solidFill>
                <a:latin typeface="Source Sans Pro Semibold"/>
              </a:rPr>
              <a:t>Data tokenized using keras library.</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Each tweet padded or truncated to normalize the input size to the model.</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Sentiment recorded into a numpy array to allow for processing by the model</a:t>
            </a:r>
            <a:endParaRPr b="1" lang="en-US" sz="3200" spc="-1" strike="noStrike">
              <a:solidFill>
                <a:srgbClr val="2c3e50"/>
              </a:solidFill>
              <a:latin typeface="Source Sans Pro Semibold"/>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60000" y="301320"/>
            <a:ext cx="9360000" cy="958680"/>
          </a:xfrm>
          <a:prstGeom prst="rect">
            <a:avLst/>
          </a:prstGeom>
          <a:noFill/>
          <a:ln>
            <a:noFill/>
          </a:ln>
        </p:spPr>
        <p:txBody>
          <a:bodyPr lIns="0" rIns="0" tIns="0" bIns="0" anchor="ctr"/>
          <a:p>
            <a:pPr algn="ctr"/>
            <a:r>
              <a:rPr b="1" lang="en-US" sz="3600" spc="-1" strike="noStrike">
                <a:solidFill>
                  <a:srgbClr val="ffffff"/>
                </a:solidFill>
                <a:latin typeface="Source Sans Pro Black"/>
              </a:rPr>
              <a:t>The Model</a:t>
            </a:r>
            <a:endParaRPr b="1" lang="en-US" sz="3600" spc="-1" strike="noStrike">
              <a:solidFill>
                <a:srgbClr val="ffffff"/>
              </a:solidFill>
              <a:latin typeface="Source Sans Pro Black"/>
            </a:endParaRPr>
          </a:p>
        </p:txBody>
      </p:sp>
      <p:sp>
        <p:nvSpPr>
          <p:cNvPr id="139"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All model work imported from Keras Library.</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All callbacks and accuracy/loss tracing in TensorBoard</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The model is part of the Sequential class inside of the keras library.</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endParaRPr b="1" lang="en-US" sz="3200" spc="-1" strike="noStrike">
              <a:solidFill>
                <a:srgbClr val="2c3e50"/>
              </a:solidFill>
              <a:latin typeface="Source Sans Pro Semibold"/>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360000" y="301320"/>
            <a:ext cx="9360000" cy="958680"/>
          </a:xfrm>
          <a:prstGeom prst="rect">
            <a:avLst/>
          </a:prstGeom>
          <a:noFill/>
          <a:ln>
            <a:noFill/>
          </a:ln>
        </p:spPr>
        <p:txBody>
          <a:bodyPr lIns="0" rIns="0" tIns="0" bIns="0" anchor="ctr"/>
          <a:p>
            <a:pPr algn="ctr"/>
            <a:r>
              <a:rPr b="1" lang="en-US" sz="3600" spc="-1" strike="noStrike">
                <a:solidFill>
                  <a:srgbClr val="ffffff"/>
                </a:solidFill>
                <a:latin typeface="Source Sans Pro Black"/>
              </a:rPr>
              <a:t>The Layers</a:t>
            </a:r>
            <a:endParaRPr b="1" lang="en-US" sz="3600" spc="-1" strike="noStrike">
              <a:solidFill>
                <a:srgbClr val="ffffff"/>
              </a:solidFill>
              <a:latin typeface="Source Sans Pro Black"/>
            </a:endParaRPr>
          </a:p>
        </p:txBody>
      </p:sp>
      <p:sp>
        <p:nvSpPr>
          <p:cNvPr id="141"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Added an Embedding layer to provide a more understandable (for the model, not for the humans) representation of the words in the tweets.    </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Dropout layer: Controls the dropout for our model.  This helps the model decide which neurons are important and helpful.   </a:t>
            </a:r>
            <a:endParaRPr b="1" lang="en-US" sz="3200" spc="-1" strike="noStrike">
              <a:solidFill>
                <a:srgbClr val="2c3e50"/>
              </a:solidFill>
              <a:latin typeface="Source Sans Pro Semibold"/>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60000" y="301320"/>
            <a:ext cx="9360000" cy="958680"/>
          </a:xfrm>
          <a:prstGeom prst="rect">
            <a:avLst/>
          </a:prstGeom>
          <a:noFill/>
          <a:ln>
            <a:noFill/>
          </a:ln>
        </p:spPr>
        <p:txBody>
          <a:bodyPr lIns="0" rIns="0" tIns="0" bIns="0" anchor="ctr"/>
          <a:p>
            <a:pPr algn="ctr"/>
            <a:r>
              <a:rPr b="1" lang="en-US" sz="3600" spc="-1" strike="noStrike">
                <a:solidFill>
                  <a:srgbClr val="ffffff"/>
                </a:solidFill>
                <a:latin typeface="Source Sans Pro Black"/>
              </a:rPr>
              <a:t>More Layers are Better?</a:t>
            </a:r>
            <a:endParaRPr b="1" lang="en-US" sz="3600" spc="-1" strike="noStrike">
              <a:solidFill>
                <a:srgbClr val="ffffff"/>
              </a:solidFill>
              <a:latin typeface="Source Sans Pro Black"/>
            </a:endParaRPr>
          </a:p>
        </p:txBody>
      </p:sp>
      <p:sp>
        <p:nvSpPr>
          <p:cNvPr id="143"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Conv1D: a convolutional layer to help condense the sequences for the processing in the LSTM layer.  Our parameters were 64 filters, kernal_size of 5, padding=’valid’, activiation=’relu’</a:t>
            </a:r>
            <a:endParaRPr b="1" lang="en-US" sz="3200" spc="-1" strike="noStrike">
              <a:solidFill>
                <a:srgbClr val="2c3e50"/>
              </a:solidFill>
              <a:latin typeface="Source Sans Pro Semibold"/>
            </a:endParaRPr>
          </a:p>
          <a:p>
            <a:pPr lvl="1" marL="864000" indent="-324000">
              <a:spcAft>
                <a:spcPts val="1134"/>
              </a:spcAft>
              <a:buClr>
                <a:srgbClr val="2c3e50"/>
              </a:buClr>
              <a:buSzPct val="75000"/>
              <a:buFont typeface="Symbol" charset="2"/>
              <a:buChar char=""/>
            </a:pPr>
            <a:r>
              <a:rPr b="0" lang="en-US" sz="2800" spc="-1" strike="noStrike">
                <a:solidFill>
                  <a:srgbClr val="2c3e50"/>
                </a:solidFill>
                <a:latin typeface="Source Sans Pro"/>
              </a:rPr>
              <a:t>‘</a:t>
            </a:r>
            <a:r>
              <a:rPr b="0" lang="en-US" sz="2800" spc="-1" strike="noStrike">
                <a:solidFill>
                  <a:srgbClr val="2c3e50"/>
                </a:solidFill>
                <a:latin typeface="Source Sans Pro"/>
              </a:rPr>
              <a:t>relu’ activation is commonly used for its powerful in applications where there are no negative values.</a:t>
            </a:r>
            <a:endParaRPr b="0" lang="en-US" sz="2800" spc="-1" strike="noStrike">
              <a:solidFill>
                <a:srgbClr val="2c3e50"/>
              </a:solidFill>
              <a:latin typeface="Source Sans Pro"/>
            </a:endParaRPr>
          </a:p>
          <a:p>
            <a:pPr lvl="1" marL="864000" indent="-324000">
              <a:spcAft>
                <a:spcPts val="1134"/>
              </a:spcAft>
              <a:buClr>
                <a:srgbClr val="2c3e50"/>
              </a:buClr>
              <a:buSzPct val="75000"/>
              <a:buFont typeface="Symbol" charset="2"/>
              <a:buChar char=""/>
            </a:pPr>
            <a:endParaRPr b="0" lang="en-US" sz="2800" spc="-1" strike="noStrike">
              <a:solidFill>
                <a:srgbClr val="2c3e50"/>
              </a:solidFill>
              <a:latin typeface="Source Sans Pro"/>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60000" y="301320"/>
            <a:ext cx="9360000" cy="958680"/>
          </a:xfrm>
          <a:prstGeom prst="rect">
            <a:avLst/>
          </a:prstGeom>
          <a:noFill/>
          <a:ln>
            <a:noFill/>
          </a:ln>
        </p:spPr>
        <p:txBody>
          <a:bodyPr lIns="0" rIns="0" tIns="0" bIns="0" anchor="ctr"/>
          <a:p>
            <a:pPr algn="ctr"/>
            <a:r>
              <a:rPr b="1" lang="en-US" sz="3600" spc="-1" strike="noStrike">
                <a:solidFill>
                  <a:srgbClr val="ffffff"/>
                </a:solidFill>
                <a:latin typeface="Source Sans Pro Black"/>
              </a:rPr>
              <a:t>This Project is Like an Onion</a:t>
            </a:r>
            <a:endParaRPr b="1" lang="en-US" sz="3600" spc="-1" strike="noStrike">
              <a:solidFill>
                <a:srgbClr val="ffffff"/>
              </a:solidFill>
              <a:latin typeface="Source Sans Pro Black"/>
            </a:endParaRPr>
          </a:p>
        </p:txBody>
      </p:sp>
      <p:sp>
        <p:nvSpPr>
          <p:cNvPr id="145"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It has many layers!</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MaxPooling1D with pool_size = 4 </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Helps pool the data and reshape it for use in the model.</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LSTM Layer with 70 units </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Dense Layer further flattens the input.</a:t>
            </a:r>
            <a:endParaRPr b="1" lang="en-US"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Source Sans Pro Semibold"/>
              </a:rPr>
              <a:t> </a:t>
            </a:r>
            <a:r>
              <a:rPr b="1" lang="en-US" sz="3200" spc="-1" strike="noStrike">
                <a:solidFill>
                  <a:srgbClr val="2c3e50"/>
                </a:solidFill>
                <a:latin typeface="Source Sans Pro Semibold"/>
              </a:rPr>
              <a:t>The final layer of the model is adding a ‘sigmoid’ Activation Layer</a:t>
            </a:r>
            <a:endParaRPr b="1" lang="en-US" sz="3200" spc="-1" strike="noStrike">
              <a:solidFill>
                <a:srgbClr val="2c3e50"/>
              </a:solidFill>
              <a:latin typeface="Source Sans Pro Semibold"/>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LibreOffice/6.0.6.2$Linux_X86_64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2018-12-07T15:53:43Z</dcterms:created>
  <dc:creator/>
  <dc:description/>
  <dc:language>en-US</dc:language>
  <cp:lastModifiedBy/>
  <dcterms:modified xsi:type="dcterms:W3CDTF">2018-12-07T17:22:16Z</dcterms:modified>
  <cp:revision>3</cp:revision>
  <dc:subject/>
  <dc:title>Midnightblue</dc:title>
</cp:coreProperties>
</file>