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8"/>
  </p:notesMasterIdLst>
  <p:sldIdLst>
    <p:sldId id="256" r:id="rId2"/>
    <p:sldId id="258" r:id="rId3"/>
    <p:sldId id="257" r:id="rId4"/>
    <p:sldId id="379" r:id="rId5"/>
    <p:sldId id="259" r:id="rId6"/>
    <p:sldId id="260" r:id="rId7"/>
    <p:sldId id="385" r:id="rId8"/>
    <p:sldId id="299" r:id="rId9"/>
    <p:sldId id="382" r:id="rId10"/>
    <p:sldId id="392" r:id="rId11"/>
    <p:sldId id="391" r:id="rId12"/>
    <p:sldId id="373" r:id="rId13"/>
    <p:sldId id="389" r:id="rId14"/>
    <p:sldId id="284" r:id="rId15"/>
    <p:sldId id="285" r:id="rId16"/>
    <p:sldId id="308" r:id="rId17"/>
  </p:sldIdLst>
  <p:sldSz cx="9144000" cy="5143500" type="screen16x9"/>
  <p:notesSz cx="6858000" cy="9144000"/>
  <p:embeddedFontLst>
    <p:embeddedFont>
      <p:font typeface="Barlow" panose="00000500000000000000" pitchFamily="2" charset="0"/>
      <p:regular r:id="rId19"/>
      <p:bold r:id="rId20"/>
      <p:italic r:id="rId21"/>
      <p:boldItalic r:id="rId22"/>
    </p:embeddedFont>
    <p:embeddedFont>
      <p:font typeface="Barlow ExtraBold" panose="00000900000000000000" pitchFamily="2" charset="0"/>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0AEB2"/>
    <a:srgbClr val="9C8FCD"/>
    <a:srgbClr val="943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7AE9B7-0B9C-4AB7-8DE8-E626FDA45338}" v="187" dt="2023-10-02T21:54:27.7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67"/>
    <p:restoredTop sz="87115" autoAdjust="0"/>
  </p:normalViewPr>
  <p:slideViewPr>
    <p:cSldViewPr snapToGrid="0">
      <p:cViewPr varScale="1">
        <p:scale>
          <a:sx n="95" d="100"/>
          <a:sy n="95" d="100"/>
        </p:scale>
        <p:origin x="9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HERNAN" userId="210014a7-c3e2-4284-81d5-a5a53d37c8c9" providerId="ADAL" clId="{5F22AC6C-CF89-40B6-BE91-CE46203292E4}"/>
    <pc:docChg chg="modSld">
      <pc:chgData name="DIEGO HERNAN" userId="210014a7-c3e2-4284-81d5-a5a53d37c8c9" providerId="ADAL" clId="{5F22AC6C-CF89-40B6-BE91-CE46203292E4}" dt="2023-09-18T02:11:34.909" v="138" actId="20577"/>
      <pc:docMkLst>
        <pc:docMk/>
      </pc:docMkLst>
      <pc:sldChg chg="modSp mod">
        <pc:chgData name="DIEGO HERNAN" userId="210014a7-c3e2-4284-81d5-a5a53d37c8c9" providerId="ADAL" clId="{5F22AC6C-CF89-40B6-BE91-CE46203292E4}" dt="2023-09-18T02:11:34.909" v="138" actId="20577"/>
        <pc:sldMkLst>
          <pc:docMk/>
          <pc:sldMk cId="1758165047" sldId="388"/>
        </pc:sldMkLst>
        <pc:spChg chg="mod">
          <ac:chgData name="DIEGO HERNAN" userId="210014a7-c3e2-4284-81d5-a5a53d37c8c9" providerId="ADAL" clId="{5F22AC6C-CF89-40B6-BE91-CE46203292E4}" dt="2023-09-18T02:11:34.909" v="138" actId="20577"/>
          <ac:spMkLst>
            <pc:docMk/>
            <pc:sldMk cId="1758165047" sldId="388"/>
            <ac:spMk id="221" creationId="{00000000-0000-0000-0000-000000000000}"/>
          </ac:spMkLst>
        </pc:spChg>
      </pc:sldChg>
    </pc:docChg>
  </pc:docChgLst>
  <pc:docChgLst>
    <pc:chgData name="Diego Zabala" userId="210014a7-c3e2-4284-81d5-a5a53d37c8c9" providerId="ADAL" clId="{045305C9-EFF9-4086-B93F-87211D27B5E1}"/>
    <pc:docChg chg="undo custSel modSld">
      <pc:chgData name="Diego Zabala" userId="210014a7-c3e2-4284-81d5-a5a53d37c8c9" providerId="ADAL" clId="{045305C9-EFF9-4086-B93F-87211D27B5E1}" dt="2023-09-23T18:29:51.886" v="198" actId="20577"/>
      <pc:docMkLst>
        <pc:docMk/>
      </pc:docMkLst>
      <pc:sldChg chg="modSp mod">
        <pc:chgData name="Diego Zabala" userId="210014a7-c3e2-4284-81d5-a5a53d37c8c9" providerId="ADAL" clId="{045305C9-EFF9-4086-B93F-87211D27B5E1}" dt="2023-09-23T18:22:58.829" v="28" actId="20577"/>
        <pc:sldMkLst>
          <pc:docMk/>
          <pc:sldMk cId="0" sldId="258"/>
        </pc:sldMkLst>
        <pc:spChg chg="mod">
          <ac:chgData name="Diego Zabala" userId="210014a7-c3e2-4284-81d5-a5a53d37c8c9" providerId="ADAL" clId="{045305C9-EFF9-4086-B93F-87211D27B5E1}" dt="2023-09-23T18:22:45.593" v="1" actId="20577"/>
          <ac:spMkLst>
            <pc:docMk/>
            <pc:sldMk cId="0" sldId="258"/>
            <ac:spMk id="82" creationId="{00000000-0000-0000-0000-000000000000}"/>
          </ac:spMkLst>
        </pc:spChg>
        <pc:spChg chg="mod">
          <ac:chgData name="Diego Zabala" userId="210014a7-c3e2-4284-81d5-a5a53d37c8c9" providerId="ADAL" clId="{045305C9-EFF9-4086-B93F-87211D27B5E1}" dt="2023-09-23T18:22:58.829" v="28" actId="20577"/>
          <ac:spMkLst>
            <pc:docMk/>
            <pc:sldMk cId="0" sldId="258"/>
            <ac:spMk id="83" creationId="{00000000-0000-0000-0000-000000000000}"/>
          </ac:spMkLst>
        </pc:spChg>
      </pc:sldChg>
      <pc:sldChg chg="modSp mod">
        <pc:chgData name="Diego Zabala" userId="210014a7-c3e2-4284-81d5-a5a53d37c8c9" providerId="ADAL" clId="{045305C9-EFF9-4086-B93F-87211D27B5E1}" dt="2023-09-23T18:23:20.558" v="73" actId="20577"/>
        <pc:sldMkLst>
          <pc:docMk/>
          <pc:sldMk cId="0" sldId="259"/>
        </pc:sldMkLst>
        <pc:spChg chg="mod">
          <ac:chgData name="Diego Zabala" userId="210014a7-c3e2-4284-81d5-a5a53d37c8c9" providerId="ADAL" clId="{045305C9-EFF9-4086-B93F-87211D27B5E1}" dt="2023-09-23T18:23:13.879" v="63" actId="20577"/>
          <ac:spMkLst>
            <pc:docMk/>
            <pc:sldMk cId="0" sldId="259"/>
            <ac:spMk id="93" creationId="{00000000-0000-0000-0000-000000000000}"/>
          </ac:spMkLst>
        </pc:spChg>
        <pc:spChg chg="mod">
          <ac:chgData name="Diego Zabala" userId="210014a7-c3e2-4284-81d5-a5a53d37c8c9" providerId="ADAL" clId="{045305C9-EFF9-4086-B93F-87211D27B5E1}" dt="2023-09-23T18:23:20.558" v="73" actId="20577"/>
          <ac:spMkLst>
            <pc:docMk/>
            <pc:sldMk cId="0" sldId="259"/>
            <ac:spMk id="95" creationId="{00000000-0000-0000-0000-000000000000}"/>
          </ac:spMkLst>
        </pc:spChg>
      </pc:sldChg>
      <pc:sldChg chg="modSp mod">
        <pc:chgData name="Diego Zabala" userId="210014a7-c3e2-4284-81d5-a5a53d37c8c9" providerId="ADAL" clId="{045305C9-EFF9-4086-B93F-87211D27B5E1}" dt="2023-09-23T18:26:46.877" v="87" actId="255"/>
        <pc:sldMkLst>
          <pc:docMk/>
          <pc:sldMk cId="0" sldId="260"/>
        </pc:sldMkLst>
        <pc:spChg chg="mod">
          <ac:chgData name="Diego Zabala" userId="210014a7-c3e2-4284-81d5-a5a53d37c8c9" providerId="ADAL" clId="{045305C9-EFF9-4086-B93F-87211D27B5E1}" dt="2023-09-23T18:26:46.877" v="87" actId="255"/>
          <ac:spMkLst>
            <pc:docMk/>
            <pc:sldMk cId="0" sldId="260"/>
            <ac:spMk id="108" creationId="{00000000-0000-0000-0000-000000000000}"/>
          </ac:spMkLst>
        </pc:spChg>
        <pc:spChg chg="mod">
          <ac:chgData name="Diego Zabala" userId="210014a7-c3e2-4284-81d5-a5a53d37c8c9" providerId="ADAL" clId="{045305C9-EFF9-4086-B93F-87211D27B5E1}" dt="2023-09-23T18:23:33.897" v="79" actId="20577"/>
          <ac:spMkLst>
            <pc:docMk/>
            <pc:sldMk cId="0" sldId="260"/>
            <ac:spMk id="110" creationId="{00000000-0000-0000-0000-000000000000}"/>
          </ac:spMkLst>
        </pc:spChg>
      </pc:sldChg>
      <pc:sldChg chg="modSp mod">
        <pc:chgData name="Diego Zabala" userId="210014a7-c3e2-4284-81d5-a5a53d37c8c9" providerId="ADAL" clId="{045305C9-EFF9-4086-B93F-87211D27B5E1}" dt="2023-09-23T18:29:51.886" v="198" actId="20577"/>
        <pc:sldMkLst>
          <pc:docMk/>
          <pc:sldMk cId="956762854" sldId="321"/>
        </pc:sldMkLst>
        <pc:spChg chg="mod">
          <ac:chgData name="Diego Zabala" userId="210014a7-c3e2-4284-81d5-a5a53d37c8c9" providerId="ADAL" clId="{045305C9-EFF9-4086-B93F-87211D27B5E1}" dt="2023-09-23T18:29:41.194" v="156" actId="20577"/>
          <ac:spMkLst>
            <pc:docMk/>
            <pc:sldMk cId="956762854" sldId="321"/>
            <ac:spMk id="363" creationId="{00000000-0000-0000-0000-000000000000}"/>
          </ac:spMkLst>
        </pc:spChg>
        <pc:spChg chg="mod">
          <ac:chgData name="Diego Zabala" userId="210014a7-c3e2-4284-81d5-a5a53d37c8c9" providerId="ADAL" clId="{045305C9-EFF9-4086-B93F-87211D27B5E1}" dt="2023-09-23T18:29:51.886" v="198" actId="20577"/>
          <ac:spMkLst>
            <pc:docMk/>
            <pc:sldMk cId="956762854" sldId="321"/>
            <ac:spMk id="365" creationId="{00000000-0000-0000-0000-000000000000}"/>
          </ac:spMkLst>
        </pc:spChg>
      </pc:sldChg>
    </pc:docChg>
  </pc:docChgLst>
  <pc:docChgLst>
    <pc:chgData name="Diego Zabala" userId="210014a7-c3e2-4284-81d5-a5a53d37c8c9" providerId="ADAL" clId="{932F729B-CF4F-4AA1-AD03-FA2EB7A09255}"/>
    <pc:docChg chg="modSld">
      <pc:chgData name="Diego Zabala" userId="210014a7-c3e2-4284-81d5-a5a53d37c8c9" providerId="ADAL" clId="{932F729B-CF4F-4AA1-AD03-FA2EB7A09255}" dt="2023-09-10T22:21:02.078" v="111" actId="20577"/>
      <pc:docMkLst>
        <pc:docMk/>
      </pc:docMkLst>
      <pc:sldChg chg="modSp mod">
        <pc:chgData name="Diego Zabala" userId="210014a7-c3e2-4284-81d5-a5a53d37c8c9" providerId="ADAL" clId="{932F729B-CF4F-4AA1-AD03-FA2EB7A09255}" dt="2023-09-10T22:21:02.078" v="111" actId="20577"/>
        <pc:sldMkLst>
          <pc:docMk/>
          <pc:sldMk cId="0" sldId="271"/>
        </pc:sldMkLst>
        <pc:spChg chg="mod">
          <ac:chgData name="Diego Zabala" userId="210014a7-c3e2-4284-81d5-a5a53d37c8c9" providerId="ADAL" clId="{932F729B-CF4F-4AA1-AD03-FA2EB7A09255}" dt="2023-09-10T22:21:02.078" v="111" actId="20577"/>
          <ac:spMkLst>
            <pc:docMk/>
            <pc:sldMk cId="0" sldId="271"/>
            <ac:spMk id="221" creationId="{00000000-0000-0000-0000-000000000000}"/>
          </ac:spMkLst>
        </pc:spChg>
      </pc:sldChg>
    </pc:docChg>
  </pc:docChgLst>
  <pc:docChgLst>
    <pc:chgData name="Diego Zabala" userId="210014a7-c3e2-4284-81d5-a5a53d37c8c9" providerId="ADAL" clId="{89F65E11-426B-4EBD-AA81-D3691B82BBA7}"/>
    <pc:docChg chg="undo custSel addSld delSld modSld sldOrd">
      <pc:chgData name="Diego Zabala" userId="210014a7-c3e2-4284-81d5-a5a53d37c8c9" providerId="ADAL" clId="{89F65E11-426B-4EBD-AA81-D3691B82BBA7}" dt="2023-09-16T15:20:32.514" v="2452" actId="20577"/>
      <pc:docMkLst>
        <pc:docMk/>
      </pc:docMkLst>
      <pc:sldChg chg="modSp mod">
        <pc:chgData name="Diego Zabala" userId="210014a7-c3e2-4284-81d5-a5a53d37c8c9" providerId="ADAL" clId="{89F65E11-426B-4EBD-AA81-D3691B82BBA7}" dt="2023-09-16T11:53:38.628" v="8" actId="20577"/>
        <pc:sldMkLst>
          <pc:docMk/>
          <pc:sldMk cId="0" sldId="258"/>
        </pc:sldMkLst>
        <pc:spChg chg="mod">
          <ac:chgData name="Diego Zabala" userId="210014a7-c3e2-4284-81d5-a5a53d37c8c9" providerId="ADAL" clId="{89F65E11-426B-4EBD-AA81-D3691B82BBA7}" dt="2023-09-16T11:53:29.387" v="1" actId="20577"/>
          <ac:spMkLst>
            <pc:docMk/>
            <pc:sldMk cId="0" sldId="258"/>
            <ac:spMk id="82" creationId="{00000000-0000-0000-0000-000000000000}"/>
          </ac:spMkLst>
        </pc:spChg>
        <pc:spChg chg="mod">
          <ac:chgData name="Diego Zabala" userId="210014a7-c3e2-4284-81d5-a5a53d37c8c9" providerId="ADAL" clId="{89F65E11-426B-4EBD-AA81-D3691B82BBA7}" dt="2023-09-16T11:53:38.628" v="8" actId="20577"/>
          <ac:spMkLst>
            <pc:docMk/>
            <pc:sldMk cId="0" sldId="258"/>
            <ac:spMk id="83" creationId="{00000000-0000-0000-0000-000000000000}"/>
          </ac:spMkLst>
        </pc:spChg>
      </pc:sldChg>
      <pc:sldChg chg="modSp mod">
        <pc:chgData name="Diego Zabala" userId="210014a7-c3e2-4284-81d5-a5a53d37c8c9" providerId="ADAL" clId="{89F65E11-426B-4EBD-AA81-D3691B82BBA7}" dt="2023-09-16T14:12:10.569" v="1867" actId="20577"/>
        <pc:sldMkLst>
          <pc:docMk/>
          <pc:sldMk cId="0" sldId="259"/>
        </pc:sldMkLst>
        <pc:spChg chg="mod">
          <ac:chgData name="Diego Zabala" userId="210014a7-c3e2-4284-81d5-a5a53d37c8c9" providerId="ADAL" clId="{89F65E11-426B-4EBD-AA81-D3691B82BBA7}" dt="2023-09-16T14:12:05.322" v="1861" actId="20577"/>
          <ac:spMkLst>
            <pc:docMk/>
            <pc:sldMk cId="0" sldId="259"/>
            <ac:spMk id="93" creationId="{00000000-0000-0000-0000-000000000000}"/>
          </ac:spMkLst>
        </pc:spChg>
        <pc:spChg chg="mod">
          <ac:chgData name="Diego Zabala" userId="210014a7-c3e2-4284-81d5-a5a53d37c8c9" providerId="ADAL" clId="{89F65E11-426B-4EBD-AA81-D3691B82BBA7}" dt="2023-09-16T14:12:10.569" v="1867" actId="20577"/>
          <ac:spMkLst>
            <pc:docMk/>
            <pc:sldMk cId="0" sldId="259"/>
            <ac:spMk id="95" creationId="{00000000-0000-0000-0000-000000000000}"/>
          </ac:spMkLst>
        </pc:spChg>
      </pc:sldChg>
      <pc:sldChg chg="modSp mod">
        <pc:chgData name="Diego Zabala" userId="210014a7-c3e2-4284-81d5-a5a53d37c8c9" providerId="ADAL" clId="{89F65E11-426B-4EBD-AA81-D3691B82BBA7}" dt="2023-09-16T12:10:07.111" v="496" actId="20577"/>
        <pc:sldMkLst>
          <pc:docMk/>
          <pc:sldMk cId="0" sldId="260"/>
        </pc:sldMkLst>
        <pc:spChg chg="mod">
          <ac:chgData name="Diego Zabala" userId="210014a7-c3e2-4284-81d5-a5a53d37c8c9" providerId="ADAL" clId="{89F65E11-426B-4EBD-AA81-D3691B82BBA7}" dt="2023-09-16T12:10:07.111" v="496" actId="20577"/>
          <ac:spMkLst>
            <pc:docMk/>
            <pc:sldMk cId="0" sldId="260"/>
            <ac:spMk id="108" creationId="{00000000-0000-0000-0000-000000000000}"/>
          </ac:spMkLst>
        </pc:spChg>
        <pc:spChg chg="mod">
          <ac:chgData name="Diego Zabala" userId="210014a7-c3e2-4284-81d5-a5a53d37c8c9" providerId="ADAL" clId="{89F65E11-426B-4EBD-AA81-D3691B82BBA7}" dt="2023-09-16T12:08:58.683" v="398" actId="14100"/>
          <ac:spMkLst>
            <pc:docMk/>
            <pc:sldMk cId="0" sldId="260"/>
            <ac:spMk id="110" creationId="{00000000-0000-0000-0000-000000000000}"/>
          </ac:spMkLst>
        </pc:spChg>
      </pc:sldChg>
      <pc:sldChg chg="modSp mod ord">
        <pc:chgData name="Diego Zabala" userId="210014a7-c3e2-4284-81d5-a5a53d37c8c9" providerId="ADAL" clId="{89F65E11-426B-4EBD-AA81-D3691B82BBA7}" dt="2023-09-16T12:55:01.370" v="1234" actId="20577"/>
        <pc:sldMkLst>
          <pc:docMk/>
          <pc:sldMk cId="0" sldId="261"/>
        </pc:sldMkLst>
        <pc:spChg chg="mod">
          <ac:chgData name="Diego Zabala" userId="210014a7-c3e2-4284-81d5-a5a53d37c8c9" providerId="ADAL" clId="{89F65E11-426B-4EBD-AA81-D3691B82BBA7}" dt="2023-09-16T12:55:01.370" v="1234" actId="20577"/>
          <ac:spMkLst>
            <pc:docMk/>
            <pc:sldMk cId="0" sldId="261"/>
            <ac:spMk id="115" creationId="{00000000-0000-0000-0000-000000000000}"/>
          </ac:spMkLst>
        </pc:spChg>
      </pc:sldChg>
      <pc:sldChg chg="modSp mod">
        <pc:chgData name="Diego Zabala" userId="210014a7-c3e2-4284-81d5-a5a53d37c8c9" providerId="ADAL" clId="{89F65E11-426B-4EBD-AA81-D3691B82BBA7}" dt="2023-09-16T15:07:40.673" v="2045" actId="20577"/>
        <pc:sldMkLst>
          <pc:docMk/>
          <pc:sldMk cId="0" sldId="271"/>
        </pc:sldMkLst>
        <pc:spChg chg="mod">
          <ac:chgData name="Diego Zabala" userId="210014a7-c3e2-4284-81d5-a5a53d37c8c9" providerId="ADAL" clId="{89F65E11-426B-4EBD-AA81-D3691B82BBA7}" dt="2023-09-16T15:07:40.673" v="2045" actId="20577"/>
          <ac:spMkLst>
            <pc:docMk/>
            <pc:sldMk cId="0" sldId="271"/>
            <ac:spMk id="221" creationId="{00000000-0000-0000-0000-000000000000}"/>
          </ac:spMkLst>
        </pc:spChg>
      </pc:sldChg>
      <pc:sldChg chg="addSp delSp modSp add mod">
        <pc:chgData name="Diego Zabala" userId="210014a7-c3e2-4284-81d5-a5a53d37c8c9" providerId="ADAL" clId="{89F65E11-426B-4EBD-AA81-D3691B82BBA7}" dt="2023-09-16T15:18:25.311" v="2413" actId="20577"/>
        <pc:sldMkLst>
          <pc:docMk/>
          <pc:sldMk cId="0" sldId="275"/>
        </pc:sldMkLst>
        <pc:spChg chg="add del mod">
          <ac:chgData name="Diego Zabala" userId="210014a7-c3e2-4284-81d5-a5a53d37c8c9" providerId="ADAL" clId="{89F65E11-426B-4EBD-AA81-D3691B82BBA7}" dt="2023-09-16T13:03:09.275" v="1371"/>
          <ac:spMkLst>
            <pc:docMk/>
            <pc:sldMk cId="0" sldId="275"/>
            <ac:spMk id="4" creationId="{56A53A4C-F193-05F4-EBD6-EC942AF471C7}"/>
          </ac:spMkLst>
        </pc:spChg>
        <pc:spChg chg="add del mod">
          <ac:chgData name="Diego Zabala" userId="210014a7-c3e2-4284-81d5-a5a53d37c8c9" providerId="ADAL" clId="{89F65E11-426B-4EBD-AA81-D3691B82BBA7}" dt="2023-09-16T13:06:18.630" v="1408"/>
          <ac:spMkLst>
            <pc:docMk/>
            <pc:sldMk cId="0" sldId="275"/>
            <ac:spMk id="15" creationId="{2E3C5E21-153E-FFA0-AC37-7B1E8BDD1ECF}"/>
          </ac:spMkLst>
        </pc:spChg>
        <pc:spChg chg="add del mod">
          <ac:chgData name="Diego Zabala" userId="210014a7-c3e2-4284-81d5-a5a53d37c8c9" providerId="ADAL" clId="{89F65E11-426B-4EBD-AA81-D3691B82BBA7}" dt="2023-09-16T13:06:18.630" v="1408"/>
          <ac:spMkLst>
            <pc:docMk/>
            <pc:sldMk cId="0" sldId="275"/>
            <ac:spMk id="16" creationId="{89A55EAA-F372-6816-42DC-ACC9C20EC3C2}"/>
          </ac:spMkLst>
        </pc:spChg>
        <pc:spChg chg="add del mod">
          <ac:chgData name="Diego Zabala" userId="210014a7-c3e2-4284-81d5-a5a53d37c8c9" providerId="ADAL" clId="{89F65E11-426B-4EBD-AA81-D3691B82BBA7}" dt="2023-09-16T13:06:23.162" v="1411" actId="478"/>
          <ac:spMkLst>
            <pc:docMk/>
            <pc:sldMk cId="0" sldId="275"/>
            <ac:spMk id="19" creationId="{ADAD00F1-962D-8041-7E11-9A741C651CCD}"/>
          </ac:spMkLst>
        </pc:spChg>
        <pc:spChg chg="add mod">
          <ac:chgData name="Diego Zabala" userId="210014a7-c3e2-4284-81d5-a5a53d37c8c9" providerId="ADAL" clId="{89F65E11-426B-4EBD-AA81-D3691B82BBA7}" dt="2023-09-16T13:06:20.783" v="1410"/>
          <ac:spMkLst>
            <pc:docMk/>
            <pc:sldMk cId="0" sldId="275"/>
            <ac:spMk id="20" creationId="{638C0816-2093-3A0D-9862-AFCF9592AF9D}"/>
          </ac:spMkLst>
        </pc:spChg>
        <pc:spChg chg="add mod">
          <ac:chgData name="Diego Zabala" userId="210014a7-c3e2-4284-81d5-a5a53d37c8c9" providerId="ADAL" clId="{89F65E11-426B-4EBD-AA81-D3691B82BBA7}" dt="2023-09-16T15:18:25.311" v="2413" actId="20577"/>
          <ac:spMkLst>
            <pc:docMk/>
            <pc:sldMk cId="0" sldId="275"/>
            <ac:spMk id="21" creationId="{32716DF3-1190-6400-137E-115661C1F21D}"/>
          </ac:spMkLst>
        </pc:spChg>
        <pc:spChg chg="mod">
          <ac:chgData name="Diego Zabala" userId="210014a7-c3e2-4284-81d5-a5a53d37c8c9" providerId="ADAL" clId="{89F65E11-426B-4EBD-AA81-D3691B82BBA7}" dt="2023-09-16T13:07:00.731" v="1443" actId="207"/>
          <ac:spMkLst>
            <pc:docMk/>
            <pc:sldMk cId="0" sldId="275"/>
            <ac:spMk id="78" creationId="{D0E88578-1DE8-D3F6-1C88-EC89F78D6953}"/>
          </ac:spMkLst>
        </pc:spChg>
        <pc:spChg chg="mod">
          <ac:chgData name="Diego Zabala" userId="210014a7-c3e2-4284-81d5-a5a53d37c8c9" providerId="ADAL" clId="{89F65E11-426B-4EBD-AA81-D3691B82BBA7}" dt="2023-09-16T13:07:16.973" v="1447" actId="207"/>
          <ac:spMkLst>
            <pc:docMk/>
            <pc:sldMk cId="0" sldId="275"/>
            <ac:spMk id="79" creationId="{7540CA1B-28C6-E175-A188-7939B5E49CA8}"/>
          </ac:spMkLst>
        </pc:spChg>
        <pc:spChg chg="mod">
          <ac:chgData name="Diego Zabala" userId="210014a7-c3e2-4284-81d5-a5a53d37c8c9" providerId="ADAL" clId="{89F65E11-426B-4EBD-AA81-D3691B82BBA7}" dt="2023-09-16T13:07:21.664" v="1448" actId="207"/>
          <ac:spMkLst>
            <pc:docMk/>
            <pc:sldMk cId="0" sldId="275"/>
            <ac:spMk id="80" creationId="{AECE2A5F-2889-B46F-E170-72E0E93FE447}"/>
          </ac:spMkLst>
        </pc:spChg>
        <pc:spChg chg="mod">
          <ac:chgData name="Diego Zabala" userId="210014a7-c3e2-4284-81d5-a5a53d37c8c9" providerId="ADAL" clId="{89F65E11-426B-4EBD-AA81-D3691B82BBA7}" dt="2023-09-16T13:06:45.009" v="1437" actId="207"/>
          <ac:spMkLst>
            <pc:docMk/>
            <pc:sldMk cId="0" sldId="275"/>
            <ac:spMk id="81" creationId="{DD52FB2E-606C-0C62-2E37-58DE4F999BD2}"/>
          </ac:spMkLst>
        </pc:spChg>
        <pc:spChg chg="mod">
          <ac:chgData name="Diego Zabala" userId="210014a7-c3e2-4284-81d5-a5a53d37c8c9" providerId="ADAL" clId="{89F65E11-426B-4EBD-AA81-D3691B82BBA7}" dt="2023-09-16T13:06:43.030" v="1436" actId="207"/>
          <ac:spMkLst>
            <pc:docMk/>
            <pc:sldMk cId="0" sldId="275"/>
            <ac:spMk id="83" creationId="{CCE091DC-C6D1-A15C-7354-97396BA13F49}"/>
          </ac:spMkLst>
        </pc:spChg>
        <pc:spChg chg="mod">
          <ac:chgData name="Diego Zabala" userId="210014a7-c3e2-4284-81d5-a5a53d37c8c9" providerId="ADAL" clId="{89F65E11-426B-4EBD-AA81-D3691B82BBA7}" dt="2023-09-16T13:07:11.232" v="1445" actId="207"/>
          <ac:spMkLst>
            <pc:docMk/>
            <pc:sldMk cId="0" sldId="275"/>
            <ac:spMk id="98" creationId="{1AF1305D-CD3B-38BB-EAF2-AF76EA584151}"/>
          </ac:spMkLst>
        </pc:spChg>
        <pc:spChg chg="mod">
          <ac:chgData name="Diego Zabala" userId="210014a7-c3e2-4284-81d5-a5a53d37c8c9" providerId="ADAL" clId="{89F65E11-426B-4EBD-AA81-D3691B82BBA7}" dt="2023-09-16T13:07:08.886" v="1444" actId="207"/>
          <ac:spMkLst>
            <pc:docMk/>
            <pc:sldMk cId="0" sldId="275"/>
            <ac:spMk id="106" creationId="{7C86C0F6-73CD-E8BE-2DE6-6C2B88A1C058}"/>
          </ac:spMkLst>
        </pc:spChg>
        <pc:spChg chg="mod">
          <ac:chgData name="Diego Zabala" userId="210014a7-c3e2-4284-81d5-a5a53d37c8c9" providerId="ADAL" clId="{89F65E11-426B-4EBD-AA81-D3691B82BBA7}" dt="2023-09-16T13:07:29.096" v="1451" actId="207"/>
          <ac:spMkLst>
            <pc:docMk/>
            <pc:sldMk cId="0" sldId="275"/>
            <ac:spMk id="109" creationId="{1BC0EC42-8735-0BE7-E667-5596FD1F9BDA}"/>
          </ac:spMkLst>
        </pc:spChg>
        <pc:spChg chg="mod">
          <ac:chgData name="Diego Zabala" userId="210014a7-c3e2-4284-81d5-a5a53d37c8c9" providerId="ADAL" clId="{89F65E11-426B-4EBD-AA81-D3691B82BBA7}" dt="2023-09-16T13:07:26.454" v="1450" actId="207"/>
          <ac:spMkLst>
            <pc:docMk/>
            <pc:sldMk cId="0" sldId="275"/>
            <ac:spMk id="114" creationId="{610A3FC2-3E7F-74AF-0E3E-FD3B1EEE92A4}"/>
          </ac:spMkLst>
        </pc:spChg>
        <pc:spChg chg="mod">
          <ac:chgData name="Diego Zabala" userId="210014a7-c3e2-4284-81d5-a5a53d37c8c9" providerId="ADAL" clId="{89F65E11-426B-4EBD-AA81-D3691B82BBA7}" dt="2023-09-16T13:07:14.323" v="1446" actId="207"/>
          <ac:spMkLst>
            <pc:docMk/>
            <pc:sldMk cId="0" sldId="275"/>
            <ac:spMk id="116" creationId="{71899A24-08FE-BCE0-7F67-47C8214B1EA4}"/>
          </ac:spMkLst>
        </pc:spChg>
        <pc:spChg chg="mod">
          <ac:chgData name="Diego Zabala" userId="210014a7-c3e2-4284-81d5-a5a53d37c8c9" providerId="ADAL" clId="{89F65E11-426B-4EBD-AA81-D3691B82BBA7}" dt="2023-09-16T13:07:23.688" v="1449" actId="207"/>
          <ac:spMkLst>
            <pc:docMk/>
            <pc:sldMk cId="0" sldId="275"/>
            <ac:spMk id="118" creationId="{C1551DFE-98F0-9B5B-B739-EB0A123012B1}"/>
          </ac:spMkLst>
        </pc:spChg>
        <pc:spChg chg="del mod">
          <ac:chgData name="Diego Zabala" userId="210014a7-c3e2-4284-81d5-a5a53d37c8c9" providerId="ADAL" clId="{89F65E11-426B-4EBD-AA81-D3691B82BBA7}" dt="2023-09-16T13:06:20.523" v="1409" actId="478"/>
          <ac:spMkLst>
            <pc:docMk/>
            <pc:sldMk cId="0" sldId="275"/>
            <ac:spMk id="18435" creationId="{118827E9-87FC-4554-A1C2-FD46DA453888}"/>
          </ac:spMkLst>
        </pc:spChg>
        <pc:spChg chg="mod">
          <ac:chgData name="Diego Zabala" userId="210014a7-c3e2-4284-81d5-a5a53d37c8c9" providerId="ADAL" clId="{89F65E11-426B-4EBD-AA81-D3691B82BBA7}" dt="2023-09-16T13:02:42.029" v="1367" actId="207"/>
          <ac:spMkLst>
            <pc:docMk/>
            <pc:sldMk cId="0" sldId="275"/>
            <ac:spMk id="18437" creationId="{5576D3AC-56E2-7BC5-D5E8-0DFB5FA5CBD8}"/>
          </ac:spMkLst>
        </pc:spChg>
        <pc:spChg chg="mod">
          <ac:chgData name="Diego Zabala" userId="210014a7-c3e2-4284-81d5-a5a53d37c8c9" providerId="ADAL" clId="{89F65E11-426B-4EBD-AA81-D3691B82BBA7}" dt="2023-09-16T13:06:51.531" v="1440" actId="207"/>
          <ac:spMkLst>
            <pc:docMk/>
            <pc:sldMk cId="0" sldId="275"/>
            <ac:spMk id="18453" creationId="{DA701CC3-28D1-D2AF-843E-ABF956813637}"/>
          </ac:spMkLst>
        </pc:spChg>
        <pc:spChg chg="mod">
          <ac:chgData name="Diego Zabala" userId="210014a7-c3e2-4284-81d5-a5a53d37c8c9" providerId="ADAL" clId="{89F65E11-426B-4EBD-AA81-D3691B82BBA7}" dt="2023-09-16T13:06:49.574" v="1439" actId="207"/>
          <ac:spMkLst>
            <pc:docMk/>
            <pc:sldMk cId="0" sldId="275"/>
            <ac:spMk id="18454" creationId="{3538D619-4125-58AA-29C2-7D6779F3E260}"/>
          </ac:spMkLst>
        </pc:spChg>
        <pc:spChg chg="mod">
          <ac:chgData name="Diego Zabala" userId="210014a7-c3e2-4284-81d5-a5a53d37c8c9" providerId="ADAL" clId="{89F65E11-426B-4EBD-AA81-D3691B82BBA7}" dt="2023-09-16T13:06:54.016" v="1441" actId="207"/>
          <ac:spMkLst>
            <pc:docMk/>
            <pc:sldMk cId="0" sldId="275"/>
            <ac:spMk id="18461" creationId="{4EBEB7E9-28AE-B344-6799-DE32CF2B60B8}"/>
          </ac:spMkLst>
        </pc:spChg>
        <pc:spChg chg="mod">
          <ac:chgData name="Diego Zabala" userId="210014a7-c3e2-4284-81d5-a5a53d37c8c9" providerId="ADAL" clId="{89F65E11-426B-4EBD-AA81-D3691B82BBA7}" dt="2023-09-16T13:06:47.251" v="1438" actId="207"/>
          <ac:spMkLst>
            <pc:docMk/>
            <pc:sldMk cId="0" sldId="275"/>
            <ac:spMk id="18473" creationId="{269AAC4C-0876-C2B9-1C99-824CDA48E2E9}"/>
          </ac:spMkLst>
        </pc:spChg>
        <pc:spChg chg="mod">
          <ac:chgData name="Diego Zabala" userId="210014a7-c3e2-4284-81d5-a5a53d37c8c9" providerId="ADAL" clId="{89F65E11-426B-4EBD-AA81-D3691B82BBA7}" dt="2023-09-16T13:06:57.412" v="1442" actId="207"/>
          <ac:spMkLst>
            <pc:docMk/>
            <pc:sldMk cId="0" sldId="275"/>
            <ac:spMk id="18474" creationId="{86C68B24-6720-8BFF-BB12-A3774188EBDB}"/>
          </ac:spMkLst>
        </pc:spChg>
        <pc:picChg chg="add del mod">
          <ac:chgData name="Diego Zabala" userId="210014a7-c3e2-4284-81d5-a5a53d37c8c9" providerId="ADAL" clId="{89F65E11-426B-4EBD-AA81-D3691B82BBA7}" dt="2023-09-16T13:06:18.630" v="1408"/>
          <ac:picMkLst>
            <pc:docMk/>
            <pc:sldMk cId="0" sldId="275"/>
            <ac:picMk id="17" creationId="{891089E1-245D-1557-11B7-D86A76F9F9AE}"/>
          </ac:picMkLst>
        </pc:picChg>
        <pc:picChg chg="add mod">
          <ac:chgData name="Diego Zabala" userId="210014a7-c3e2-4284-81d5-a5a53d37c8c9" providerId="ADAL" clId="{89F65E11-426B-4EBD-AA81-D3691B82BBA7}" dt="2023-09-16T13:06:20.783" v="1410"/>
          <ac:picMkLst>
            <pc:docMk/>
            <pc:sldMk cId="0" sldId="275"/>
            <ac:picMk id="22" creationId="{F084C5E0-1495-17BE-E3F1-351D05A30F10}"/>
          </ac:picMkLst>
        </pc:picChg>
        <pc:cxnChg chg="add del mod">
          <ac:chgData name="Diego Zabala" userId="210014a7-c3e2-4284-81d5-a5a53d37c8c9" providerId="ADAL" clId="{89F65E11-426B-4EBD-AA81-D3691B82BBA7}" dt="2023-09-16T13:01:26.804" v="1361" actId="478"/>
          <ac:cxnSpMkLst>
            <pc:docMk/>
            <pc:sldMk cId="0" sldId="275"/>
            <ac:cxnSpMk id="2" creationId="{EC3D5654-1F9A-0276-09DA-FEE1B0936F30}"/>
          </ac:cxnSpMkLst>
        </pc:cxnChg>
        <pc:cxnChg chg="add del mod">
          <ac:chgData name="Diego Zabala" userId="210014a7-c3e2-4284-81d5-a5a53d37c8c9" providerId="ADAL" clId="{89F65E11-426B-4EBD-AA81-D3691B82BBA7}" dt="2023-09-16T13:03:09.275" v="1371"/>
          <ac:cxnSpMkLst>
            <pc:docMk/>
            <pc:sldMk cId="0" sldId="275"/>
            <ac:cxnSpMk id="6" creationId="{F94D6C97-0F9D-FE63-E3F9-478FE54A8E91}"/>
          </ac:cxnSpMkLst>
        </pc:cxnChg>
        <pc:cxnChg chg="add mod">
          <ac:chgData name="Diego Zabala" userId="210014a7-c3e2-4284-81d5-a5a53d37c8c9" providerId="ADAL" clId="{89F65E11-426B-4EBD-AA81-D3691B82BBA7}" dt="2023-09-16T13:03:28.520" v="1376" actId="14100"/>
          <ac:cxnSpMkLst>
            <pc:docMk/>
            <pc:sldMk cId="0" sldId="275"/>
            <ac:cxnSpMk id="7" creationId="{5F777878-8A05-E71C-0A96-C7CD0AE7EEF3}"/>
          </ac:cxnSpMkLst>
        </pc:cxnChg>
        <pc:cxnChg chg="mod">
          <ac:chgData name="Diego Zabala" userId="210014a7-c3e2-4284-81d5-a5a53d37c8c9" providerId="ADAL" clId="{89F65E11-426B-4EBD-AA81-D3691B82BBA7}" dt="2023-09-16T13:03:42.258" v="1378" actId="692"/>
          <ac:cxnSpMkLst>
            <pc:docMk/>
            <pc:sldMk cId="0" sldId="275"/>
            <ac:cxnSpMk id="40" creationId="{88CA4C89-A168-CE0F-1589-AC5BE1EFAC52}"/>
          </ac:cxnSpMkLst>
        </pc:cxnChg>
        <pc:cxnChg chg="mod">
          <ac:chgData name="Diego Zabala" userId="210014a7-c3e2-4284-81d5-a5a53d37c8c9" providerId="ADAL" clId="{89F65E11-426B-4EBD-AA81-D3691B82BBA7}" dt="2023-09-16T13:03:36.805" v="1377" actId="692"/>
          <ac:cxnSpMkLst>
            <pc:docMk/>
            <pc:sldMk cId="0" sldId="275"/>
            <ac:cxnSpMk id="41" creationId="{33422CD9-3448-73CA-AD9A-D309AA103FD9}"/>
          </ac:cxnSpMkLst>
        </pc:cxnChg>
        <pc:cxnChg chg="mod">
          <ac:chgData name="Diego Zabala" userId="210014a7-c3e2-4284-81d5-a5a53d37c8c9" providerId="ADAL" clId="{89F65E11-426B-4EBD-AA81-D3691B82BBA7}" dt="2023-09-16T13:02:08.603" v="1363" actId="692"/>
          <ac:cxnSpMkLst>
            <pc:docMk/>
            <pc:sldMk cId="0" sldId="275"/>
            <ac:cxnSpMk id="45" creationId="{9006AE02-A83C-DA24-B3AD-528ACBC9980E}"/>
          </ac:cxnSpMkLst>
        </pc:cxnChg>
        <pc:cxnChg chg="mod">
          <ac:chgData name="Diego Zabala" userId="210014a7-c3e2-4284-81d5-a5a53d37c8c9" providerId="ADAL" clId="{89F65E11-426B-4EBD-AA81-D3691B82BBA7}" dt="2023-09-16T13:04:37.809" v="1383" actId="14100"/>
          <ac:cxnSpMkLst>
            <pc:docMk/>
            <pc:sldMk cId="0" sldId="275"/>
            <ac:cxnSpMk id="46" creationId="{9C8BD429-FB4E-7C0E-9B43-8224F1792424}"/>
          </ac:cxnSpMkLst>
        </pc:cxnChg>
        <pc:cxnChg chg="mod">
          <ac:chgData name="Diego Zabala" userId="210014a7-c3e2-4284-81d5-a5a53d37c8c9" providerId="ADAL" clId="{89F65E11-426B-4EBD-AA81-D3691B82BBA7}" dt="2023-09-16T13:04:56.067" v="1384" actId="692"/>
          <ac:cxnSpMkLst>
            <pc:docMk/>
            <pc:sldMk cId="0" sldId="275"/>
            <ac:cxnSpMk id="56" creationId="{0885DE5C-3DAD-E539-8B6F-65EB5886FCE6}"/>
          </ac:cxnSpMkLst>
        </pc:cxnChg>
        <pc:cxnChg chg="mod">
          <ac:chgData name="Diego Zabala" userId="210014a7-c3e2-4284-81d5-a5a53d37c8c9" providerId="ADAL" clId="{89F65E11-426B-4EBD-AA81-D3691B82BBA7}" dt="2023-09-16T13:02:28.494" v="1366" actId="692"/>
          <ac:cxnSpMkLst>
            <pc:docMk/>
            <pc:sldMk cId="0" sldId="275"/>
            <ac:cxnSpMk id="68" creationId="{256EFD5B-F3E4-ECF1-BBA2-99516E5E8DD8}"/>
          </ac:cxnSpMkLst>
        </pc:cxnChg>
        <pc:cxnChg chg="mod">
          <ac:chgData name="Diego Zabala" userId="210014a7-c3e2-4284-81d5-a5a53d37c8c9" providerId="ADAL" clId="{89F65E11-426B-4EBD-AA81-D3691B82BBA7}" dt="2023-09-16T13:02:28.494" v="1366" actId="692"/>
          <ac:cxnSpMkLst>
            <pc:docMk/>
            <pc:sldMk cId="0" sldId="275"/>
            <ac:cxnSpMk id="69" creationId="{A91EA4E8-EDD2-3D62-B64A-AD8432F6B243}"/>
          </ac:cxnSpMkLst>
        </pc:cxnChg>
        <pc:cxnChg chg="mod">
          <ac:chgData name="Diego Zabala" userId="210014a7-c3e2-4284-81d5-a5a53d37c8c9" providerId="ADAL" clId="{89F65E11-426B-4EBD-AA81-D3691B82BBA7}" dt="2023-09-16T13:02:52.650" v="1368" actId="692"/>
          <ac:cxnSpMkLst>
            <pc:docMk/>
            <pc:sldMk cId="0" sldId="275"/>
            <ac:cxnSpMk id="70" creationId="{02B8096E-D2B2-C87B-9E50-21DC48548558}"/>
          </ac:cxnSpMkLst>
        </pc:cxnChg>
        <pc:cxnChg chg="mod">
          <ac:chgData name="Diego Zabala" userId="210014a7-c3e2-4284-81d5-a5a53d37c8c9" providerId="ADAL" clId="{89F65E11-426B-4EBD-AA81-D3691B82BBA7}" dt="2023-09-16T13:02:42.029" v="1367" actId="207"/>
          <ac:cxnSpMkLst>
            <pc:docMk/>
            <pc:sldMk cId="0" sldId="275"/>
            <ac:cxnSpMk id="71" creationId="{72163E09-E3C9-638F-E9F9-36C87126E0FA}"/>
          </ac:cxnSpMkLst>
        </pc:cxnChg>
        <pc:cxnChg chg="mod">
          <ac:chgData name="Diego Zabala" userId="210014a7-c3e2-4284-81d5-a5a53d37c8c9" providerId="ADAL" clId="{89F65E11-426B-4EBD-AA81-D3691B82BBA7}" dt="2023-09-16T13:02:28.494" v="1366" actId="692"/>
          <ac:cxnSpMkLst>
            <pc:docMk/>
            <pc:sldMk cId="0" sldId="275"/>
            <ac:cxnSpMk id="72" creationId="{3A3B7716-0F37-DFA2-33B3-8C94C03BB3D8}"/>
          </ac:cxnSpMkLst>
        </pc:cxnChg>
        <pc:cxnChg chg="mod">
          <ac:chgData name="Diego Zabala" userId="210014a7-c3e2-4284-81d5-a5a53d37c8c9" providerId="ADAL" clId="{89F65E11-426B-4EBD-AA81-D3691B82BBA7}" dt="2023-09-16T13:02:28.494" v="1366" actId="692"/>
          <ac:cxnSpMkLst>
            <pc:docMk/>
            <pc:sldMk cId="0" sldId="275"/>
            <ac:cxnSpMk id="84" creationId="{196CED6E-7A4D-EC82-90D3-66C9F3C0D545}"/>
          </ac:cxnSpMkLst>
        </pc:cxnChg>
        <pc:cxnChg chg="mod">
          <ac:chgData name="Diego Zabala" userId="210014a7-c3e2-4284-81d5-a5a53d37c8c9" providerId="ADAL" clId="{89F65E11-426B-4EBD-AA81-D3691B82BBA7}" dt="2023-09-16T13:03:01.328" v="1369" actId="692"/>
          <ac:cxnSpMkLst>
            <pc:docMk/>
            <pc:sldMk cId="0" sldId="275"/>
            <ac:cxnSpMk id="85" creationId="{5F7FC558-BFBE-33F8-EC7C-50AB366CA245}"/>
          </ac:cxnSpMkLst>
        </pc:cxnChg>
        <pc:cxnChg chg="mod">
          <ac:chgData name="Diego Zabala" userId="210014a7-c3e2-4284-81d5-a5a53d37c8c9" providerId="ADAL" clId="{89F65E11-426B-4EBD-AA81-D3691B82BBA7}" dt="2023-09-16T13:05:33.096" v="1390" actId="14100"/>
          <ac:cxnSpMkLst>
            <pc:docMk/>
            <pc:sldMk cId="0" sldId="275"/>
            <ac:cxnSpMk id="93" creationId="{DBA4DA41-4CEB-FF23-5E79-02CCF3613157}"/>
          </ac:cxnSpMkLst>
        </pc:cxnChg>
        <pc:cxnChg chg="mod">
          <ac:chgData name="Diego Zabala" userId="210014a7-c3e2-4284-81d5-a5a53d37c8c9" providerId="ADAL" clId="{89F65E11-426B-4EBD-AA81-D3691B82BBA7}" dt="2023-09-16T13:05:25.318" v="1388" actId="692"/>
          <ac:cxnSpMkLst>
            <pc:docMk/>
            <pc:sldMk cId="0" sldId="275"/>
            <ac:cxnSpMk id="94" creationId="{B0159784-75C0-8A83-94E2-B7AE8F3CD72F}"/>
          </ac:cxnSpMkLst>
        </pc:cxnChg>
        <pc:cxnChg chg="mod">
          <ac:chgData name="Diego Zabala" userId="210014a7-c3e2-4284-81d5-a5a53d37c8c9" providerId="ADAL" clId="{89F65E11-426B-4EBD-AA81-D3691B82BBA7}" dt="2023-09-16T13:05:38.381" v="1391" actId="692"/>
          <ac:cxnSpMkLst>
            <pc:docMk/>
            <pc:sldMk cId="0" sldId="275"/>
            <ac:cxnSpMk id="96" creationId="{578F0FFF-FDB8-BB17-1394-40855F9615E2}"/>
          </ac:cxnSpMkLst>
        </pc:cxnChg>
        <pc:cxnChg chg="mod">
          <ac:chgData name="Diego Zabala" userId="210014a7-c3e2-4284-81d5-a5a53d37c8c9" providerId="ADAL" clId="{89F65E11-426B-4EBD-AA81-D3691B82BBA7}" dt="2023-09-16T13:05:29.605" v="1389" actId="692"/>
          <ac:cxnSpMkLst>
            <pc:docMk/>
            <pc:sldMk cId="0" sldId="275"/>
            <ac:cxnSpMk id="101" creationId="{2F92C2AC-4658-3C7E-7C2C-405137F3DB1D}"/>
          </ac:cxnSpMkLst>
        </pc:cxnChg>
      </pc:sldChg>
      <pc:sldChg chg="del">
        <pc:chgData name="Diego Zabala" userId="210014a7-c3e2-4284-81d5-a5a53d37c8c9" providerId="ADAL" clId="{89F65E11-426B-4EBD-AA81-D3691B82BBA7}" dt="2023-09-16T15:06:43.968" v="1962" actId="47"/>
        <pc:sldMkLst>
          <pc:docMk/>
          <pc:sldMk cId="0" sldId="280"/>
        </pc:sldMkLst>
      </pc:sldChg>
      <pc:sldChg chg="modSp add mod">
        <pc:chgData name="Diego Zabala" userId="210014a7-c3e2-4284-81d5-a5a53d37c8c9" providerId="ADAL" clId="{89F65E11-426B-4EBD-AA81-D3691B82BBA7}" dt="2023-09-16T15:19:11.047" v="2431" actId="14100"/>
        <pc:sldMkLst>
          <pc:docMk/>
          <pc:sldMk cId="0" sldId="281"/>
        </pc:sldMkLst>
        <pc:spChg chg="mod">
          <ac:chgData name="Diego Zabala" userId="210014a7-c3e2-4284-81d5-a5a53d37c8c9" providerId="ADAL" clId="{89F65E11-426B-4EBD-AA81-D3691B82BBA7}" dt="2023-09-16T15:18:53.716" v="2421" actId="20577"/>
          <ac:spMkLst>
            <pc:docMk/>
            <pc:sldMk cId="0" sldId="281"/>
            <ac:spMk id="318" creationId="{00000000-0000-0000-0000-000000000000}"/>
          </ac:spMkLst>
        </pc:spChg>
        <pc:spChg chg="mod">
          <ac:chgData name="Diego Zabala" userId="210014a7-c3e2-4284-81d5-a5a53d37c8c9" providerId="ADAL" clId="{89F65E11-426B-4EBD-AA81-D3691B82BBA7}" dt="2023-09-16T15:19:11.047" v="2431" actId="14100"/>
          <ac:spMkLst>
            <pc:docMk/>
            <pc:sldMk cId="0" sldId="281"/>
            <ac:spMk id="319" creationId="{00000000-0000-0000-0000-000000000000}"/>
          </ac:spMkLst>
        </pc:spChg>
      </pc:sldChg>
      <pc:sldChg chg="del">
        <pc:chgData name="Diego Zabala" userId="210014a7-c3e2-4284-81d5-a5a53d37c8c9" providerId="ADAL" clId="{89F65E11-426B-4EBD-AA81-D3691B82BBA7}" dt="2023-09-16T15:06:43.968" v="1962" actId="47"/>
        <pc:sldMkLst>
          <pc:docMk/>
          <pc:sldMk cId="0" sldId="286"/>
        </pc:sldMkLst>
      </pc:sldChg>
      <pc:sldChg chg="modSp add del mod">
        <pc:chgData name="Diego Zabala" userId="210014a7-c3e2-4284-81d5-a5a53d37c8c9" providerId="ADAL" clId="{89F65E11-426B-4EBD-AA81-D3691B82BBA7}" dt="2023-09-16T14:22:48.053" v="1939" actId="47"/>
        <pc:sldMkLst>
          <pc:docMk/>
          <pc:sldMk cId="1997727101" sldId="313"/>
        </pc:sldMkLst>
        <pc:spChg chg="mod">
          <ac:chgData name="Diego Zabala" userId="210014a7-c3e2-4284-81d5-a5a53d37c8c9" providerId="ADAL" clId="{89F65E11-426B-4EBD-AA81-D3691B82BBA7}" dt="2023-09-16T14:21:28.154" v="1916" actId="20577"/>
          <ac:spMkLst>
            <pc:docMk/>
            <pc:sldMk cId="1997727101" sldId="313"/>
            <ac:spMk id="132" creationId="{00000000-0000-0000-0000-000000000000}"/>
          </ac:spMkLst>
        </pc:spChg>
        <pc:spChg chg="mod">
          <ac:chgData name="Diego Zabala" userId="210014a7-c3e2-4284-81d5-a5a53d37c8c9" providerId="ADAL" clId="{89F65E11-426B-4EBD-AA81-D3691B82BBA7}" dt="2023-09-16T14:21:39.391" v="1917"/>
          <ac:spMkLst>
            <pc:docMk/>
            <pc:sldMk cId="1997727101" sldId="313"/>
            <ac:spMk id="133" creationId="{00000000-0000-0000-0000-000000000000}"/>
          </ac:spMkLst>
        </pc:spChg>
      </pc:sldChg>
      <pc:sldChg chg="add del setBg">
        <pc:chgData name="Diego Zabala" userId="210014a7-c3e2-4284-81d5-a5a53d37c8c9" providerId="ADAL" clId="{89F65E11-426B-4EBD-AA81-D3691B82BBA7}" dt="2023-09-16T14:27:18.711" v="1949" actId="47"/>
        <pc:sldMkLst>
          <pc:docMk/>
          <pc:sldMk cId="4269339698" sldId="315"/>
        </pc:sldMkLst>
      </pc:sldChg>
      <pc:sldChg chg="modSp mod">
        <pc:chgData name="Diego Zabala" userId="210014a7-c3e2-4284-81d5-a5a53d37c8c9" providerId="ADAL" clId="{89F65E11-426B-4EBD-AA81-D3691B82BBA7}" dt="2023-09-16T15:17:37.885" v="2405" actId="20577"/>
        <pc:sldMkLst>
          <pc:docMk/>
          <pc:sldMk cId="2544522490" sldId="320"/>
        </pc:sldMkLst>
        <pc:spChg chg="mod">
          <ac:chgData name="Diego Zabala" userId="210014a7-c3e2-4284-81d5-a5a53d37c8c9" providerId="ADAL" clId="{89F65E11-426B-4EBD-AA81-D3691B82BBA7}" dt="2023-09-16T12:00:32.130" v="391" actId="20577"/>
          <ac:spMkLst>
            <pc:docMk/>
            <pc:sldMk cId="2544522490" sldId="320"/>
            <ac:spMk id="144" creationId="{00000000-0000-0000-0000-000000000000}"/>
          </ac:spMkLst>
        </pc:spChg>
        <pc:spChg chg="mod">
          <ac:chgData name="Diego Zabala" userId="210014a7-c3e2-4284-81d5-a5a53d37c8c9" providerId="ADAL" clId="{89F65E11-426B-4EBD-AA81-D3691B82BBA7}" dt="2023-09-16T11:59:51.515" v="222" actId="20577"/>
          <ac:spMkLst>
            <pc:docMk/>
            <pc:sldMk cId="2544522490" sldId="320"/>
            <ac:spMk id="145" creationId="{00000000-0000-0000-0000-000000000000}"/>
          </ac:spMkLst>
        </pc:spChg>
        <pc:spChg chg="mod">
          <ac:chgData name="Diego Zabala" userId="210014a7-c3e2-4284-81d5-a5a53d37c8c9" providerId="ADAL" clId="{89F65E11-426B-4EBD-AA81-D3691B82BBA7}" dt="2023-09-16T12:00:42.272" v="397" actId="20577"/>
          <ac:spMkLst>
            <pc:docMk/>
            <pc:sldMk cId="2544522490" sldId="320"/>
            <ac:spMk id="146" creationId="{00000000-0000-0000-0000-000000000000}"/>
          </ac:spMkLst>
        </pc:spChg>
        <pc:spChg chg="mod">
          <ac:chgData name="Diego Zabala" userId="210014a7-c3e2-4284-81d5-a5a53d37c8c9" providerId="ADAL" clId="{89F65E11-426B-4EBD-AA81-D3691B82BBA7}" dt="2023-09-16T15:17:37.885" v="2405" actId="20577"/>
          <ac:spMkLst>
            <pc:docMk/>
            <pc:sldMk cId="2544522490" sldId="320"/>
            <ac:spMk id="147" creationId="{00000000-0000-0000-0000-000000000000}"/>
          </ac:spMkLst>
        </pc:spChg>
        <pc:spChg chg="mod">
          <ac:chgData name="Diego Zabala" userId="210014a7-c3e2-4284-81d5-a5a53d37c8c9" providerId="ADAL" clId="{89F65E11-426B-4EBD-AA81-D3691B82BBA7}" dt="2023-09-16T11:59:44.453" v="212" actId="20577"/>
          <ac:spMkLst>
            <pc:docMk/>
            <pc:sldMk cId="2544522490" sldId="320"/>
            <ac:spMk id="150" creationId="{00000000-0000-0000-0000-000000000000}"/>
          </ac:spMkLst>
        </pc:spChg>
      </pc:sldChg>
      <pc:sldChg chg="modSp mod">
        <pc:chgData name="Diego Zabala" userId="210014a7-c3e2-4284-81d5-a5a53d37c8c9" providerId="ADAL" clId="{89F65E11-426B-4EBD-AA81-D3691B82BBA7}" dt="2023-09-16T15:17:28.500" v="2399" actId="20577"/>
        <pc:sldMkLst>
          <pc:docMk/>
          <pc:sldMk cId="956762854" sldId="321"/>
        </pc:sldMkLst>
        <pc:spChg chg="mod">
          <ac:chgData name="Diego Zabala" userId="210014a7-c3e2-4284-81d5-a5a53d37c8c9" providerId="ADAL" clId="{89F65E11-426B-4EBD-AA81-D3691B82BBA7}" dt="2023-09-16T11:58:31.671" v="68" actId="20577"/>
          <ac:spMkLst>
            <pc:docMk/>
            <pc:sldMk cId="956762854" sldId="321"/>
            <ac:spMk id="362" creationId="{00000000-0000-0000-0000-000000000000}"/>
          </ac:spMkLst>
        </pc:spChg>
        <pc:spChg chg="mod">
          <ac:chgData name="Diego Zabala" userId="210014a7-c3e2-4284-81d5-a5a53d37c8c9" providerId="ADAL" clId="{89F65E11-426B-4EBD-AA81-D3691B82BBA7}" dt="2023-09-16T15:17:28.500" v="2399" actId="20577"/>
          <ac:spMkLst>
            <pc:docMk/>
            <pc:sldMk cId="956762854" sldId="321"/>
            <ac:spMk id="363" creationId="{00000000-0000-0000-0000-000000000000}"/>
          </ac:spMkLst>
        </pc:spChg>
        <pc:spChg chg="mod">
          <ac:chgData name="Diego Zabala" userId="210014a7-c3e2-4284-81d5-a5a53d37c8c9" providerId="ADAL" clId="{89F65E11-426B-4EBD-AA81-D3691B82BBA7}" dt="2023-09-16T11:58:58.475" v="136" actId="20577"/>
          <ac:spMkLst>
            <pc:docMk/>
            <pc:sldMk cId="956762854" sldId="321"/>
            <ac:spMk id="365" creationId="{00000000-0000-0000-0000-000000000000}"/>
          </ac:spMkLst>
        </pc:spChg>
        <pc:spChg chg="mod">
          <ac:chgData name="Diego Zabala" userId="210014a7-c3e2-4284-81d5-a5a53d37c8c9" providerId="ADAL" clId="{89F65E11-426B-4EBD-AA81-D3691B82BBA7}" dt="2023-09-16T11:59:15.432" v="167" actId="20577"/>
          <ac:spMkLst>
            <pc:docMk/>
            <pc:sldMk cId="956762854" sldId="321"/>
            <ac:spMk id="366" creationId="{00000000-0000-0000-0000-000000000000}"/>
          </ac:spMkLst>
        </pc:spChg>
      </pc:sldChg>
      <pc:sldChg chg="del">
        <pc:chgData name="Diego Zabala" userId="210014a7-c3e2-4284-81d5-a5a53d37c8c9" providerId="ADAL" clId="{89F65E11-426B-4EBD-AA81-D3691B82BBA7}" dt="2023-09-16T15:17:44.462" v="2406" actId="2696"/>
        <pc:sldMkLst>
          <pc:docMk/>
          <pc:sldMk cId="3812183942" sldId="329"/>
        </pc:sldMkLst>
      </pc:sldChg>
      <pc:sldChg chg="addSp delSp modSp mod modAnim">
        <pc:chgData name="Diego Zabala" userId="210014a7-c3e2-4284-81d5-a5a53d37c8c9" providerId="ADAL" clId="{89F65E11-426B-4EBD-AA81-D3691B82BBA7}" dt="2023-09-16T12:34:18.585" v="538" actId="1036"/>
        <pc:sldMkLst>
          <pc:docMk/>
          <pc:sldMk cId="2960758600" sldId="331"/>
        </pc:sldMkLst>
        <pc:spChg chg="add del mod">
          <ac:chgData name="Diego Zabala" userId="210014a7-c3e2-4284-81d5-a5a53d37c8c9" providerId="ADAL" clId="{89F65E11-426B-4EBD-AA81-D3691B82BBA7}" dt="2023-09-16T12:11:04.295" v="503"/>
          <ac:spMkLst>
            <pc:docMk/>
            <pc:sldMk cId="2960758600" sldId="331"/>
            <ac:spMk id="3" creationId="{C658A75B-56DE-9A68-436E-369553DAC236}"/>
          </ac:spMkLst>
        </pc:spChg>
        <pc:spChg chg="add del mod">
          <ac:chgData name="Diego Zabala" userId="210014a7-c3e2-4284-81d5-a5a53d37c8c9" providerId="ADAL" clId="{89F65E11-426B-4EBD-AA81-D3691B82BBA7}" dt="2023-09-16T12:11:04.295" v="503"/>
          <ac:spMkLst>
            <pc:docMk/>
            <pc:sldMk cId="2960758600" sldId="331"/>
            <ac:spMk id="4" creationId="{A119546C-CC44-AD0A-908E-9CFB43D3803C}"/>
          </ac:spMkLst>
        </pc:spChg>
        <pc:spChg chg="add del mod">
          <ac:chgData name="Diego Zabala" userId="210014a7-c3e2-4284-81d5-a5a53d37c8c9" providerId="ADAL" clId="{89F65E11-426B-4EBD-AA81-D3691B82BBA7}" dt="2023-09-16T12:11:04.295" v="503"/>
          <ac:spMkLst>
            <pc:docMk/>
            <pc:sldMk cId="2960758600" sldId="331"/>
            <ac:spMk id="10" creationId="{493CECC5-DFA2-578D-1A10-C625A0A64B20}"/>
          </ac:spMkLst>
        </pc:spChg>
        <pc:spChg chg="add del mod">
          <ac:chgData name="Diego Zabala" userId="210014a7-c3e2-4284-81d5-a5a53d37c8c9" providerId="ADAL" clId="{89F65E11-426B-4EBD-AA81-D3691B82BBA7}" dt="2023-09-16T12:11:04.295" v="503"/>
          <ac:spMkLst>
            <pc:docMk/>
            <pc:sldMk cId="2960758600" sldId="331"/>
            <ac:spMk id="19" creationId="{F6A2E0C4-7A2B-C07C-A0BF-8A5E33474509}"/>
          </ac:spMkLst>
        </pc:spChg>
        <pc:spChg chg="add del mod">
          <ac:chgData name="Diego Zabala" userId="210014a7-c3e2-4284-81d5-a5a53d37c8c9" providerId="ADAL" clId="{89F65E11-426B-4EBD-AA81-D3691B82BBA7}" dt="2023-09-16T12:11:04.295" v="503"/>
          <ac:spMkLst>
            <pc:docMk/>
            <pc:sldMk cId="2960758600" sldId="331"/>
            <ac:spMk id="20" creationId="{3C51D40A-73B0-5B25-C8EC-F9B1E95B1709}"/>
          </ac:spMkLst>
        </pc:spChg>
        <pc:spChg chg="add del mod">
          <ac:chgData name="Diego Zabala" userId="210014a7-c3e2-4284-81d5-a5a53d37c8c9" providerId="ADAL" clId="{89F65E11-426B-4EBD-AA81-D3691B82BBA7}" dt="2023-09-16T12:11:04.295" v="503"/>
          <ac:spMkLst>
            <pc:docMk/>
            <pc:sldMk cId="2960758600" sldId="331"/>
            <ac:spMk id="21" creationId="{E128EB7C-82D4-4124-FF86-08C2EC9446DD}"/>
          </ac:spMkLst>
        </pc:spChg>
        <pc:spChg chg="add del mod">
          <ac:chgData name="Diego Zabala" userId="210014a7-c3e2-4284-81d5-a5a53d37c8c9" providerId="ADAL" clId="{89F65E11-426B-4EBD-AA81-D3691B82BBA7}" dt="2023-09-16T12:11:04.295" v="503"/>
          <ac:spMkLst>
            <pc:docMk/>
            <pc:sldMk cId="2960758600" sldId="331"/>
            <ac:spMk id="22" creationId="{D04C5B48-9EF3-9653-8042-A9170BEAAF73}"/>
          </ac:spMkLst>
        </pc:spChg>
        <pc:spChg chg="add del mod">
          <ac:chgData name="Diego Zabala" userId="210014a7-c3e2-4284-81d5-a5a53d37c8c9" providerId="ADAL" clId="{89F65E11-426B-4EBD-AA81-D3691B82BBA7}" dt="2023-09-16T12:11:04.295" v="503"/>
          <ac:spMkLst>
            <pc:docMk/>
            <pc:sldMk cId="2960758600" sldId="331"/>
            <ac:spMk id="23" creationId="{BAD43CF2-5ED1-AFBC-4774-0429217033B7}"/>
          </ac:spMkLst>
        </pc:spChg>
        <pc:spChg chg="add del mod">
          <ac:chgData name="Diego Zabala" userId="210014a7-c3e2-4284-81d5-a5a53d37c8c9" providerId="ADAL" clId="{89F65E11-426B-4EBD-AA81-D3691B82BBA7}" dt="2023-09-16T12:11:04.295" v="503"/>
          <ac:spMkLst>
            <pc:docMk/>
            <pc:sldMk cId="2960758600" sldId="331"/>
            <ac:spMk id="24" creationId="{2C42EA19-7E2E-6B27-ADB3-F725D87ED2EC}"/>
          </ac:spMkLst>
        </pc:spChg>
        <pc:spChg chg="add del mod">
          <ac:chgData name="Diego Zabala" userId="210014a7-c3e2-4284-81d5-a5a53d37c8c9" providerId="ADAL" clId="{89F65E11-426B-4EBD-AA81-D3691B82BBA7}" dt="2023-09-16T12:11:04.295" v="503"/>
          <ac:spMkLst>
            <pc:docMk/>
            <pc:sldMk cId="2960758600" sldId="331"/>
            <ac:spMk id="26" creationId="{D97DD914-C64A-1199-39FF-5518D6F5892D}"/>
          </ac:spMkLst>
        </pc:spChg>
        <pc:spChg chg="add del mod">
          <ac:chgData name="Diego Zabala" userId="210014a7-c3e2-4284-81d5-a5a53d37c8c9" providerId="ADAL" clId="{89F65E11-426B-4EBD-AA81-D3691B82BBA7}" dt="2023-09-16T12:11:04.295" v="503"/>
          <ac:spMkLst>
            <pc:docMk/>
            <pc:sldMk cId="2960758600" sldId="331"/>
            <ac:spMk id="27" creationId="{2C6A7E0A-3909-B857-5D1A-838CE0FBF1A6}"/>
          </ac:spMkLst>
        </pc:spChg>
        <pc:spChg chg="add del mod">
          <ac:chgData name="Diego Zabala" userId="210014a7-c3e2-4284-81d5-a5a53d37c8c9" providerId="ADAL" clId="{89F65E11-426B-4EBD-AA81-D3691B82BBA7}" dt="2023-09-16T12:11:04.295" v="503"/>
          <ac:spMkLst>
            <pc:docMk/>
            <pc:sldMk cId="2960758600" sldId="331"/>
            <ac:spMk id="28" creationId="{17A499CD-A2E8-2A29-985C-ED9925FDF215}"/>
          </ac:spMkLst>
        </pc:spChg>
        <pc:spChg chg="add del mod">
          <ac:chgData name="Diego Zabala" userId="210014a7-c3e2-4284-81d5-a5a53d37c8c9" providerId="ADAL" clId="{89F65E11-426B-4EBD-AA81-D3691B82BBA7}" dt="2023-09-16T12:11:04.295" v="503"/>
          <ac:spMkLst>
            <pc:docMk/>
            <pc:sldMk cId="2960758600" sldId="331"/>
            <ac:spMk id="29" creationId="{51B96CA9-CC0F-7040-E15F-C20E16E2E7EF}"/>
          </ac:spMkLst>
        </pc:spChg>
        <pc:spChg chg="add del mod">
          <ac:chgData name="Diego Zabala" userId="210014a7-c3e2-4284-81d5-a5a53d37c8c9" providerId="ADAL" clId="{89F65E11-426B-4EBD-AA81-D3691B82BBA7}" dt="2023-09-16T12:11:04.295" v="503"/>
          <ac:spMkLst>
            <pc:docMk/>
            <pc:sldMk cId="2960758600" sldId="331"/>
            <ac:spMk id="30" creationId="{1B22F3BA-7188-BB0F-EB35-D2B96C3EF8D8}"/>
          </ac:spMkLst>
        </pc:spChg>
        <pc:spChg chg="add del mod">
          <ac:chgData name="Diego Zabala" userId="210014a7-c3e2-4284-81d5-a5a53d37c8c9" providerId="ADAL" clId="{89F65E11-426B-4EBD-AA81-D3691B82BBA7}" dt="2023-09-16T12:11:04.295" v="503"/>
          <ac:spMkLst>
            <pc:docMk/>
            <pc:sldMk cId="2960758600" sldId="331"/>
            <ac:spMk id="31" creationId="{1155BFE9-7028-7EAE-7745-8C00B275C9DB}"/>
          </ac:spMkLst>
        </pc:spChg>
        <pc:spChg chg="add del mod">
          <ac:chgData name="Diego Zabala" userId="210014a7-c3e2-4284-81d5-a5a53d37c8c9" providerId="ADAL" clId="{89F65E11-426B-4EBD-AA81-D3691B82BBA7}" dt="2023-09-16T12:11:04.295" v="503"/>
          <ac:spMkLst>
            <pc:docMk/>
            <pc:sldMk cId="2960758600" sldId="331"/>
            <ac:spMk id="32" creationId="{7D61F177-CB3D-CE9B-3891-E60418319865}"/>
          </ac:spMkLst>
        </pc:spChg>
        <pc:spChg chg="add del mod">
          <ac:chgData name="Diego Zabala" userId="210014a7-c3e2-4284-81d5-a5a53d37c8c9" providerId="ADAL" clId="{89F65E11-426B-4EBD-AA81-D3691B82BBA7}" dt="2023-09-16T12:11:04.295" v="503"/>
          <ac:spMkLst>
            <pc:docMk/>
            <pc:sldMk cId="2960758600" sldId="331"/>
            <ac:spMk id="33" creationId="{352DC6C3-F679-AC61-C51A-84C912F08437}"/>
          </ac:spMkLst>
        </pc:spChg>
        <pc:spChg chg="add del mod">
          <ac:chgData name="Diego Zabala" userId="210014a7-c3e2-4284-81d5-a5a53d37c8c9" providerId="ADAL" clId="{89F65E11-426B-4EBD-AA81-D3691B82BBA7}" dt="2023-09-16T12:11:04.295" v="503"/>
          <ac:spMkLst>
            <pc:docMk/>
            <pc:sldMk cId="2960758600" sldId="331"/>
            <ac:spMk id="34" creationId="{1B464EE4-B49C-B72C-4961-9A96ADD4798C}"/>
          </ac:spMkLst>
        </pc:spChg>
        <pc:picChg chg="del">
          <ac:chgData name="Diego Zabala" userId="210014a7-c3e2-4284-81d5-a5a53d37c8c9" providerId="ADAL" clId="{89F65E11-426B-4EBD-AA81-D3691B82BBA7}" dt="2023-09-16T12:10:46.149" v="497" actId="478"/>
          <ac:picMkLst>
            <pc:docMk/>
            <pc:sldMk cId="2960758600" sldId="331"/>
            <ac:picMk id="2" creationId="{340806A5-7E96-F0B4-664E-9A76510743E0}"/>
          </ac:picMkLst>
        </pc:picChg>
        <pc:picChg chg="add del mod">
          <ac:chgData name="Diego Zabala" userId="210014a7-c3e2-4284-81d5-a5a53d37c8c9" providerId="ADAL" clId="{89F65E11-426B-4EBD-AA81-D3691B82BBA7}" dt="2023-09-16T12:34:15.288" v="521" actId="478"/>
          <ac:picMkLst>
            <pc:docMk/>
            <pc:sldMk cId="2960758600" sldId="331"/>
            <ac:picMk id="36" creationId="{0A868714-26E7-ABB3-DEB3-0399753D98C9}"/>
          </ac:picMkLst>
        </pc:picChg>
        <pc:picChg chg="add mod">
          <ac:chgData name="Diego Zabala" userId="210014a7-c3e2-4284-81d5-a5a53d37c8c9" providerId="ADAL" clId="{89F65E11-426B-4EBD-AA81-D3691B82BBA7}" dt="2023-09-16T12:34:18.585" v="538" actId="1036"/>
          <ac:picMkLst>
            <pc:docMk/>
            <pc:sldMk cId="2960758600" sldId="331"/>
            <ac:picMk id="38" creationId="{37224E95-A5F7-A905-90D9-096A1F31754F}"/>
          </ac:picMkLst>
        </pc:picChg>
        <pc:cxnChg chg="add del mod">
          <ac:chgData name="Diego Zabala" userId="210014a7-c3e2-4284-81d5-a5a53d37c8c9" providerId="ADAL" clId="{89F65E11-426B-4EBD-AA81-D3691B82BBA7}" dt="2023-09-16T12:11:04.295" v="503"/>
          <ac:cxnSpMkLst>
            <pc:docMk/>
            <pc:sldMk cId="2960758600" sldId="331"/>
            <ac:cxnSpMk id="5" creationId="{06C893D5-61C4-5A8B-74E2-A1F12FC131E3}"/>
          </ac:cxnSpMkLst>
        </pc:cxnChg>
        <pc:cxnChg chg="add del mod">
          <ac:chgData name="Diego Zabala" userId="210014a7-c3e2-4284-81d5-a5a53d37c8c9" providerId="ADAL" clId="{89F65E11-426B-4EBD-AA81-D3691B82BBA7}" dt="2023-09-16T12:11:04.295" v="503"/>
          <ac:cxnSpMkLst>
            <pc:docMk/>
            <pc:sldMk cId="2960758600" sldId="331"/>
            <ac:cxnSpMk id="6" creationId="{26C8863F-4C02-AEE6-941C-D2070255DFBA}"/>
          </ac:cxnSpMkLst>
        </pc:cxnChg>
        <pc:cxnChg chg="add del mod">
          <ac:chgData name="Diego Zabala" userId="210014a7-c3e2-4284-81d5-a5a53d37c8c9" providerId="ADAL" clId="{89F65E11-426B-4EBD-AA81-D3691B82BBA7}" dt="2023-09-16T12:11:04.295" v="503"/>
          <ac:cxnSpMkLst>
            <pc:docMk/>
            <pc:sldMk cId="2960758600" sldId="331"/>
            <ac:cxnSpMk id="7" creationId="{DD378C86-ADD4-5C18-3CB8-AA84E133E55E}"/>
          </ac:cxnSpMkLst>
        </pc:cxnChg>
        <pc:cxnChg chg="add del mod">
          <ac:chgData name="Diego Zabala" userId="210014a7-c3e2-4284-81d5-a5a53d37c8c9" providerId="ADAL" clId="{89F65E11-426B-4EBD-AA81-D3691B82BBA7}" dt="2023-09-16T12:11:04.295" v="503"/>
          <ac:cxnSpMkLst>
            <pc:docMk/>
            <pc:sldMk cId="2960758600" sldId="331"/>
            <ac:cxnSpMk id="8" creationId="{96FF87F5-F1BB-C2AA-994F-4FAA73BF544F}"/>
          </ac:cxnSpMkLst>
        </pc:cxnChg>
        <pc:cxnChg chg="add del mod">
          <ac:chgData name="Diego Zabala" userId="210014a7-c3e2-4284-81d5-a5a53d37c8c9" providerId="ADAL" clId="{89F65E11-426B-4EBD-AA81-D3691B82BBA7}" dt="2023-09-16T12:11:04.295" v="503"/>
          <ac:cxnSpMkLst>
            <pc:docMk/>
            <pc:sldMk cId="2960758600" sldId="331"/>
            <ac:cxnSpMk id="9" creationId="{178DF022-C09A-59B7-FF2A-BDFF5FC17E32}"/>
          </ac:cxnSpMkLst>
        </pc:cxnChg>
        <pc:cxnChg chg="add del mod">
          <ac:chgData name="Diego Zabala" userId="210014a7-c3e2-4284-81d5-a5a53d37c8c9" providerId="ADAL" clId="{89F65E11-426B-4EBD-AA81-D3691B82BBA7}" dt="2023-09-16T12:11:04.295" v="503"/>
          <ac:cxnSpMkLst>
            <pc:docMk/>
            <pc:sldMk cId="2960758600" sldId="331"/>
            <ac:cxnSpMk id="11" creationId="{CB332DE3-B4B3-1AD3-05A4-5CA4688374A6}"/>
          </ac:cxnSpMkLst>
        </pc:cxnChg>
        <pc:cxnChg chg="add del mod">
          <ac:chgData name="Diego Zabala" userId="210014a7-c3e2-4284-81d5-a5a53d37c8c9" providerId="ADAL" clId="{89F65E11-426B-4EBD-AA81-D3691B82BBA7}" dt="2023-09-16T12:11:04.295" v="503"/>
          <ac:cxnSpMkLst>
            <pc:docMk/>
            <pc:sldMk cId="2960758600" sldId="331"/>
            <ac:cxnSpMk id="12" creationId="{A45222A4-3AEE-0896-A1D9-9A8232E8C0CC}"/>
          </ac:cxnSpMkLst>
        </pc:cxnChg>
        <pc:cxnChg chg="add del mod">
          <ac:chgData name="Diego Zabala" userId="210014a7-c3e2-4284-81d5-a5a53d37c8c9" providerId="ADAL" clId="{89F65E11-426B-4EBD-AA81-D3691B82BBA7}" dt="2023-09-16T12:11:04.295" v="503"/>
          <ac:cxnSpMkLst>
            <pc:docMk/>
            <pc:sldMk cId="2960758600" sldId="331"/>
            <ac:cxnSpMk id="13" creationId="{87DC7694-AF7C-6334-8A50-D5B6D0982E4C}"/>
          </ac:cxnSpMkLst>
        </pc:cxnChg>
        <pc:cxnChg chg="add del mod">
          <ac:chgData name="Diego Zabala" userId="210014a7-c3e2-4284-81d5-a5a53d37c8c9" providerId="ADAL" clId="{89F65E11-426B-4EBD-AA81-D3691B82BBA7}" dt="2023-09-16T12:11:04.295" v="503"/>
          <ac:cxnSpMkLst>
            <pc:docMk/>
            <pc:sldMk cId="2960758600" sldId="331"/>
            <ac:cxnSpMk id="14" creationId="{9A6F60D1-CAB7-93EA-EFCA-4F6DDDB821CF}"/>
          </ac:cxnSpMkLst>
        </pc:cxnChg>
        <pc:cxnChg chg="add del mod">
          <ac:chgData name="Diego Zabala" userId="210014a7-c3e2-4284-81d5-a5a53d37c8c9" providerId="ADAL" clId="{89F65E11-426B-4EBD-AA81-D3691B82BBA7}" dt="2023-09-16T12:11:04.295" v="503"/>
          <ac:cxnSpMkLst>
            <pc:docMk/>
            <pc:sldMk cId="2960758600" sldId="331"/>
            <ac:cxnSpMk id="15" creationId="{6DF19E4C-C56F-04D5-A37A-834BEFDD8073}"/>
          </ac:cxnSpMkLst>
        </pc:cxnChg>
        <pc:cxnChg chg="add del mod">
          <ac:chgData name="Diego Zabala" userId="210014a7-c3e2-4284-81d5-a5a53d37c8c9" providerId="ADAL" clId="{89F65E11-426B-4EBD-AA81-D3691B82BBA7}" dt="2023-09-16T12:11:04.295" v="503"/>
          <ac:cxnSpMkLst>
            <pc:docMk/>
            <pc:sldMk cId="2960758600" sldId="331"/>
            <ac:cxnSpMk id="16" creationId="{C3986A5F-FF81-AFFA-B841-85A72CE145CF}"/>
          </ac:cxnSpMkLst>
        </pc:cxnChg>
        <pc:cxnChg chg="add del mod">
          <ac:chgData name="Diego Zabala" userId="210014a7-c3e2-4284-81d5-a5a53d37c8c9" providerId="ADAL" clId="{89F65E11-426B-4EBD-AA81-D3691B82BBA7}" dt="2023-09-16T12:11:04.295" v="503"/>
          <ac:cxnSpMkLst>
            <pc:docMk/>
            <pc:sldMk cId="2960758600" sldId="331"/>
            <ac:cxnSpMk id="17" creationId="{C4900C4D-2E89-B38F-679D-A9D0ED40E3DE}"/>
          </ac:cxnSpMkLst>
        </pc:cxnChg>
        <pc:cxnChg chg="add del mod">
          <ac:chgData name="Diego Zabala" userId="210014a7-c3e2-4284-81d5-a5a53d37c8c9" providerId="ADAL" clId="{89F65E11-426B-4EBD-AA81-D3691B82BBA7}" dt="2023-09-16T12:11:04.295" v="503"/>
          <ac:cxnSpMkLst>
            <pc:docMk/>
            <pc:sldMk cId="2960758600" sldId="331"/>
            <ac:cxnSpMk id="18" creationId="{E83DF37F-6D8A-6C68-508F-F6957658B840}"/>
          </ac:cxnSpMkLst>
        </pc:cxnChg>
        <pc:cxnChg chg="add del mod">
          <ac:chgData name="Diego Zabala" userId="210014a7-c3e2-4284-81d5-a5a53d37c8c9" providerId="ADAL" clId="{89F65E11-426B-4EBD-AA81-D3691B82BBA7}" dt="2023-09-16T12:11:04.295" v="503"/>
          <ac:cxnSpMkLst>
            <pc:docMk/>
            <pc:sldMk cId="2960758600" sldId="331"/>
            <ac:cxnSpMk id="25" creationId="{4E5AA690-395C-1667-6F30-0E205616AE05}"/>
          </ac:cxnSpMkLst>
        </pc:cxnChg>
      </pc:sldChg>
      <pc:sldChg chg="delSp modSp mod ord">
        <pc:chgData name="Diego Zabala" userId="210014a7-c3e2-4284-81d5-a5a53d37c8c9" providerId="ADAL" clId="{89F65E11-426B-4EBD-AA81-D3691B82BBA7}" dt="2023-09-16T12:54:27.508" v="1120" actId="20577"/>
        <pc:sldMkLst>
          <pc:docMk/>
          <pc:sldMk cId="587770100" sldId="345"/>
        </pc:sldMkLst>
        <pc:spChg chg="mod">
          <ac:chgData name="Diego Zabala" userId="210014a7-c3e2-4284-81d5-a5a53d37c8c9" providerId="ADAL" clId="{89F65E11-426B-4EBD-AA81-D3691B82BBA7}" dt="2023-09-16T12:53:08.909" v="978" actId="14100"/>
          <ac:spMkLst>
            <pc:docMk/>
            <pc:sldMk cId="587770100" sldId="345"/>
            <ac:spMk id="2" creationId="{9D81F8D2-3D33-110E-7EFC-FE9126335D44}"/>
          </ac:spMkLst>
        </pc:spChg>
        <pc:spChg chg="del mod">
          <ac:chgData name="Diego Zabala" userId="210014a7-c3e2-4284-81d5-a5a53d37c8c9" providerId="ADAL" clId="{89F65E11-426B-4EBD-AA81-D3691B82BBA7}" dt="2023-09-16T12:53:00.850" v="976" actId="478"/>
          <ac:spMkLst>
            <pc:docMk/>
            <pc:sldMk cId="587770100" sldId="345"/>
            <ac:spMk id="481" creationId="{00000000-0000-0000-0000-000000000000}"/>
          </ac:spMkLst>
        </pc:spChg>
        <pc:spChg chg="mod">
          <ac:chgData name="Diego Zabala" userId="210014a7-c3e2-4284-81d5-a5a53d37c8c9" providerId="ADAL" clId="{89F65E11-426B-4EBD-AA81-D3691B82BBA7}" dt="2023-09-16T12:54:27.508" v="1120" actId="20577"/>
          <ac:spMkLst>
            <pc:docMk/>
            <pc:sldMk cId="587770100" sldId="345"/>
            <ac:spMk id="482" creationId="{00000000-0000-0000-0000-000000000000}"/>
          </ac:spMkLst>
        </pc:spChg>
      </pc:sldChg>
      <pc:sldChg chg="addSp delSp modSp mod">
        <pc:chgData name="Diego Zabala" userId="210014a7-c3e2-4284-81d5-a5a53d37c8c9" providerId="ADAL" clId="{89F65E11-426B-4EBD-AA81-D3691B82BBA7}" dt="2023-09-16T12:38:32.265" v="552" actId="1076"/>
        <pc:sldMkLst>
          <pc:docMk/>
          <pc:sldMk cId="168839631" sldId="353"/>
        </pc:sldMkLst>
        <pc:spChg chg="del">
          <ac:chgData name="Diego Zabala" userId="210014a7-c3e2-4284-81d5-a5a53d37c8c9" providerId="ADAL" clId="{89F65E11-426B-4EBD-AA81-D3691B82BBA7}" dt="2023-09-16T12:34:23.716" v="539" actId="478"/>
          <ac:spMkLst>
            <pc:docMk/>
            <pc:sldMk cId="168839631" sldId="353"/>
            <ac:spMk id="3" creationId="{96302D3D-D82F-36E7-DD65-403F949BC0B3}"/>
          </ac:spMkLst>
        </pc:spChg>
        <pc:spChg chg="mod">
          <ac:chgData name="Diego Zabala" userId="210014a7-c3e2-4284-81d5-a5a53d37c8c9" providerId="ADAL" clId="{89F65E11-426B-4EBD-AA81-D3691B82BBA7}" dt="2023-09-16T12:32:08.498" v="520" actId="20577"/>
          <ac:spMkLst>
            <pc:docMk/>
            <pc:sldMk cId="168839631" sldId="353"/>
            <ac:spMk id="230" creationId="{00000000-0000-0000-0000-000000000000}"/>
          </ac:spMkLst>
        </pc:spChg>
        <pc:picChg chg="add del mod">
          <ac:chgData name="Diego Zabala" userId="210014a7-c3e2-4284-81d5-a5a53d37c8c9" providerId="ADAL" clId="{89F65E11-426B-4EBD-AA81-D3691B82BBA7}" dt="2023-09-16T12:36:58.245" v="542" actId="478"/>
          <ac:picMkLst>
            <pc:docMk/>
            <pc:sldMk cId="168839631" sldId="353"/>
            <ac:picMk id="4" creationId="{5F779A4D-56AE-1CF8-6B0D-7EC3DD093F2D}"/>
          </ac:picMkLst>
        </pc:picChg>
        <pc:picChg chg="add del mod">
          <ac:chgData name="Diego Zabala" userId="210014a7-c3e2-4284-81d5-a5a53d37c8c9" providerId="ADAL" clId="{89F65E11-426B-4EBD-AA81-D3691B82BBA7}" dt="2023-09-16T12:37:40.417" v="547" actId="478"/>
          <ac:picMkLst>
            <pc:docMk/>
            <pc:sldMk cId="168839631" sldId="353"/>
            <ac:picMk id="6" creationId="{8C642394-6B91-B01D-EAA2-B7B74ACEE6CC}"/>
          </ac:picMkLst>
        </pc:picChg>
        <pc:picChg chg="add del">
          <ac:chgData name="Diego Zabala" userId="210014a7-c3e2-4284-81d5-a5a53d37c8c9" providerId="ADAL" clId="{89F65E11-426B-4EBD-AA81-D3691B82BBA7}" dt="2023-09-16T12:37:38.689" v="546" actId="478"/>
          <ac:picMkLst>
            <pc:docMk/>
            <pc:sldMk cId="168839631" sldId="353"/>
            <ac:picMk id="8" creationId="{80645321-5A69-C53F-D91A-1FF06860C426}"/>
          </ac:picMkLst>
        </pc:picChg>
        <pc:picChg chg="add del mod">
          <ac:chgData name="Diego Zabala" userId="210014a7-c3e2-4284-81d5-a5a53d37c8c9" providerId="ADAL" clId="{89F65E11-426B-4EBD-AA81-D3691B82BBA7}" dt="2023-09-16T12:38:28.759" v="550" actId="478"/>
          <ac:picMkLst>
            <pc:docMk/>
            <pc:sldMk cId="168839631" sldId="353"/>
            <ac:picMk id="10" creationId="{011D3840-329A-B3E1-26D0-FD3E3B23004E}"/>
          </ac:picMkLst>
        </pc:picChg>
        <pc:picChg chg="add mod">
          <ac:chgData name="Diego Zabala" userId="210014a7-c3e2-4284-81d5-a5a53d37c8c9" providerId="ADAL" clId="{89F65E11-426B-4EBD-AA81-D3691B82BBA7}" dt="2023-09-16T12:38:32.265" v="552" actId="1076"/>
          <ac:picMkLst>
            <pc:docMk/>
            <pc:sldMk cId="168839631" sldId="353"/>
            <ac:picMk id="12" creationId="{C105588F-A50F-AD92-43F9-1A86F0AFCF61}"/>
          </ac:picMkLst>
        </pc:picChg>
      </pc:sldChg>
      <pc:sldChg chg="del">
        <pc:chgData name="Diego Zabala" userId="210014a7-c3e2-4284-81d5-a5a53d37c8c9" providerId="ADAL" clId="{89F65E11-426B-4EBD-AA81-D3691B82BBA7}" dt="2023-09-16T15:06:43.968" v="1962" actId="47"/>
        <pc:sldMkLst>
          <pc:docMk/>
          <pc:sldMk cId="1959713214" sldId="354"/>
        </pc:sldMkLst>
      </pc:sldChg>
      <pc:sldChg chg="addSp delSp modSp mod">
        <pc:chgData name="Diego Zabala" userId="210014a7-c3e2-4284-81d5-a5a53d37c8c9" providerId="ADAL" clId="{89F65E11-426B-4EBD-AA81-D3691B82BBA7}" dt="2023-09-16T12:56:51.255" v="1246" actId="14100"/>
        <pc:sldMkLst>
          <pc:docMk/>
          <pc:sldMk cId="3155086289" sldId="360"/>
        </pc:sldMkLst>
        <pc:spChg chg="del">
          <ac:chgData name="Diego Zabala" userId="210014a7-c3e2-4284-81d5-a5a53d37c8c9" providerId="ADAL" clId="{89F65E11-426B-4EBD-AA81-D3691B82BBA7}" dt="2023-09-16T12:38:48.065" v="567" actId="478"/>
          <ac:spMkLst>
            <pc:docMk/>
            <pc:sldMk cId="3155086289" sldId="360"/>
            <ac:spMk id="3" creationId="{CA10AEB0-F56F-4500-A80B-D657E06EE411}"/>
          </ac:spMkLst>
        </pc:spChg>
        <pc:spChg chg="add mod">
          <ac:chgData name="Diego Zabala" userId="210014a7-c3e2-4284-81d5-a5a53d37c8c9" providerId="ADAL" clId="{89F65E11-426B-4EBD-AA81-D3691B82BBA7}" dt="2023-09-16T12:39:48.047" v="605" actId="255"/>
          <ac:spMkLst>
            <pc:docMk/>
            <pc:sldMk cId="3155086289" sldId="360"/>
            <ac:spMk id="4" creationId="{7BFBD012-5A32-CF58-1AB3-6C6DB39368D8}"/>
          </ac:spMkLst>
        </pc:spChg>
        <pc:spChg chg="add mod">
          <ac:chgData name="Diego Zabala" userId="210014a7-c3e2-4284-81d5-a5a53d37c8c9" providerId="ADAL" clId="{89F65E11-426B-4EBD-AA81-D3691B82BBA7}" dt="2023-09-16T12:41:12.478" v="663" actId="20577"/>
          <ac:spMkLst>
            <pc:docMk/>
            <pc:sldMk cId="3155086289" sldId="360"/>
            <ac:spMk id="5" creationId="{4E5A15F6-9D99-EA3B-34BF-0608865A006C}"/>
          </ac:spMkLst>
        </pc:spChg>
        <pc:spChg chg="add mod">
          <ac:chgData name="Diego Zabala" userId="210014a7-c3e2-4284-81d5-a5a53d37c8c9" providerId="ADAL" clId="{89F65E11-426B-4EBD-AA81-D3691B82BBA7}" dt="2023-09-16T12:41:27.335" v="665" actId="14100"/>
          <ac:spMkLst>
            <pc:docMk/>
            <pc:sldMk cId="3155086289" sldId="360"/>
            <ac:spMk id="6" creationId="{3D47F375-FB00-7B61-D7B5-89DEEDB61896}"/>
          </ac:spMkLst>
        </pc:spChg>
        <pc:spChg chg="add mod">
          <ac:chgData name="Diego Zabala" userId="210014a7-c3e2-4284-81d5-a5a53d37c8c9" providerId="ADAL" clId="{89F65E11-426B-4EBD-AA81-D3691B82BBA7}" dt="2023-09-16T12:41:35.708" v="669" actId="20577"/>
          <ac:spMkLst>
            <pc:docMk/>
            <pc:sldMk cId="3155086289" sldId="360"/>
            <ac:spMk id="7" creationId="{E386D41C-ED6D-DC7A-F1C9-DAC338D8F4E6}"/>
          </ac:spMkLst>
        </pc:spChg>
        <pc:spChg chg="add mod">
          <ac:chgData name="Diego Zabala" userId="210014a7-c3e2-4284-81d5-a5a53d37c8c9" providerId="ADAL" clId="{89F65E11-426B-4EBD-AA81-D3691B82BBA7}" dt="2023-09-16T12:39:05.955" v="569" actId="1076"/>
          <ac:spMkLst>
            <pc:docMk/>
            <pc:sldMk cId="3155086289" sldId="360"/>
            <ac:spMk id="8" creationId="{6512E8D1-69D2-7910-570D-D9F5F0903ABA}"/>
          </ac:spMkLst>
        </pc:spChg>
        <pc:spChg chg="add mod">
          <ac:chgData name="Diego Zabala" userId="210014a7-c3e2-4284-81d5-a5a53d37c8c9" providerId="ADAL" clId="{89F65E11-426B-4EBD-AA81-D3691B82BBA7}" dt="2023-09-16T12:49:42.399" v="843" actId="14100"/>
          <ac:spMkLst>
            <pc:docMk/>
            <pc:sldMk cId="3155086289" sldId="360"/>
            <ac:spMk id="9" creationId="{5BB86010-8ADF-D936-4EF5-11523AA0FDC3}"/>
          </ac:spMkLst>
        </pc:spChg>
        <pc:spChg chg="add mod">
          <ac:chgData name="Diego Zabala" userId="210014a7-c3e2-4284-81d5-a5a53d37c8c9" providerId="ADAL" clId="{89F65E11-426B-4EBD-AA81-D3691B82BBA7}" dt="2023-09-16T12:39:05.955" v="569" actId="1076"/>
          <ac:spMkLst>
            <pc:docMk/>
            <pc:sldMk cId="3155086289" sldId="360"/>
            <ac:spMk id="10" creationId="{EC2DE74D-76A9-D3B9-EF4D-13B4972AC289}"/>
          </ac:spMkLst>
        </pc:spChg>
        <pc:spChg chg="add mod">
          <ac:chgData name="Diego Zabala" userId="210014a7-c3e2-4284-81d5-a5a53d37c8c9" providerId="ADAL" clId="{89F65E11-426B-4EBD-AA81-D3691B82BBA7}" dt="2023-09-16T12:39:05.955" v="569" actId="1076"/>
          <ac:spMkLst>
            <pc:docMk/>
            <pc:sldMk cId="3155086289" sldId="360"/>
            <ac:spMk id="11" creationId="{A018B4EB-0DDF-2554-46BD-8BC75E85B347}"/>
          </ac:spMkLst>
        </pc:spChg>
        <pc:spChg chg="add mod">
          <ac:chgData name="Diego Zabala" userId="210014a7-c3e2-4284-81d5-a5a53d37c8c9" providerId="ADAL" clId="{89F65E11-426B-4EBD-AA81-D3691B82BBA7}" dt="2023-09-16T12:39:05.955" v="569" actId="1076"/>
          <ac:spMkLst>
            <pc:docMk/>
            <pc:sldMk cId="3155086289" sldId="360"/>
            <ac:spMk id="12" creationId="{B6092E55-46D1-3969-F9BB-2A3D0C1685F9}"/>
          </ac:spMkLst>
        </pc:spChg>
        <pc:spChg chg="add mod">
          <ac:chgData name="Diego Zabala" userId="210014a7-c3e2-4284-81d5-a5a53d37c8c9" providerId="ADAL" clId="{89F65E11-426B-4EBD-AA81-D3691B82BBA7}" dt="2023-09-16T12:39:05.955" v="569" actId="1076"/>
          <ac:spMkLst>
            <pc:docMk/>
            <pc:sldMk cId="3155086289" sldId="360"/>
            <ac:spMk id="13" creationId="{6F1EF6B1-DD3B-19D3-F18C-D593167598BF}"/>
          </ac:spMkLst>
        </pc:spChg>
        <pc:spChg chg="add mod">
          <ac:chgData name="Diego Zabala" userId="210014a7-c3e2-4284-81d5-a5a53d37c8c9" providerId="ADAL" clId="{89F65E11-426B-4EBD-AA81-D3691B82BBA7}" dt="2023-09-16T12:39:05.955" v="569" actId="1076"/>
          <ac:spMkLst>
            <pc:docMk/>
            <pc:sldMk cId="3155086289" sldId="360"/>
            <ac:spMk id="14" creationId="{1247C183-BCEC-DA02-502D-CC0BDB3648AF}"/>
          </ac:spMkLst>
        </pc:spChg>
        <pc:spChg chg="add mod">
          <ac:chgData name="Diego Zabala" userId="210014a7-c3e2-4284-81d5-a5a53d37c8c9" providerId="ADAL" clId="{89F65E11-426B-4EBD-AA81-D3691B82BBA7}" dt="2023-09-16T12:39:05.955" v="569" actId="1076"/>
          <ac:spMkLst>
            <pc:docMk/>
            <pc:sldMk cId="3155086289" sldId="360"/>
            <ac:spMk id="15" creationId="{72581EB6-A036-6246-6311-05542FE19ED9}"/>
          </ac:spMkLst>
        </pc:spChg>
        <pc:spChg chg="add mod">
          <ac:chgData name="Diego Zabala" userId="210014a7-c3e2-4284-81d5-a5a53d37c8c9" providerId="ADAL" clId="{89F65E11-426B-4EBD-AA81-D3691B82BBA7}" dt="2023-09-16T12:39:05.955" v="569" actId="1076"/>
          <ac:spMkLst>
            <pc:docMk/>
            <pc:sldMk cId="3155086289" sldId="360"/>
            <ac:spMk id="16" creationId="{38BB8985-9499-37B5-A73E-C225ABB2371B}"/>
          </ac:spMkLst>
        </pc:spChg>
        <pc:spChg chg="add mod">
          <ac:chgData name="Diego Zabala" userId="210014a7-c3e2-4284-81d5-a5a53d37c8c9" providerId="ADAL" clId="{89F65E11-426B-4EBD-AA81-D3691B82BBA7}" dt="2023-09-16T12:39:05.955" v="569" actId="1076"/>
          <ac:spMkLst>
            <pc:docMk/>
            <pc:sldMk cId="3155086289" sldId="360"/>
            <ac:spMk id="17" creationId="{BB58AE6F-740E-CFE9-576D-B4F3CC0714D7}"/>
          </ac:spMkLst>
        </pc:spChg>
        <pc:spChg chg="add mod">
          <ac:chgData name="Diego Zabala" userId="210014a7-c3e2-4284-81d5-a5a53d37c8c9" providerId="ADAL" clId="{89F65E11-426B-4EBD-AA81-D3691B82BBA7}" dt="2023-09-16T12:39:05.955" v="569" actId="1076"/>
          <ac:spMkLst>
            <pc:docMk/>
            <pc:sldMk cId="3155086289" sldId="360"/>
            <ac:spMk id="18" creationId="{BEB21CE0-4BAE-DD83-6DF7-B4F3EBDAA46D}"/>
          </ac:spMkLst>
        </pc:spChg>
        <pc:spChg chg="add mod">
          <ac:chgData name="Diego Zabala" userId="210014a7-c3e2-4284-81d5-a5a53d37c8c9" providerId="ADAL" clId="{89F65E11-426B-4EBD-AA81-D3691B82BBA7}" dt="2023-09-16T12:43:58.209" v="738" actId="1037"/>
          <ac:spMkLst>
            <pc:docMk/>
            <pc:sldMk cId="3155086289" sldId="360"/>
            <ac:spMk id="19" creationId="{B29C1863-F659-6906-5F55-8E92C002D21E}"/>
          </ac:spMkLst>
        </pc:spChg>
        <pc:spChg chg="add mod">
          <ac:chgData name="Diego Zabala" userId="210014a7-c3e2-4284-81d5-a5a53d37c8c9" providerId="ADAL" clId="{89F65E11-426B-4EBD-AA81-D3691B82BBA7}" dt="2023-09-16T12:39:05.955" v="569" actId="1076"/>
          <ac:spMkLst>
            <pc:docMk/>
            <pc:sldMk cId="3155086289" sldId="360"/>
            <ac:spMk id="20" creationId="{4D35D2B2-FE2C-308C-EF5B-0FB9A49BC354}"/>
          </ac:spMkLst>
        </pc:spChg>
        <pc:spChg chg="add mod">
          <ac:chgData name="Diego Zabala" userId="210014a7-c3e2-4284-81d5-a5a53d37c8c9" providerId="ADAL" clId="{89F65E11-426B-4EBD-AA81-D3691B82BBA7}" dt="2023-09-16T12:56:43.510" v="1245" actId="14100"/>
          <ac:spMkLst>
            <pc:docMk/>
            <pc:sldMk cId="3155086289" sldId="360"/>
            <ac:spMk id="21" creationId="{F98F2A48-3F87-55D4-9318-C50907D65677}"/>
          </ac:spMkLst>
        </pc:spChg>
        <pc:spChg chg="add mod">
          <ac:chgData name="Diego Zabala" userId="210014a7-c3e2-4284-81d5-a5a53d37c8c9" providerId="ADAL" clId="{89F65E11-426B-4EBD-AA81-D3691B82BBA7}" dt="2023-09-16T12:56:51.255" v="1246" actId="14100"/>
          <ac:spMkLst>
            <pc:docMk/>
            <pc:sldMk cId="3155086289" sldId="360"/>
            <ac:spMk id="22" creationId="{290AAAE4-DC3C-3501-B731-6F358EB72012}"/>
          </ac:spMkLst>
        </pc:spChg>
        <pc:spChg chg="add mod">
          <ac:chgData name="Diego Zabala" userId="210014a7-c3e2-4284-81d5-a5a53d37c8c9" providerId="ADAL" clId="{89F65E11-426B-4EBD-AA81-D3691B82BBA7}" dt="2023-09-16T12:45:12.352" v="755" actId="14100"/>
          <ac:spMkLst>
            <pc:docMk/>
            <pc:sldMk cId="3155086289" sldId="360"/>
            <ac:spMk id="23" creationId="{458402FB-1FF6-258B-086A-F250FA973625}"/>
          </ac:spMkLst>
        </pc:spChg>
        <pc:spChg chg="add mod">
          <ac:chgData name="Diego Zabala" userId="210014a7-c3e2-4284-81d5-a5a53d37c8c9" providerId="ADAL" clId="{89F65E11-426B-4EBD-AA81-D3691B82BBA7}" dt="2023-09-16T12:39:05.955" v="569" actId="1076"/>
          <ac:spMkLst>
            <pc:docMk/>
            <pc:sldMk cId="3155086289" sldId="360"/>
            <ac:spMk id="24" creationId="{3D7047C2-4F5D-C622-40EE-0AE29F612061}"/>
          </ac:spMkLst>
        </pc:spChg>
        <pc:spChg chg="add mod">
          <ac:chgData name="Diego Zabala" userId="210014a7-c3e2-4284-81d5-a5a53d37c8c9" providerId="ADAL" clId="{89F65E11-426B-4EBD-AA81-D3691B82BBA7}" dt="2023-09-16T12:46:00.312" v="792" actId="1037"/>
          <ac:spMkLst>
            <pc:docMk/>
            <pc:sldMk cId="3155086289" sldId="360"/>
            <ac:spMk id="25" creationId="{2B92E122-5BBB-A79A-F4AF-9690B226C7F1}"/>
          </ac:spMkLst>
        </pc:spChg>
        <pc:spChg chg="add mod">
          <ac:chgData name="Diego Zabala" userId="210014a7-c3e2-4284-81d5-a5a53d37c8c9" providerId="ADAL" clId="{89F65E11-426B-4EBD-AA81-D3691B82BBA7}" dt="2023-09-16T12:43:51.638" v="736" actId="20577"/>
          <ac:spMkLst>
            <pc:docMk/>
            <pc:sldMk cId="3155086289" sldId="360"/>
            <ac:spMk id="26" creationId="{6C551245-C237-5C42-46DB-A1D4B075C3B0}"/>
          </ac:spMkLst>
        </pc:spChg>
        <pc:spChg chg="add mod">
          <ac:chgData name="Diego Zabala" userId="210014a7-c3e2-4284-81d5-a5a53d37c8c9" providerId="ADAL" clId="{89F65E11-426B-4EBD-AA81-D3691B82BBA7}" dt="2023-09-16T12:45:17.483" v="757" actId="14100"/>
          <ac:spMkLst>
            <pc:docMk/>
            <pc:sldMk cId="3155086289" sldId="360"/>
            <ac:spMk id="27" creationId="{EF1BE220-4932-EF35-CEEC-BA2D6133D3C5}"/>
          </ac:spMkLst>
        </pc:spChg>
        <pc:spChg chg="add mod">
          <ac:chgData name="Diego Zabala" userId="210014a7-c3e2-4284-81d5-a5a53d37c8c9" providerId="ADAL" clId="{89F65E11-426B-4EBD-AA81-D3691B82BBA7}" dt="2023-09-16T12:45:24.229" v="759" actId="14100"/>
          <ac:spMkLst>
            <pc:docMk/>
            <pc:sldMk cId="3155086289" sldId="360"/>
            <ac:spMk id="28" creationId="{D8B25E8F-F5AD-47A3-E0B7-2C9564C8E6FA}"/>
          </ac:spMkLst>
        </pc:spChg>
        <pc:spChg chg="add mod">
          <ac:chgData name="Diego Zabala" userId="210014a7-c3e2-4284-81d5-a5a53d37c8c9" providerId="ADAL" clId="{89F65E11-426B-4EBD-AA81-D3691B82BBA7}" dt="2023-09-16T12:48:38.154" v="808" actId="20577"/>
          <ac:spMkLst>
            <pc:docMk/>
            <pc:sldMk cId="3155086289" sldId="360"/>
            <ac:spMk id="29" creationId="{DE0A181C-5CC6-6934-50EA-2818BFD556C0}"/>
          </ac:spMkLst>
        </pc:spChg>
        <pc:spChg chg="add mod">
          <ac:chgData name="Diego Zabala" userId="210014a7-c3e2-4284-81d5-a5a53d37c8c9" providerId="ADAL" clId="{89F65E11-426B-4EBD-AA81-D3691B82BBA7}" dt="2023-09-16T12:48:48.462" v="813" actId="20577"/>
          <ac:spMkLst>
            <pc:docMk/>
            <pc:sldMk cId="3155086289" sldId="360"/>
            <ac:spMk id="30" creationId="{5F619B48-025F-6DB5-0335-41138879BED5}"/>
          </ac:spMkLst>
        </pc:spChg>
        <pc:spChg chg="add mod">
          <ac:chgData name="Diego Zabala" userId="210014a7-c3e2-4284-81d5-a5a53d37c8c9" providerId="ADAL" clId="{89F65E11-426B-4EBD-AA81-D3691B82BBA7}" dt="2023-09-16T12:46:11.655" v="796" actId="14100"/>
          <ac:spMkLst>
            <pc:docMk/>
            <pc:sldMk cId="3155086289" sldId="360"/>
            <ac:spMk id="31" creationId="{2C56A8FC-D1DD-796B-13B3-3828251D4224}"/>
          </ac:spMkLst>
        </pc:spChg>
        <pc:spChg chg="add mod">
          <ac:chgData name="Diego Zabala" userId="210014a7-c3e2-4284-81d5-a5a53d37c8c9" providerId="ADAL" clId="{89F65E11-426B-4EBD-AA81-D3691B82BBA7}" dt="2023-09-16T12:46:08.865" v="794" actId="14100"/>
          <ac:spMkLst>
            <pc:docMk/>
            <pc:sldMk cId="3155086289" sldId="360"/>
            <ac:spMk id="32" creationId="{77DE13EA-09C7-8677-27CA-4B2E3E5EFFFB}"/>
          </ac:spMkLst>
        </pc:spChg>
        <pc:spChg chg="add mod">
          <ac:chgData name="Diego Zabala" userId="210014a7-c3e2-4284-81d5-a5a53d37c8c9" providerId="ADAL" clId="{89F65E11-426B-4EBD-AA81-D3691B82BBA7}" dt="2023-09-16T12:45:47.928" v="782" actId="1038"/>
          <ac:spMkLst>
            <pc:docMk/>
            <pc:sldMk cId="3155086289" sldId="360"/>
            <ac:spMk id="33" creationId="{61232B56-C755-9440-AA1F-1D6530952BD6}"/>
          </ac:spMkLst>
        </pc:spChg>
        <pc:spChg chg="add mod">
          <ac:chgData name="Diego Zabala" userId="210014a7-c3e2-4284-81d5-a5a53d37c8c9" providerId="ADAL" clId="{89F65E11-426B-4EBD-AA81-D3691B82BBA7}" dt="2023-09-16T12:41:50.392" v="675" actId="20577"/>
          <ac:spMkLst>
            <pc:docMk/>
            <pc:sldMk cId="3155086289" sldId="360"/>
            <ac:spMk id="34" creationId="{C0BD0EEF-8AD6-DF5B-4F75-D1B31DA46C29}"/>
          </ac:spMkLst>
        </pc:spChg>
        <pc:spChg chg="add mod">
          <ac:chgData name="Diego Zabala" userId="210014a7-c3e2-4284-81d5-a5a53d37c8c9" providerId="ADAL" clId="{89F65E11-426B-4EBD-AA81-D3691B82BBA7}" dt="2023-09-16T12:39:05.955" v="569" actId="1076"/>
          <ac:spMkLst>
            <pc:docMk/>
            <pc:sldMk cId="3155086289" sldId="360"/>
            <ac:spMk id="35" creationId="{5965EA95-124B-5F09-9BCF-F6F2FD0BED1E}"/>
          </ac:spMkLst>
        </pc:spChg>
        <pc:spChg chg="add mod">
          <ac:chgData name="Diego Zabala" userId="210014a7-c3e2-4284-81d5-a5a53d37c8c9" providerId="ADAL" clId="{89F65E11-426B-4EBD-AA81-D3691B82BBA7}" dt="2023-09-16T12:39:05.955" v="569" actId="1076"/>
          <ac:spMkLst>
            <pc:docMk/>
            <pc:sldMk cId="3155086289" sldId="360"/>
            <ac:spMk id="36" creationId="{764DC947-85C4-F875-F560-55B3971D006A}"/>
          </ac:spMkLst>
        </pc:spChg>
        <pc:spChg chg="add mod">
          <ac:chgData name="Diego Zabala" userId="210014a7-c3e2-4284-81d5-a5a53d37c8c9" providerId="ADAL" clId="{89F65E11-426B-4EBD-AA81-D3691B82BBA7}" dt="2023-09-16T12:39:05.955" v="569" actId="1076"/>
          <ac:spMkLst>
            <pc:docMk/>
            <pc:sldMk cId="3155086289" sldId="360"/>
            <ac:spMk id="37" creationId="{1A1E0867-F42D-EE84-2FA4-861F9E242675}"/>
          </ac:spMkLst>
        </pc:spChg>
        <pc:spChg chg="add mod">
          <ac:chgData name="Diego Zabala" userId="210014a7-c3e2-4284-81d5-a5a53d37c8c9" providerId="ADAL" clId="{89F65E11-426B-4EBD-AA81-D3691B82BBA7}" dt="2023-09-16T12:45:52.649" v="783" actId="14100"/>
          <ac:spMkLst>
            <pc:docMk/>
            <pc:sldMk cId="3155086289" sldId="360"/>
            <ac:spMk id="39" creationId="{12B95ED8-9878-BB10-5550-F160B3C30F91}"/>
          </ac:spMkLst>
        </pc:spChg>
        <pc:spChg chg="add mod">
          <ac:chgData name="Diego Zabala" userId="210014a7-c3e2-4284-81d5-a5a53d37c8c9" providerId="ADAL" clId="{89F65E11-426B-4EBD-AA81-D3691B82BBA7}" dt="2023-09-16T12:39:21.801" v="601" actId="6549"/>
          <ac:spMkLst>
            <pc:docMk/>
            <pc:sldMk cId="3155086289" sldId="360"/>
            <ac:spMk id="40" creationId="{D3F1AD21-1474-A6A9-7DB1-A54891E0235D}"/>
          </ac:spMkLst>
        </pc:spChg>
        <pc:spChg chg="mod">
          <ac:chgData name="Diego Zabala" userId="210014a7-c3e2-4284-81d5-a5a53d37c8c9" providerId="ADAL" clId="{89F65E11-426B-4EBD-AA81-D3691B82BBA7}" dt="2023-09-16T12:38:45.329" v="566" actId="20577"/>
          <ac:spMkLst>
            <pc:docMk/>
            <pc:sldMk cId="3155086289" sldId="360"/>
            <ac:spMk id="230" creationId="{00000000-0000-0000-0000-000000000000}"/>
          </ac:spMkLst>
        </pc:spChg>
        <pc:picChg chg="del">
          <ac:chgData name="Diego Zabala" userId="210014a7-c3e2-4284-81d5-a5a53d37c8c9" providerId="ADAL" clId="{89F65E11-426B-4EBD-AA81-D3691B82BBA7}" dt="2023-09-16T12:38:48.065" v="567" actId="478"/>
          <ac:picMkLst>
            <pc:docMk/>
            <pc:sldMk cId="3155086289" sldId="360"/>
            <ac:picMk id="2" creationId="{340806A5-7E96-F0B4-664E-9A76510743E0}"/>
          </ac:picMkLst>
        </pc:picChg>
        <pc:cxnChg chg="add mod">
          <ac:chgData name="Diego Zabala" userId="210014a7-c3e2-4284-81d5-a5a53d37c8c9" providerId="ADAL" clId="{89F65E11-426B-4EBD-AA81-D3691B82BBA7}" dt="2023-09-16T12:56:51.255" v="1246" actId="14100"/>
          <ac:cxnSpMkLst>
            <pc:docMk/>
            <pc:sldMk cId="3155086289" sldId="360"/>
            <ac:cxnSpMk id="38" creationId="{3191971A-D8A1-77B4-DE3A-FE3E38304945}"/>
          </ac:cxnSpMkLst>
        </pc:cxnChg>
      </pc:sldChg>
      <pc:sldChg chg="del ord">
        <pc:chgData name="Diego Zabala" userId="210014a7-c3e2-4284-81d5-a5a53d37c8c9" providerId="ADAL" clId="{89F65E11-426B-4EBD-AA81-D3691B82BBA7}" dt="2023-09-16T15:08:00.579" v="2049" actId="47"/>
        <pc:sldMkLst>
          <pc:docMk/>
          <pc:sldMk cId="3474190782" sldId="361"/>
        </pc:sldMkLst>
      </pc:sldChg>
      <pc:sldChg chg="delSp del mod ord">
        <pc:chgData name="Diego Zabala" userId="210014a7-c3e2-4284-81d5-a5a53d37c8c9" providerId="ADAL" clId="{89F65E11-426B-4EBD-AA81-D3691B82BBA7}" dt="2023-09-16T15:08:00.579" v="2049" actId="47"/>
        <pc:sldMkLst>
          <pc:docMk/>
          <pc:sldMk cId="2469901498" sldId="362"/>
        </pc:sldMkLst>
        <pc:spChg chg="del">
          <ac:chgData name="Diego Zabala" userId="210014a7-c3e2-4284-81d5-a5a53d37c8c9" providerId="ADAL" clId="{89F65E11-426B-4EBD-AA81-D3691B82BBA7}" dt="2023-09-16T12:55:09.832" v="1235" actId="478"/>
          <ac:spMkLst>
            <pc:docMk/>
            <pc:sldMk cId="2469901498" sldId="362"/>
            <ac:spMk id="3" creationId="{CA10AEB0-F56F-4500-A80B-D657E06EE411}"/>
          </ac:spMkLst>
        </pc:spChg>
        <pc:picChg chg="del">
          <ac:chgData name="Diego Zabala" userId="210014a7-c3e2-4284-81d5-a5a53d37c8c9" providerId="ADAL" clId="{89F65E11-426B-4EBD-AA81-D3691B82BBA7}" dt="2023-09-16T12:55:09.832" v="1235" actId="478"/>
          <ac:picMkLst>
            <pc:docMk/>
            <pc:sldMk cId="2469901498" sldId="362"/>
            <ac:picMk id="2" creationId="{340806A5-7E96-F0B4-664E-9A76510743E0}"/>
          </ac:picMkLst>
        </pc:picChg>
      </pc:sldChg>
      <pc:sldChg chg="del ord">
        <pc:chgData name="Diego Zabala" userId="210014a7-c3e2-4284-81d5-a5a53d37c8c9" providerId="ADAL" clId="{89F65E11-426B-4EBD-AA81-D3691B82BBA7}" dt="2023-09-16T15:08:00.579" v="2049" actId="47"/>
        <pc:sldMkLst>
          <pc:docMk/>
          <pc:sldMk cId="3531327327" sldId="363"/>
        </pc:sldMkLst>
      </pc:sldChg>
      <pc:sldChg chg="del">
        <pc:chgData name="Diego Zabala" userId="210014a7-c3e2-4284-81d5-a5a53d37c8c9" providerId="ADAL" clId="{89F65E11-426B-4EBD-AA81-D3691B82BBA7}" dt="2023-09-16T15:06:43.968" v="1962" actId="47"/>
        <pc:sldMkLst>
          <pc:docMk/>
          <pc:sldMk cId="3836147438" sldId="364"/>
        </pc:sldMkLst>
      </pc:sldChg>
      <pc:sldChg chg="modSp mod">
        <pc:chgData name="Diego Zabala" userId="210014a7-c3e2-4284-81d5-a5a53d37c8c9" providerId="ADAL" clId="{89F65E11-426B-4EBD-AA81-D3691B82BBA7}" dt="2023-09-16T15:20:32.514" v="2452" actId="20577"/>
        <pc:sldMkLst>
          <pc:docMk/>
          <pc:sldMk cId="2130797884" sldId="373"/>
        </pc:sldMkLst>
        <pc:spChg chg="mod">
          <ac:chgData name="Diego Zabala" userId="210014a7-c3e2-4284-81d5-a5a53d37c8c9" providerId="ADAL" clId="{89F65E11-426B-4EBD-AA81-D3691B82BBA7}" dt="2023-09-16T15:20:32.514" v="2452" actId="20577"/>
          <ac:spMkLst>
            <pc:docMk/>
            <pc:sldMk cId="2130797884" sldId="373"/>
            <ac:spMk id="391" creationId="{00000000-0000-0000-0000-000000000000}"/>
          </ac:spMkLst>
        </pc:spChg>
      </pc:sldChg>
      <pc:sldChg chg="del">
        <pc:chgData name="Diego Zabala" userId="210014a7-c3e2-4284-81d5-a5a53d37c8c9" providerId="ADAL" clId="{89F65E11-426B-4EBD-AA81-D3691B82BBA7}" dt="2023-09-16T15:06:43.968" v="1962" actId="47"/>
        <pc:sldMkLst>
          <pc:docMk/>
          <pc:sldMk cId="1141850697" sldId="380"/>
        </pc:sldMkLst>
      </pc:sldChg>
      <pc:sldChg chg="del">
        <pc:chgData name="Diego Zabala" userId="210014a7-c3e2-4284-81d5-a5a53d37c8c9" providerId="ADAL" clId="{89F65E11-426B-4EBD-AA81-D3691B82BBA7}" dt="2023-09-16T15:06:43.968" v="1962" actId="47"/>
        <pc:sldMkLst>
          <pc:docMk/>
          <pc:sldMk cId="297325214" sldId="381"/>
        </pc:sldMkLst>
      </pc:sldChg>
      <pc:sldChg chg="addSp delSp modSp mod">
        <pc:chgData name="Diego Zabala" userId="210014a7-c3e2-4284-81d5-a5a53d37c8c9" providerId="ADAL" clId="{89F65E11-426B-4EBD-AA81-D3691B82BBA7}" dt="2023-09-16T15:06:04.482" v="1961" actId="1076"/>
        <pc:sldMkLst>
          <pc:docMk/>
          <pc:sldMk cId="805967966" sldId="382"/>
        </pc:sldMkLst>
        <pc:spChg chg="mod">
          <ac:chgData name="Diego Zabala" userId="210014a7-c3e2-4284-81d5-a5a53d37c8c9" providerId="ADAL" clId="{89F65E11-426B-4EBD-AA81-D3691B82BBA7}" dt="2023-09-16T14:27:27.644" v="1957" actId="20577"/>
          <ac:spMkLst>
            <pc:docMk/>
            <pc:sldMk cId="805967966" sldId="382"/>
            <ac:spMk id="230" creationId="{00000000-0000-0000-0000-000000000000}"/>
          </ac:spMkLst>
        </pc:spChg>
        <pc:grpChg chg="del">
          <ac:chgData name="Diego Zabala" userId="210014a7-c3e2-4284-81d5-a5a53d37c8c9" providerId="ADAL" clId="{89F65E11-426B-4EBD-AA81-D3691B82BBA7}" dt="2023-09-16T14:27:31.083" v="1958" actId="478"/>
          <ac:grpSpMkLst>
            <pc:docMk/>
            <pc:sldMk cId="805967966" sldId="382"/>
            <ac:grpSpMk id="8" creationId="{2341CB58-30AB-0CD4-A3A0-BFFE71ADDFAB}"/>
          </ac:grpSpMkLst>
        </pc:grpChg>
        <pc:picChg chg="del">
          <ac:chgData name="Diego Zabala" userId="210014a7-c3e2-4284-81d5-a5a53d37c8c9" providerId="ADAL" clId="{89F65E11-426B-4EBD-AA81-D3691B82BBA7}" dt="2023-09-16T14:27:31.083" v="1958" actId="478"/>
          <ac:picMkLst>
            <pc:docMk/>
            <pc:sldMk cId="805967966" sldId="382"/>
            <ac:picMk id="2" creationId="{340806A5-7E96-F0B4-664E-9A76510743E0}"/>
          </ac:picMkLst>
        </pc:picChg>
        <pc:picChg chg="add mod">
          <ac:chgData name="Diego Zabala" userId="210014a7-c3e2-4284-81d5-a5a53d37c8c9" providerId="ADAL" clId="{89F65E11-426B-4EBD-AA81-D3691B82BBA7}" dt="2023-09-16T15:06:04.482" v="1961" actId="1076"/>
          <ac:picMkLst>
            <pc:docMk/>
            <pc:sldMk cId="805967966" sldId="382"/>
            <ac:picMk id="10" creationId="{DF958F24-4BB1-BA33-4CF6-FDE1D6BBCF2D}"/>
          </ac:picMkLst>
        </pc:picChg>
      </pc:sldChg>
      <pc:sldChg chg="addSp delSp modSp add mod ord">
        <pc:chgData name="Diego Zabala" userId="210014a7-c3e2-4284-81d5-a5a53d37c8c9" providerId="ADAL" clId="{89F65E11-426B-4EBD-AA81-D3691B82BBA7}" dt="2023-09-16T13:13:59.372" v="1570" actId="20577"/>
        <pc:sldMkLst>
          <pc:docMk/>
          <pc:sldMk cId="1152811613" sldId="383"/>
        </pc:sldMkLst>
        <pc:spChg chg="add del mod">
          <ac:chgData name="Diego Zabala" userId="210014a7-c3e2-4284-81d5-a5a53d37c8c9" providerId="ADAL" clId="{89F65E11-426B-4EBD-AA81-D3691B82BBA7}" dt="2023-09-16T13:12:56.655" v="1545" actId="478"/>
          <ac:spMkLst>
            <pc:docMk/>
            <pc:sldMk cId="1152811613" sldId="383"/>
            <ac:spMk id="3" creationId="{5A9EC6A6-8805-5A21-DEAF-AC995CABB997}"/>
          </ac:spMkLst>
        </pc:spChg>
        <pc:spChg chg="mod">
          <ac:chgData name="Diego Zabala" userId="210014a7-c3e2-4284-81d5-a5a53d37c8c9" providerId="ADAL" clId="{89F65E11-426B-4EBD-AA81-D3691B82BBA7}" dt="2023-09-16T13:13:26.257" v="1559" actId="20577"/>
          <ac:spMkLst>
            <pc:docMk/>
            <pc:sldMk cId="1152811613" sldId="383"/>
            <ac:spMk id="18" creationId="{BEB21CE0-4BAE-DD83-6DF7-B4F3EBDAA46D}"/>
          </ac:spMkLst>
        </pc:spChg>
        <pc:spChg chg="mod">
          <ac:chgData name="Diego Zabala" userId="210014a7-c3e2-4284-81d5-a5a53d37c8c9" providerId="ADAL" clId="{89F65E11-426B-4EBD-AA81-D3691B82BBA7}" dt="2023-09-16T13:08:39.084" v="1493" actId="1037"/>
          <ac:spMkLst>
            <pc:docMk/>
            <pc:sldMk cId="1152811613" sldId="383"/>
            <ac:spMk id="19" creationId="{B29C1863-F659-6906-5F55-8E92C002D21E}"/>
          </ac:spMkLst>
        </pc:spChg>
        <pc:spChg chg="mod">
          <ac:chgData name="Diego Zabala" userId="210014a7-c3e2-4284-81d5-a5a53d37c8c9" providerId="ADAL" clId="{89F65E11-426B-4EBD-AA81-D3691B82BBA7}" dt="2023-09-16T13:10:06.218" v="1521" actId="1037"/>
          <ac:spMkLst>
            <pc:docMk/>
            <pc:sldMk cId="1152811613" sldId="383"/>
            <ac:spMk id="20" creationId="{4D35D2B2-FE2C-308C-EF5B-0FB9A49BC354}"/>
          </ac:spMkLst>
        </pc:spChg>
        <pc:spChg chg="mod">
          <ac:chgData name="Diego Zabala" userId="210014a7-c3e2-4284-81d5-a5a53d37c8c9" providerId="ADAL" clId="{89F65E11-426B-4EBD-AA81-D3691B82BBA7}" dt="2023-09-16T12:56:24.245" v="1242" actId="14100"/>
          <ac:spMkLst>
            <pc:docMk/>
            <pc:sldMk cId="1152811613" sldId="383"/>
            <ac:spMk id="21" creationId="{F98F2A48-3F87-55D4-9318-C50907D65677}"/>
          </ac:spMkLst>
        </pc:spChg>
        <pc:spChg chg="mod">
          <ac:chgData name="Diego Zabala" userId="210014a7-c3e2-4284-81d5-a5a53d37c8c9" providerId="ADAL" clId="{89F65E11-426B-4EBD-AA81-D3691B82BBA7}" dt="2023-09-16T13:08:39.084" v="1493" actId="1037"/>
          <ac:spMkLst>
            <pc:docMk/>
            <pc:sldMk cId="1152811613" sldId="383"/>
            <ac:spMk id="22" creationId="{290AAAE4-DC3C-3501-B731-6F358EB72012}"/>
          </ac:spMkLst>
        </pc:spChg>
        <pc:spChg chg="mod">
          <ac:chgData name="Diego Zabala" userId="210014a7-c3e2-4284-81d5-a5a53d37c8c9" providerId="ADAL" clId="{89F65E11-426B-4EBD-AA81-D3691B82BBA7}" dt="2023-09-16T13:08:39.084" v="1493" actId="1037"/>
          <ac:spMkLst>
            <pc:docMk/>
            <pc:sldMk cId="1152811613" sldId="383"/>
            <ac:spMk id="23" creationId="{458402FB-1FF6-258B-086A-F250FA973625}"/>
          </ac:spMkLst>
        </pc:spChg>
        <pc:spChg chg="mod">
          <ac:chgData name="Diego Zabala" userId="210014a7-c3e2-4284-81d5-a5a53d37c8c9" providerId="ADAL" clId="{89F65E11-426B-4EBD-AA81-D3691B82BBA7}" dt="2023-09-16T13:10:14.933" v="1523" actId="14100"/>
          <ac:spMkLst>
            <pc:docMk/>
            <pc:sldMk cId="1152811613" sldId="383"/>
            <ac:spMk id="24" creationId="{3D7047C2-4F5D-C622-40EE-0AE29F612061}"/>
          </ac:spMkLst>
        </pc:spChg>
        <pc:spChg chg="mod">
          <ac:chgData name="Diego Zabala" userId="210014a7-c3e2-4284-81d5-a5a53d37c8c9" providerId="ADAL" clId="{89F65E11-426B-4EBD-AA81-D3691B82BBA7}" dt="2023-09-16T13:08:39.084" v="1493" actId="1037"/>
          <ac:spMkLst>
            <pc:docMk/>
            <pc:sldMk cId="1152811613" sldId="383"/>
            <ac:spMk id="25" creationId="{2B92E122-5BBB-A79A-F4AF-9690B226C7F1}"/>
          </ac:spMkLst>
        </pc:spChg>
        <pc:spChg chg="mod">
          <ac:chgData name="Diego Zabala" userId="210014a7-c3e2-4284-81d5-a5a53d37c8c9" providerId="ADAL" clId="{89F65E11-426B-4EBD-AA81-D3691B82BBA7}" dt="2023-09-16T13:10:06.218" v="1521" actId="1037"/>
          <ac:spMkLst>
            <pc:docMk/>
            <pc:sldMk cId="1152811613" sldId="383"/>
            <ac:spMk id="26" creationId="{6C551245-C237-5C42-46DB-A1D4B075C3B0}"/>
          </ac:spMkLst>
        </pc:spChg>
        <pc:spChg chg="mod">
          <ac:chgData name="Diego Zabala" userId="210014a7-c3e2-4284-81d5-a5a53d37c8c9" providerId="ADAL" clId="{89F65E11-426B-4EBD-AA81-D3691B82BBA7}" dt="2023-09-16T13:08:39.084" v="1493" actId="1037"/>
          <ac:spMkLst>
            <pc:docMk/>
            <pc:sldMk cId="1152811613" sldId="383"/>
            <ac:spMk id="27" creationId="{EF1BE220-4932-EF35-CEEC-BA2D6133D3C5}"/>
          </ac:spMkLst>
        </pc:spChg>
        <pc:spChg chg="mod">
          <ac:chgData name="Diego Zabala" userId="210014a7-c3e2-4284-81d5-a5a53d37c8c9" providerId="ADAL" clId="{89F65E11-426B-4EBD-AA81-D3691B82BBA7}" dt="2023-09-16T13:10:06.218" v="1521" actId="1037"/>
          <ac:spMkLst>
            <pc:docMk/>
            <pc:sldMk cId="1152811613" sldId="383"/>
            <ac:spMk id="28" creationId="{D8B25E8F-F5AD-47A3-E0B7-2C9564C8E6FA}"/>
          </ac:spMkLst>
        </pc:spChg>
        <pc:spChg chg="mod">
          <ac:chgData name="Diego Zabala" userId="210014a7-c3e2-4284-81d5-a5a53d37c8c9" providerId="ADAL" clId="{89F65E11-426B-4EBD-AA81-D3691B82BBA7}" dt="2023-09-16T13:13:43.640" v="1566" actId="20577"/>
          <ac:spMkLst>
            <pc:docMk/>
            <pc:sldMk cId="1152811613" sldId="383"/>
            <ac:spMk id="29" creationId="{DE0A181C-5CC6-6934-50EA-2818BFD556C0}"/>
          </ac:spMkLst>
        </pc:spChg>
        <pc:spChg chg="mod">
          <ac:chgData name="Diego Zabala" userId="210014a7-c3e2-4284-81d5-a5a53d37c8c9" providerId="ADAL" clId="{89F65E11-426B-4EBD-AA81-D3691B82BBA7}" dt="2023-09-16T13:13:59.372" v="1570" actId="20577"/>
          <ac:spMkLst>
            <pc:docMk/>
            <pc:sldMk cId="1152811613" sldId="383"/>
            <ac:spMk id="30" creationId="{5F619B48-025F-6DB5-0335-41138879BED5}"/>
          </ac:spMkLst>
        </pc:spChg>
        <pc:spChg chg="mod">
          <ac:chgData name="Diego Zabala" userId="210014a7-c3e2-4284-81d5-a5a53d37c8c9" providerId="ADAL" clId="{89F65E11-426B-4EBD-AA81-D3691B82BBA7}" dt="2023-09-16T13:08:39.084" v="1493" actId="1037"/>
          <ac:spMkLst>
            <pc:docMk/>
            <pc:sldMk cId="1152811613" sldId="383"/>
            <ac:spMk id="31" creationId="{2C56A8FC-D1DD-796B-13B3-3828251D4224}"/>
          </ac:spMkLst>
        </pc:spChg>
        <pc:spChg chg="mod">
          <ac:chgData name="Diego Zabala" userId="210014a7-c3e2-4284-81d5-a5a53d37c8c9" providerId="ADAL" clId="{89F65E11-426B-4EBD-AA81-D3691B82BBA7}" dt="2023-09-16T13:08:39.084" v="1493" actId="1037"/>
          <ac:spMkLst>
            <pc:docMk/>
            <pc:sldMk cId="1152811613" sldId="383"/>
            <ac:spMk id="32" creationId="{77DE13EA-09C7-8677-27CA-4B2E3E5EFFFB}"/>
          </ac:spMkLst>
        </pc:spChg>
        <pc:spChg chg="mod">
          <ac:chgData name="Diego Zabala" userId="210014a7-c3e2-4284-81d5-a5a53d37c8c9" providerId="ADAL" clId="{89F65E11-426B-4EBD-AA81-D3691B82BBA7}" dt="2023-09-16T13:08:39.084" v="1493" actId="1037"/>
          <ac:spMkLst>
            <pc:docMk/>
            <pc:sldMk cId="1152811613" sldId="383"/>
            <ac:spMk id="33" creationId="{61232B56-C755-9440-AA1F-1D6530952BD6}"/>
          </ac:spMkLst>
        </pc:spChg>
        <pc:spChg chg="mod">
          <ac:chgData name="Diego Zabala" userId="210014a7-c3e2-4284-81d5-a5a53d37c8c9" providerId="ADAL" clId="{89F65E11-426B-4EBD-AA81-D3691B82BBA7}" dt="2023-09-16T13:10:06.218" v="1521" actId="1037"/>
          <ac:spMkLst>
            <pc:docMk/>
            <pc:sldMk cId="1152811613" sldId="383"/>
            <ac:spMk id="34" creationId="{C0BD0EEF-8AD6-DF5B-4F75-D1B31DA46C29}"/>
          </ac:spMkLst>
        </pc:spChg>
        <pc:spChg chg="mod">
          <ac:chgData name="Diego Zabala" userId="210014a7-c3e2-4284-81d5-a5a53d37c8c9" providerId="ADAL" clId="{89F65E11-426B-4EBD-AA81-D3691B82BBA7}" dt="2023-09-16T13:10:06.218" v="1521" actId="1037"/>
          <ac:spMkLst>
            <pc:docMk/>
            <pc:sldMk cId="1152811613" sldId="383"/>
            <ac:spMk id="35" creationId="{5965EA95-124B-5F09-9BCF-F6F2FD0BED1E}"/>
          </ac:spMkLst>
        </pc:spChg>
        <pc:spChg chg="mod">
          <ac:chgData name="Diego Zabala" userId="210014a7-c3e2-4284-81d5-a5a53d37c8c9" providerId="ADAL" clId="{89F65E11-426B-4EBD-AA81-D3691B82BBA7}" dt="2023-09-16T13:10:06.218" v="1521" actId="1037"/>
          <ac:spMkLst>
            <pc:docMk/>
            <pc:sldMk cId="1152811613" sldId="383"/>
            <ac:spMk id="36" creationId="{764DC947-85C4-F875-F560-55B3971D006A}"/>
          </ac:spMkLst>
        </pc:spChg>
        <pc:spChg chg="mod">
          <ac:chgData name="Diego Zabala" userId="210014a7-c3e2-4284-81d5-a5a53d37c8c9" providerId="ADAL" clId="{89F65E11-426B-4EBD-AA81-D3691B82BBA7}" dt="2023-09-16T13:10:06.218" v="1521" actId="1037"/>
          <ac:spMkLst>
            <pc:docMk/>
            <pc:sldMk cId="1152811613" sldId="383"/>
            <ac:spMk id="37" creationId="{1A1E0867-F42D-EE84-2FA4-861F9E242675}"/>
          </ac:spMkLst>
        </pc:spChg>
        <pc:spChg chg="mod">
          <ac:chgData name="Diego Zabala" userId="210014a7-c3e2-4284-81d5-a5a53d37c8c9" providerId="ADAL" clId="{89F65E11-426B-4EBD-AA81-D3691B82BBA7}" dt="2023-09-16T13:08:39.084" v="1493" actId="1037"/>
          <ac:spMkLst>
            <pc:docMk/>
            <pc:sldMk cId="1152811613" sldId="383"/>
            <ac:spMk id="39" creationId="{12B95ED8-9878-BB10-5550-F160B3C30F91}"/>
          </ac:spMkLst>
        </pc:spChg>
        <pc:spChg chg="add del mod">
          <ac:chgData name="Diego Zabala" userId="210014a7-c3e2-4284-81d5-a5a53d37c8c9" providerId="ADAL" clId="{89F65E11-426B-4EBD-AA81-D3691B82BBA7}" dt="2023-09-16T13:10:40.427" v="1525"/>
          <ac:spMkLst>
            <pc:docMk/>
            <pc:sldMk cId="1152811613" sldId="383"/>
            <ac:spMk id="43" creationId="{077890A9-08E3-204F-48E3-2C63E00993F8}"/>
          </ac:spMkLst>
        </pc:spChg>
        <pc:spChg chg="add del mod">
          <ac:chgData name="Diego Zabala" userId="210014a7-c3e2-4284-81d5-a5a53d37c8c9" providerId="ADAL" clId="{89F65E11-426B-4EBD-AA81-D3691B82BBA7}" dt="2023-09-16T13:10:40.427" v="1525"/>
          <ac:spMkLst>
            <pc:docMk/>
            <pc:sldMk cId="1152811613" sldId="383"/>
            <ac:spMk id="44" creationId="{21B4F236-53AB-DA5E-9019-26C8720C2A73}"/>
          </ac:spMkLst>
        </pc:spChg>
        <pc:spChg chg="add mod">
          <ac:chgData name="Diego Zabala" userId="210014a7-c3e2-4284-81d5-a5a53d37c8c9" providerId="ADAL" clId="{89F65E11-426B-4EBD-AA81-D3691B82BBA7}" dt="2023-09-16T13:11:06.623" v="1542" actId="20577"/>
          <ac:spMkLst>
            <pc:docMk/>
            <pc:sldMk cId="1152811613" sldId="383"/>
            <ac:spMk id="46" creationId="{B0DD96C0-3506-88C9-448C-414D852EADA1}"/>
          </ac:spMkLst>
        </pc:spChg>
        <pc:spChg chg="add mod">
          <ac:chgData name="Diego Zabala" userId="210014a7-c3e2-4284-81d5-a5a53d37c8c9" providerId="ADAL" clId="{89F65E11-426B-4EBD-AA81-D3691B82BBA7}" dt="2023-09-16T13:10:57.278" v="1529" actId="1076"/>
          <ac:spMkLst>
            <pc:docMk/>
            <pc:sldMk cId="1152811613" sldId="383"/>
            <ac:spMk id="47" creationId="{BBEEAF83-AA67-BA33-019D-2434AC48C39C}"/>
          </ac:spMkLst>
        </pc:spChg>
        <pc:picChg chg="add del mod">
          <ac:chgData name="Diego Zabala" userId="210014a7-c3e2-4284-81d5-a5a53d37c8c9" providerId="ADAL" clId="{89F65E11-426B-4EBD-AA81-D3691B82BBA7}" dt="2023-09-16T13:10:40.427" v="1525"/>
          <ac:picMkLst>
            <pc:docMk/>
            <pc:sldMk cId="1152811613" sldId="383"/>
            <ac:picMk id="45" creationId="{E84A0208-6F20-9CC3-A1B4-5B552BA0EFE1}"/>
          </ac:picMkLst>
        </pc:picChg>
        <pc:cxnChg chg="mod">
          <ac:chgData name="Diego Zabala" userId="210014a7-c3e2-4284-81d5-a5a53d37c8c9" providerId="ADAL" clId="{89F65E11-426B-4EBD-AA81-D3691B82BBA7}" dt="2023-09-16T13:09:53.439" v="1495" actId="14100"/>
          <ac:cxnSpMkLst>
            <pc:docMk/>
            <pc:sldMk cId="1152811613" sldId="383"/>
            <ac:cxnSpMk id="38" creationId="{3191971A-D8A1-77B4-DE3A-FE3E38304945}"/>
          </ac:cxnSpMkLst>
        </pc:cxnChg>
      </pc:sldChg>
      <pc:sldChg chg="add del setBg">
        <pc:chgData name="Diego Zabala" userId="210014a7-c3e2-4284-81d5-a5a53d37c8c9" providerId="ADAL" clId="{89F65E11-426B-4EBD-AA81-D3691B82BBA7}" dt="2023-09-16T12:52:33.115" v="970"/>
        <pc:sldMkLst>
          <pc:docMk/>
          <pc:sldMk cId="2426456654" sldId="383"/>
        </pc:sldMkLst>
      </pc:sldChg>
      <pc:sldChg chg="addSp modSp add mod ord">
        <pc:chgData name="Diego Zabala" userId="210014a7-c3e2-4284-81d5-a5a53d37c8c9" providerId="ADAL" clId="{89F65E11-426B-4EBD-AA81-D3691B82BBA7}" dt="2023-09-16T13:28:03.433" v="1859" actId="20577"/>
        <pc:sldMkLst>
          <pc:docMk/>
          <pc:sldMk cId="306456147" sldId="384"/>
        </pc:sldMkLst>
        <pc:spChg chg="add mod">
          <ac:chgData name="Diego Zabala" userId="210014a7-c3e2-4284-81d5-a5a53d37c8c9" providerId="ADAL" clId="{89F65E11-426B-4EBD-AA81-D3691B82BBA7}" dt="2023-09-16T13:16:08.073" v="1671" actId="1076"/>
          <ac:spMkLst>
            <pc:docMk/>
            <pc:sldMk cId="306456147" sldId="384"/>
            <ac:spMk id="2" creationId="{66D04830-9FA2-CDDB-756F-F59AEF3FD3FA}"/>
          </ac:spMkLst>
        </pc:spChg>
        <pc:spChg chg="add mod">
          <ac:chgData name="Diego Zabala" userId="210014a7-c3e2-4284-81d5-a5a53d37c8c9" providerId="ADAL" clId="{89F65E11-426B-4EBD-AA81-D3691B82BBA7}" dt="2023-09-16T13:16:08.073" v="1671" actId="1076"/>
          <ac:spMkLst>
            <pc:docMk/>
            <pc:sldMk cId="306456147" sldId="384"/>
            <ac:spMk id="3" creationId="{6CECA389-50ED-B3F7-332F-254206B9E7AB}"/>
          </ac:spMkLst>
        </pc:spChg>
        <pc:spChg chg="mod">
          <ac:chgData name="Diego Zabala" userId="210014a7-c3e2-4284-81d5-a5a53d37c8c9" providerId="ADAL" clId="{89F65E11-426B-4EBD-AA81-D3691B82BBA7}" dt="2023-09-16T13:15:40.294" v="1667" actId="1037"/>
          <ac:spMkLst>
            <pc:docMk/>
            <pc:sldMk cId="306456147" sldId="384"/>
            <ac:spMk id="5" creationId="{4E5A15F6-9D99-EA3B-34BF-0608865A006C}"/>
          </ac:spMkLst>
        </pc:spChg>
        <pc:spChg chg="mod">
          <ac:chgData name="Diego Zabala" userId="210014a7-c3e2-4284-81d5-a5a53d37c8c9" providerId="ADAL" clId="{89F65E11-426B-4EBD-AA81-D3691B82BBA7}" dt="2023-09-16T13:16:17.034" v="1676" actId="20577"/>
          <ac:spMkLst>
            <pc:docMk/>
            <pc:sldMk cId="306456147" sldId="384"/>
            <ac:spMk id="6" creationId="{3D47F375-FB00-7B61-D7B5-89DEEDB61896}"/>
          </ac:spMkLst>
        </pc:spChg>
        <pc:spChg chg="mod">
          <ac:chgData name="Diego Zabala" userId="210014a7-c3e2-4284-81d5-a5a53d37c8c9" providerId="ADAL" clId="{89F65E11-426B-4EBD-AA81-D3691B82BBA7}" dt="2023-09-16T13:16:54.461" v="1681" actId="692"/>
          <ac:spMkLst>
            <pc:docMk/>
            <pc:sldMk cId="306456147" sldId="384"/>
            <ac:spMk id="7" creationId="{E386D41C-ED6D-DC7A-F1C9-DAC338D8F4E6}"/>
          </ac:spMkLst>
        </pc:spChg>
        <pc:spChg chg="mod">
          <ac:chgData name="Diego Zabala" userId="210014a7-c3e2-4284-81d5-a5a53d37c8c9" providerId="ADAL" clId="{89F65E11-426B-4EBD-AA81-D3691B82BBA7}" dt="2023-09-16T13:15:52.929" v="1668" actId="14100"/>
          <ac:spMkLst>
            <pc:docMk/>
            <pc:sldMk cId="306456147" sldId="384"/>
            <ac:spMk id="11" creationId="{A018B4EB-0DDF-2554-46BD-8BC75E85B347}"/>
          </ac:spMkLst>
        </pc:spChg>
        <pc:spChg chg="mod">
          <ac:chgData name="Diego Zabala" userId="210014a7-c3e2-4284-81d5-a5a53d37c8c9" providerId="ADAL" clId="{89F65E11-426B-4EBD-AA81-D3691B82BBA7}" dt="2023-09-16T13:15:57.217" v="1669" actId="14100"/>
          <ac:spMkLst>
            <pc:docMk/>
            <pc:sldMk cId="306456147" sldId="384"/>
            <ac:spMk id="12" creationId="{B6092E55-46D1-3969-F9BB-2A3D0C1685F9}"/>
          </ac:spMkLst>
        </pc:spChg>
        <pc:spChg chg="mod">
          <ac:chgData name="Diego Zabala" userId="210014a7-c3e2-4284-81d5-a5a53d37c8c9" providerId="ADAL" clId="{89F65E11-426B-4EBD-AA81-D3691B82BBA7}" dt="2023-09-16T13:25:01.363" v="1778" actId="1037"/>
          <ac:spMkLst>
            <pc:docMk/>
            <pc:sldMk cId="306456147" sldId="384"/>
            <ac:spMk id="18" creationId="{BEB21CE0-4BAE-DD83-6DF7-B4F3EBDAA46D}"/>
          </ac:spMkLst>
        </pc:spChg>
        <pc:spChg chg="mod">
          <ac:chgData name="Diego Zabala" userId="210014a7-c3e2-4284-81d5-a5a53d37c8c9" providerId="ADAL" clId="{89F65E11-426B-4EBD-AA81-D3691B82BBA7}" dt="2023-09-16T13:25:13.492" v="1798" actId="1038"/>
          <ac:spMkLst>
            <pc:docMk/>
            <pc:sldMk cId="306456147" sldId="384"/>
            <ac:spMk id="19" creationId="{B29C1863-F659-6906-5F55-8E92C002D21E}"/>
          </ac:spMkLst>
        </pc:spChg>
        <pc:spChg chg="mod">
          <ac:chgData name="Diego Zabala" userId="210014a7-c3e2-4284-81d5-a5a53d37c8c9" providerId="ADAL" clId="{89F65E11-426B-4EBD-AA81-D3691B82BBA7}" dt="2023-09-16T13:25:13.492" v="1798" actId="1038"/>
          <ac:spMkLst>
            <pc:docMk/>
            <pc:sldMk cId="306456147" sldId="384"/>
            <ac:spMk id="20" creationId="{4D35D2B2-FE2C-308C-EF5B-0FB9A49BC354}"/>
          </ac:spMkLst>
        </pc:spChg>
        <pc:spChg chg="mod">
          <ac:chgData name="Diego Zabala" userId="210014a7-c3e2-4284-81d5-a5a53d37c8c9" providerId="ADAL" clId="{89F65E11-426B-4EBD-AA81-D3691B82BBA7}" dt="2023-09-16T13:25:01.363" v="1778" actId="1037"/>
          <ac:spMkLst>
            <pc:docMk/>
            <pc:sldMk cId="306456147" sldId="384"/>
            <ac:spMk id="22" creationId="{290AAAE4-DC3C-3501-B731-6F358EB72012}"/>
          </ac:spMkLst>
        </pc:spChg>
        <pc:spChg chg="mod">
          <ac:chgData name="Diego Zabala" userId="210014a7-c3e2-4284-81d5-a5a53d37c8c9" providerId="ADAL" clId="{89F65E11-426B-4EBD-AA81-D3691B82BBA7}" dt="2023-09-16T13:25:13.492" v="1798" actId="1038"/>
          <ac:spMkLst>
            <pc:docMk/>
            <pc:sldMk cId="306456147" sldId="384"/>
            <ac:spMk id="23" creationId="{458402FB-1FF6-258B-086A-F250FA973625}"/>
          </ac:spMkLst>
        </pc:spChg>
        <pc:spChg chg="mod">
          <ac:chgData name="Diego Zabala" userId="210014a7-c3e2-4284-81d5-a5a53d37c8c9" providerId="ADAL" clId="{89F65E11-426B-4EBD-AA81-D3691B82BBA7}" dt="2023-09-16T13:25:13.492" v="1798" actId="1038"/>
          <ac:spMkLst>
            <pc:docMk/>
            <pc:sldMk cId="306456147" sldId="384"/>
            <ac:spMk id="24" creationId="{3D7047C2-4F5D-C622-40EE-0AE29F612061}"/>
          </ac:spMkLst>
        </pc:spChg>
        <pc:spChg chg="mod">
          <ac:chgData name="Diego Zabala" userId="210014a7-c3e2-4284-81d5-a5a53d37c8c9" providerId="ADAL" clId="{89F65E11-426B-4EBD-AA81-D3691B82BBA7}" dt="2023-09-16T13:25:13.492" v="1798" actId="1038"/>
          <ac:spMkLst>
            <pc:docMk/>
            <pc:sldMk cId="306456147" sldId="384"/>
            <ac:spMk id="25" creationId="{2B92E122-5BBB-A79A-F4AF-9690B226C7F1}"/>
          </ac:spMkLst>
        </pc:spChg>
        <pc:spChg chg="mod">
          <ac:chgData name="Diego Zabala" userId="210014a7-c3e2-4284-81d5-a5a53d37c8c9" providerId="ADAL" clId="{89F65E11-426B-4EBD-AA81-D3691B82BBA7}" dt="2023-09-16T13:25:13.492" v="1798" actId="1038"/>
          <ac:spMkLst>
            <pc:docMk/>
            <pc:sldMk cId="306456147" sldId="384"/>
            <ac:spMk id="26" creationId="{6C551245-C237-5C42-46DB-A1D4B075C3B0}"/>
          </ac:spMkLst>
        </pc:spChg>
        <pc:spChg chg="mod">
          <ac:chgData name="Diego Zabala" userId="210014a7-c3e2-4284-81d5-a5a53d37c8c9" providerId="ADAL" clId="{89F65E11-426B-4EBD-AA81-D3691B82BBA7}" dt="2023-09-16T13:25:13.492" v="1798" actId="1038"/>
          <ac:spMkLst>
            <pc:docMk/>
            <pc:sldMk cId="306456147" sldId="384"/>
            <ac:spMk id="27" creationId="{EF1BE220-4932-EF35-CEEC-BA2D6133D3C5}"/>
          </ac:spMkLst>
        </pc:spChg>
        <pc:spChg chg="mod">
          <ac:chgData name="Diego Zabala" userId="210014a7-c3e2-4284-81d5-a5a53d37c8c9" providerId="ADAL" clId="{89F65E11-426B-4EBD-AA81-D3691B82BBA7}" dt="2023-09-16T13:25:13.492" v="1798" actId="1038"/>
          <ac:spMkLst>
            <pc:docMk/>
            <pc:sldMk cId="306456147" sldId="384"/>
            <ac:spMk id="28" creationId="{D8B25E8F-F5AD-47A3-E0B7-2C9564C8E6FA}"/>
          </ac:spMkLst>
        </pc:spChg>
        <pc:spChg chg="mod">
          <ac:chgData name="Diego Zabala" userId="210014a7-c3e2-4284-81d5-a5a53d37c8c9" providerId="ADAL" clId="{89F65E11-426B-4EBD-AA81-D3691B82BBA7}" dt="2023-09-16T13:25:13.492" v="1798" actId="1038"/>
          <ac:spMkLst>
            <pc:docMk/>
            <pc:sldMk cId="306456147" sldId="384"/>
            <ac:spMk id="29" creationId="{DE0A181C-5CC6-6934-50EA-2818BFD556C0}"/>
          </ac:spMkLst>
        </pc:spChg>
        <pc:spChg chg="mod">
          <ac:chgData name="Diego Zabala" userId="210014a7-c3e2-4284-81d5-a5a53d37c8c9" providerId="ADAL" clId="{89F65E11-426B-4EBD-AA81-D3691B82BBA7}" dt="2023-09-16T13:25:20.457" v="1812" actId="1038"/>
          <ac:spMkLst>
            <pc:docMk/>
            <pc:sldMk cId="306456147" sldId="384"/>
            <ac:spMk id="30" creationId="{5F619B48-025F-6DB5-0335-41138879BED5}"/>
          </ac:spMkLst>
        </pc:spChg>
        <pc:spChg chg="mod">
          <ac:chgData name="Diego Zabala" userId="210014a7-c3e2-4284-81d5-a5a53d37c8c9" providerId="ADAL" clId="{89F65E11-426B-4EBD-AA81-D3691B82BBA7}" dt="2023-09-16T13:25:13.492" v="1798" actId="1038"/>
          <ac:spMkLst>
            <pc:docMk/>
            <pc:sldMk cId="306456147" sldId="384"/>
            <ac:spMk id="31" creationId="{2C56A8FC-D1DD-796B-13B3-3828251D4224}"/>
          </ac:spMkLst>
        </pc:spChg>
        <pc:spChg chg="mod">
          <ac:chgData name="Diego Zabala" userId="210014a7-c3e2-4284-81d5-a5a53d37c8c9" providerId="ADAL" clId="{89F65E11-426B-4EBD-AA81-D3691B82BBA7}" dt="2023-09-16T13:25:13.492" v="1798" actId="1038"/>
          <ac:spMkLst>
            <pc:docMk/>
            <pc:sldMk cId="306456147" sldId="384"/>
            <ac:spMk id="32" creationId="{77DE13EA-09C7-8677-27CA-4B2E3E5EFFFB}"/>
          </ac:spMkLst>
        </pc:spChg>
        <pc:spChg chg="mod">
          <ac:chgData name="Diego Zabala" userId="210014a7-c3e2-4284-81d5-a5a53d37c8c9" providerId="ADAL" clId="{89F65E11-426B-4EBD-AA81-D3691B82BBA7}" dt="2023-09-16T13:27:55.822" v="1855" actId="20577"/>
          <ac:spMkLst>
            <pc:docMk/>
            <pc:sldMk cId="306456147" sldId="384"/>
            <ac:spMk id="33" creationId="{61232B56-C755-9440-AA1F-1D6530952BD6}"/>
          </ac:spMkLst>
        </pc:spChg>
        <pc:spChg chg="mod">
          <ac:chgData name="Diego Zabala" userId="210014a7-c3e2-4284-81d5-a5a53d37c8c9" providerId="ADAL" clId="{89F65E11-426B-4EBD-AA81-D3691B82BBA7}" dt="2023-09-16T13:27:53.915" v="1854" actId="20577"/>
          <ac:spMkLst>
            <pc:docMk/>
            <pc:sldMk cId="306456147" sldId="384"/>
            <ac:spMk id="34" creationId="{C0BD0EEF-8AD6-DF5B-4F75-D1B31DA46C29}"/>
          </ac:spMkLst>
        </pc:spChg>
        <pc:spChg chg="mod">
          <ac:chgData name="Diego Zabala" userId="210014a7-c3e2-4284-81d5-a5a53d37c8c9" providerId="ADAL" clId="{89F65E11-426B-4EBD-AA81-D3691B82BBA7}" dt="2023-09-16T13:25:13.492" v="1798" actId="1038"/>
          <ac:spMkLst>
            <pc:docMk/>
            <pc:sldMk cId="306456147" sldId="384"/>
            <ac:spMk id="35" creationId="{5965EA95-124B-5F09-9BCF-F6F2FD0BED1E}"/>
          </ac:spMkLst>
        </pc:spChg>
        <pc:spChg chg="mod">
          <ac:chgData name="Diego Zabala" userId="210014a7-c3e2-4284-81d5-a5a53d37c8c9" providerId="ADAL" clId="{89F65E11-426B-4EBD-AA81-D3691B82BBA7}" dt="2023-09-16T13:25:13.492" v="1798" actId="1038"/>
          <ac:spMkLst>
            <pc:docMk/>
            <pc:sldMk cId="306456147" sldId="384"/>
            <ac:spMk id="36" creationId="{764DC947-85C4-F875-F560-55B3971D006A}"/>
          </ac:spMkLst>
        </pc:spChg>
        <pc:spChg chg="mod">
          <ac:chgData name="Diego Zabala" userId="210014a7-c3e2-4284-81d5-a5a53d37c8c9" providerId="ADAL" clId="{89F65E11-426B-4EBD-AA81-D3691B82BBA7}" dt="2023-09-16T13:25:13.492" v="1798" actId="1038"/>
          <ac:spMkLst>
            <pc:docMk/>
            <pc:sldMk cId="306456147" sldId="384"/>
            <ac:spMk id="37" creationId="{1A1E0867-F42D-EE84-2FA4-861F9E242675}"/>
          </ac:spMkLst>
        </pc:spChg>
        <pc:spChg chg="mod">
          <ac:chgData name="Diego Zabala" userId="210014a7-c3e2-4284-81d5-a5a53d37c8c9" providerId="ADAL" clId="{89F65E11-426B-4EBD-AA81-D3691B82BBA7}" dt="2023-09-16T13:25:13.492" v="1798" actId="1038"/>
          <ac:spMkLst>
            <pc:docMk/>
            <pc:sldMk cId="306456147" sldId="384"/>
            <ac:spMk id="39" creationId="{12B95ED8-9878-BB10-5550-F160B3C30F91}"/>
          </ac:spMkLst>
        </pc:spChg>
        <pc:spChg chg="add mod">
          <ac:chgData name="Diego Zabala" userId="210014a7-c3e2-4284-81d5-a5a53d37c8c9" providerId="ADAL" clId="{89F65E11-426B-4EBD-AA81-D3691B82BBA7}" dt="2023-09-16T13:27:59.273" v="1857" actId="20577"/>
          <ac:spMkLst>
            <pc:docMk/>
            <pc:sldMk cId="306456147" sldId="384"/>
            <ac:spMk id="43" creationId="{0FBDE60D-6C11-DFC9-4C6F-1637F17287A2}"/>
          </ac:spMkLst>
        </pc:spChg>
        <pc:spChg chg="add mod">
          <ac:chgData name="Diego Zabala" userId="210014a7-c3e2-4284-81d5-a5a53d37c8c9" providerId="ADAL" clId="{89F65E11-426B-4EBD-AA81-D3691B82BBA7}" dt="2023-09-16T13:27:38.969" v="1846" actId="692"/>
          <ac:spMkLst>
            <pc:docMk/>
            <pc:sldMk cId="306456147" sldId="384"/>
            <ac:spMk id="44" creationId="{88725321-63B0-1905-7C21-08D23F74B5E8}"/>
          </ac:spMkLst>
        </pc:spChg>
        <pc:spChg chg="add mod">
          <ac:chgData name="Diego Zabala" userId="210014a7-c3e2-4284-81d5-a5a53d37c8c9" providerId="ADAL" clId="{89F65E11-426B-4EBD-AA81-D3691B82BBA7}" dt="2023-09-16T13:27:22.506" v="1845" actId="692"/>
          <ac:spMkLst>
            <pc:docMk/>
            <pc:sldMk cId="306456147" sldId="384"/>
            <ac:spMk id="45" creationId="{8708D84E-73E4-D673-9D59-3FFEEE508E79}"/>
          </ac:spMkLst>
        </pc:spChg>
        <pc:spChg chg="mod">
          <ac:chgData name="Diego Zabala" userId="210014a7-c3e2-4284-81d5-a5a53d37c8c9" providerId="ADAL" clId="{89F65E11-426B-4EBD-AA81-D3691B82BBA7}" dt="2023-09-16T13:26:30.933" v="1838" actId="1038"/>
          <ac:spMkLst>
            <pc:docMk/>
            <pc:sldMk cId="306456147" sldId="384"/>
            <ac:spMk id="46" creationId="{B0DD96C0-3506-88C9-448C-414D852EADA1}"/>
          </ac:spMkLst>
        </pc:spChg>
        <pc:spChg chg="mod">
          <ac:chgData name="Diego Zabala" userId="210014a7-c3e2-4284-81d5-a5a53d37c8c9" providerId="ADAL" clId="{89F65E11-426B-4EBD-AA81-D3691B82BBA7}" dt="2023-09-16T13:26:39.129" v="1840" actId="14100"/>
          <ac:spMkLst>
            <pc:docMk/>
            <pc:sldMk cId="306456147" sldId="384"/>
            <ac:spMk id="47" creationId="{BBEEAF83-AA67-BA33-019D-2434AC48C39C}"/>
          </ac:spMkLst>
        </pc:spChg>
        <pc:spChg chg="add mod">
          <ac:chgData name="Diego Zabala" userId="210014a7-c3e2-4284-81d5-a5a53d37c8c9" providerId="ADAL" clId="{89F65E11-426B-4EBD-AA81-D3691B82BBA7}" dt="2023-09-16T13:27:38.969" v="1846" actId="692"/>
          <ac:spMkLst>
            <pc:docMk/>
            <pc:sldMk cId="306456147" sldId="384"/>
            <ac:spMk id="48" creationId="{8B9B4F32-C146-B371-CF54-5D77AB8885B3}"/>
          </ac:spMkLst>
        </pc:spChg>
        <pc:spChg chg="add mod">
          <ac:chgData name="Diego Zabala" userId="210014a7-c3e2-4284-81d5-a5a53d37c8c9" providerId="ADAL" clId="{89F65E11-426B-4EBD-AA81-D3691B82BBA7}" dt="2023-09-16T13:28:03.433" v="1859" actId="20577"/>
          <ac:spMkLst>
            <pc:docMk/>
            <pc:sldMk cId="306456147" sldId="384"/>
            <ac:spMk id="49" creationId="{48F85556-105A-431F-472A-2FC85488BBC2}"/>
          </ac:spMkLst>
        </pc:spChg>
        <pc:spChg chg="add mod">
          <ac:chgData name="Diego Zabala" userId="210014a7-c3e2-4284-81d5-a5a53d37c8c9" providerId="ADAL" clId="{89F65E11-426B-4EBD-AA81-D3691B82BBA7}" dt="2023-09-16T13:27:51.828" v="1853" actId="20577"/>
          <ac:spMkLst>
            <pc:docMk/>
            <pc:sldMk cId="306456147" sldId="384"/>
            <ac:spMk id="50" creationId="{D7A146AE-2011-6A02-2813-C7DB7E6E2BE4}"/>
          </ac:spMkLst>
        </pc:spChg>
        <pc:spChg chg="add mod">
          <ac:chgData name="Diego Zabala" userId="210014a7-c3e2-4284-81d5-a5a53d37c8c9" providerId="ADAL" clId="{89F65E11-426B-4EBD-AA81-D3691B82BBA7}" dt="2023-09-16T13:27:38.969" v="1846" actId="692"/>
          <ac:spMkLst>
            <pc:docMk/>
            <pc:sldMk cId="306456147" sldId="384"/>
            <ac:spMk id="51" creationId="{C60E8AA8-358D-B976-91D4-129D71F9D5AD}"/>
          </ac:spMkLst>
        </pc:spChg>
        <pc:spChg chg="add mod">
          <ac:chgData name="Diego Zabala" userId="210014a7-c3e2-4284-81d5-a5a53d37c8c9" providerId="ADAL" clId="{89F65E11-426B-4EBD-AA81-D3691B82BBA7}" dt="2023-09-16T13:27:38.969" v="1846" actId="692"/>
          <ac:spMkLst>
            <pc:docMk/>
            <pc:sldMk cId="306456147" sldId="384"/>
            <ac:spMk id="52" creationId="{1F093F46-4FD7-4E2B-D57F-AFAE26506944}"/>
          </ac:spMkLst>
        </pc:spChg>
        <pc:spChg chg="add mod">
          <ac:chgData name="Diego Zabala" userId="210014a7-c3e2-4284-81d5-a5a53d37c8c9" providerId="ADAL" clId="{89F65E11-426B-4EBD-AA81-D3691B82BBA7}" dt="2023-09-16T13:27:38.969" v="1846" actId="692"/>
          <ac:spMkLst>
            <pc:docMk/>
            <pc:sldMk cId="306456147" sldId="384"/>
            <ac:spMk id="53" creationId="{5F7AADB1-0D81-2420-3D0C-A5C8218EECEC}"/>
          </ac:spMkLst>
        </pc:spChg>
        <pc:spChg chg="mod">
          <ac:chgData name="Diego Zabala" userId="210014a7-c3e2-4284-81d5-a5a53d37c8c9" providerId="ADAL" clId="{89F65E11-426B-4EBD-AA81-D3691B82BBA7}" dt="2023-09-16T13:15:21.762" v="1643" actId="20577"/>
          <ac:spMkLst>
            <pc:docMk/>
            <pc:sldMk cId="306456147" sldId="384"/>
            <ac:spMk id="230" creationId="{00000000-0000-0000-0000-000000000000}"/>
          </ac:spMkLst>
        </pc:spChg>
        <pc:cxnChg chg="mod">
          <ac:chgData name="Diego Zabala" userId="210014a7-c3e2-4284-81d5-a5a53d37c8c9" providerId="ADAL" clId="{89F65E11-426B-4EBD-AA81-D3691B82BBA7}" dt="2023-09-16T13:25:41.838" v="1826" actId="14100"/>
          <ac:cxnSpMkLst>
            <pc:docMk/>
            <pc:sldMk cId="306456147" sldId="384"/>
            <ac:cxnSpMk id="38" creationId="{3191971A-D8A1-77B4-DE3A-FE3E38304945}"/>
          </ac:cxnSpMkLst>
        </pc:cxnChg>
      </pc:sldChg>
      <pc:sldChg chg="modSp add mod ord">
        <pc:chgData name="Diego Zabala" userId="210014a7-c3e2-4284-81d5-a5a53d37c8c9" providerId="ADAL" clId="{89F65E11-426B-4EBD-AA81-D3691B82BBA7}" dt="2023-09-16T14:15:15.071" v="1877" actId="20577"/>
        <pc:sldMkLst>
          <pc:docMk/>
          <pc:sldMk cId="3420700166" sldId="385"/>
        </pc:sldMkLst>
        <pc:spChg chg="mod">
          <ac:chgData name="Diego Zabala" userId="210014a7-c3e2-4284-81d5-a5a53d37c8c9" providerId="ADAL" clId="{89F65E11-426B-4EBD-AA81-D3691B82BBA7}" dt="2023-09-16T14:15:15.071" v="1877" actId="20577"/>
          <ac:spMkLst>
            <pc:docMk/>
            <pc:sldMk cId="3420700166" sldId="385"/>
            <ac:spMk id="108" creationId="{00000000-0000-0000-0000-000000000000}"/>
          </ac:spMkLst>
        </pc:spChg>
        <pc:spChg chg="mod">
          <ac:chgData name="Diego Zabala" userId="210014a7-c3e2-4284-81d5-a5a53d37c8c9" providerId="ADAL" clId="{89F65E11-426B-4EBD-AA81-D3691B82BBA7}" dt="2023-09-16T14:12:34.242" v="1874" actId="20577"/>
          <ac:spMkLst>
            <pc:docMk/>
            <pc:sldMk cId="3420700166" sldId="385"/>
            <ac:spMk id="110" creationId="{00000000-0000-0000-0000-000000000000}"/>
          </ac:spMkLst>
        </pc:spChg>
      </pc:sldChg>
      <pc:sldChg chg="addSp delSp modSp add mod">
        <pc:chgData name="Diego Zabala" userId="210014a7-c3e2-4284-81d5-a5a53d37c8c9" providerId="ADAL" clId="{89F65E11-426B-4EBD-AA81-D3691B82BBA7}" dt="2023-09-16T14:22:58.597" v="1943" actId="12"/>
        <pc:sldMkLst>
          <pc:docMk/>
          <pc:sldMk cId="0" sldId="386"/>
        </pc:sldMkLst>
        <pc:spChg chg="add mod">
          <ac:chgData name="Diego Zabala" userId="210014a7-c3e2-4284-81d5-a5a53d37c8c9" providerId="ADAL" clId="{89F65E11-426B-4EBD-AA81-D3691B82BBA7}" dt="2023-09-16T14:22:16.790" v="1935" actId="20577"/>
          <ac:spMkLst>
            <pc:docMk/>
            <pc:sldMk cId="0" sldId="386"/>
            <ac:spMk id="2" creationId="{F5209B34-CA49-4D8A-EA7F-D047D8CC68E4}"/>
          </ac:spMkLst>
        </pc:spChg>
        <pc:spChg chg="del mod">
          <ac:chgData name="Diego Zabala" userId="210014a7-c3e2-4284-81d5-a5a53d37c8c9" providerId="ADAL" clId="{89F65E11-426B-4EBD-AA81-D3691B82BBA7}" dt="2023-09-16T14:19:40.266" v="1896" actId="478"/>
          <ac:spMkLst>
            <pc:docMk/>
            <pc:sldMk cId="0" sldId="386"/>
            <ac:spMk id="309" creationId="{00000000-0000-0000-0000-000000000000}"/>
          </ac:spMkLst>
        </pc:spChg>
        <pc:spChg chg="mod">
          <ac:chgData name="Diego Zabala" userId="210014a7-c3e2-4284-81d5-a5a53d37c8c9" providerId="ADAL" clId="{89F65E11-426B-4EBD-AA81-D3691B82BBA7}" dt="2023-09-16T14:22:58.597" v="1943" actId="12"/>
          <ac:spMkLst>
            <pc:docMk/>
            <pc:sldMk cId="0" sldId="386"/>
            <ac:spMk id="310" creationId="{00000000-0000-0000-0000-000000000000}"/>
          </ac:spMkLst>
        </pc:spChg>
      </pc:sldChg>
      <pc:sldChg chg="modSp add mod">
        <pc:chgData name="Diego Zabala" userId="210014a7-c3e2-4284-81d5-a5a53d37c8c9" providerId="ADAL" clId="{89F65E11-426B-4EBD-AA81-D3691B82BBA7}" dt="2023-09-16T15:19:54.914" v="2445" actId="20577"/>
        <pc:sldMkLst>
          <pc:docMk/>
          <pc:sldMk cId="3860739245" sldId="387"/>
        </pc:sldMkLst>
        <pc:spChg chg="mod">
          <ac:chgData name="Diego Zabala" userId="210014a7-c3e2-4284-81d5-a5a53d37c8c9" providerId="ADAL" clId="{89F65E11-426B-4EBD-AA81-D3691B82BBA7}" dt="2023-09-16T15:19:47.543" v="2441" actId="20577"/>
          <ac:spMkLst>
            <pc:docMk/>
            <pc:sldMk cId="3860739245" sldId="387"/>
            <ac:spMk id="132" creationId="{00000000-0000-0000-0000-000000000000}"/>
          </ac:spMkLst>
        </pc:spChg>
        <pc:spChg chg="mod">
          <ac:chgData name="Diego Zabala" userId="210014a7-c3e2-4284-81d5-a5a53d37c8c9" providerId="ADAL" clId="{89F65E11-426B-4EBD-AA81-D3691B82BBA7}" dt="2023-09-16T15:19:54.914" v="2445" actId="20577"/>
          <ac:spMkLst>
            <pc:docMk/>
            <pc:sldMk cId="3860739245" sldId="387"/>
            <ac:spMk id="133" creationId="{00000000-0000-0000-0000-000000000000}"/>
          </ac:spMkLst>
        </pc:spChg>
      </pc:sldChg>
      <pc:sldChg chg="modSp add mod ord">
        <pc:chgData name="Diego Zabala" userId="210014a7-c3e2-4284-81d5-a5a53d37c8c9" providerId="ADAL" clId="{89F65E11-426B-4EBD-AA81-D3691B82BBA7}" dt="2023-09-16T15:11:09.397" v="2379" actId="948"/>
        <pc:sldMkLst>
          <pc:docMk/>
          <pc:sldMk cId="1758165047" sldId="388"/>
        </pc:sldMkLst>
        <pc:spChg chg="mod">
          <ac:chgData name="Diego Zabala" userId="210014a7-c3e2-4284-81d5-a5a53d37c8c9" providerId="ADAL" clId="{89F65E11-426B-4EBD-AA81-D3691B82BBA7}" dt="2023-09-16T15:08:10.028" v="2050" actId="20577"/>
          <ac:spMkLst>
            <pc:docMk/>
            <pc:sldMk cId="1758165047" sldId="388"/>
            <ac:spMk id="220" creationId="{00000000-0000-0000-0000-000000000000}"/>
          </ac:spMkLst>
        </pc:spChg>
        <pc:spChg chg="mod">
          <ac:chgData name="Diego Zabala" userId="210014a7-c3e2-4284-81d5-a5a53d37c8c9" providerId="ADAL" clId="{89F65E11-426B-4EBD-AA81-D3691B82BBA7}" dt="2023-09-16T15:11:09.397" v="2379" actId="948"/>
          <ac:spMkLst>
            <pc:docMk/>
            <pc:sldMk cId="1758165047" sldId="388"/>
            <ac:spMk id="221" creationId="{00000000-0000-0000-0000-000000000000}"/>
          </ac:spMkLst>
        </pc:spChg>
      </pc:sldChg>
      <pc:sldChg chg="modSp add mod ord">
        <pc:chgData name="Diego Zabala" userId="210014a7-c3e2-4284-81d5-a5a53d37c8c9" providerId="ADAL" clId="{89F65E11-426B-4EBD-AA81-D3691B82BBA7}" dt="2023-09-16T15:20:29.829" v="2450" actId="20577"/>
        <pc:sldMkLst>
          <pc:docMk/>
          <pc:sldMk cId="365731389" sldId="389"/>
        </pc:sldMkLst>
        <pc:spChg chg="mod">
          <ac:chgData name="Diego Zabala" userId="210014a7-c3e2-4284-81d5-a5a53d37c8c9" providerId="ADAL" clId="{89F65E11-426B-4EBD-AA81-D3691B82BBA7}" dt="2023-09-16T15:20:29.829" v="2450" actId="20577"/>
          <ac:spMkLst>
            <pc:docMk/>
            <pc:sldMk cId="365731389" sldId="389"/>
            <ac:spMk id="391" creationId="{00000000-0000-0000-0000-000000000000}"/>
          </ac:spMkLst>
        </pc:spChg>
      </pc:sldChg>
    </pc:docChg>
  </pc:docChgLst>
  <pc:docChgLst>
    <pc:chgData name="Diego Zabala" userId="210014a7-c3e2-4284-81d5-a5a53d37c8c9" providerId="ADAL" clId="{C47AE9B7-0B9C-4AB7-8DE8-E626FDA45338}"/>
    <pc:docChg chg="undo custSel addSld delSld modSld sldOrd">
      <pc:chgData name="Diego Zabala" userId="210014a7-c3e2-4284-81d5-a5a53d37c8c9" providerId="ADAL" clId="{C47AE9B7-0B9C-4AB7-8DE8-E626FDA45338}" dt="2023-10-02T21:54:40.672" v="768" actId="20577"/>
      <pc:docMkLst>
        <pc:docMk/>
      </pc:docMkLst>
      <pc:sldChg chg="addSp modSp mod">
        <pc:chgData name="Diego Zabala" userId="210014a7-c3e2-4284-81d5-a5a53d37c8c9" providerId="ADAL" clId="{C47AE9B7-0B9C-4AB7-8DE8-E626FDA45338}" dt="2023-10-02T21:54:40.672" v="768" actId="20577"/>
        <pc:sldMkLst>
          <pc:docMk/>
          <pc:sldMk cId="0" sldId="259"/>
        </pc:sldMkLst>
        <pc:spChg chg="add mod">
          <ac:chgData name="Diego Zabala" userId="210014a7-c3e2-4284-81d5-a5a53d37c8c9" providerId="ADAL" clId="{C47AE9B7-0B9C-4AB7-8DE8-E626FDA45338}" dt="2023-10-02T21:54:33.463" v="754" actId="1076"/>
          <ac:spMkLst>
            <pc:docMk/>
            <pc:sldMk cId="0" sldId="259"/>
            <ac:spMk id="2" creationId="{E173A7B6-D6CA-C251-767E-ED18AA7BA685}"/>
          </ac:spMkLst>
        </pc:spChg>
        <pc:spChg chg="mod">
          <ac:chgData name="Diego Zabala" userId="210014a7-c3e2-4284-81d5-a5a53d37c8c9" providerId="ADAL" clId="{C47AE9B7-0B9C-4AB7-8DE8-E626FDA45338}" dt="2023-10-02T21:54:11.772" v="752" actId="20577"/>
          <ac:spMkLst>
            <pc:docMk/>
            <pc:sldMk cId="0" sldId="259"/>
            <ac:spMk id="93" creationId="{00000000-0000-0000-0000-000000000000}"/>
          </ac:spMkLst>
        </pc:spChg>
        <pc:spChg chg="mod">
          <ac:chgData name="Diego Zabala" userId="210014a7-c3e2-4284-81d5-a5a53d37c8c9" providerId="ADAL" clId="{C47AE9B7-0B9C-4AB7-8DE8-E626FDA45338}" dt="2023-10-02T21:54:40.672" v="768" actId="20577"/>
          <ac:spMkLst>
            <pc:docMk/>
            <pc:sldMk cId="0" sldId="259"/>
            <ac:spMk id="95" creationId="{00000000-0000-0000-0000-000000000000}"/>
          </ac:spMkLst>
        </pc:spChg>
        <pc:picChg chg="add mod">
          <ac:chgData name="Diego Zabala" userId="210014a7-c3e2-4284-81d5-a5a53d37c8c9" providerId="ADAL" clId="{C47AE9B7-0B9C-4AB7-8DE8-E626FDA45338}" dt="2023-10-02T21:54:33.463" v="754" actId="1076"/>
          <ac:picMkLst>
            <pc:docMk/>
            <pc:sldMk cId="0" sldId="259"/>
            <ac:picMk id="3" creationId="{0EF13809-65FA-1DCA-383D-0111996C13F1}"/>
          </ac:picMkLst>
        </pc:picChg>
      </pc:sldChg>
      <pc:sldChg chg="del">
        <pc:chgData name="Diego Zabala" userId="210014a7-c3e2-4284-81d5-a5a53d37c8c9" providerId="ADAL" clId="{C47AE9B7-0B9C-4AB7-8DE8-E626FDA45338}" dt="2023-09-30T12:19:15.534" v="31" actId="47"/>
        <pc:sldMkLst>
          <pc:docMk/>
          <pc:sldMk cId="0" sldId="261"/>
        </pc:sldMkLst>
      </pc:sldChg>
      <pc:sldChg chg="del">
        <pc:chgData name="Diego Zabala" userId="210014a7-c3e2-4284-81d5-a5a53d37c8c9" providerId="ADAL" clId="{C47AE9B7-0B9C-4AB7-8DE8-E626FDA45338}" dt="2023-09-30T12:34:49.140" v="43" actId="47"/>
        <pc:sldMkLst>
          <pc:docMk/>
          <pc:sldMk cId="0" sldId="271"/>
        </pc:sldMkLst>
      </pc:sldChg>
      <pc:sldChg chg="del">
        <pc:chgData name="Diego Zabala" userId="210014a7-c3e2-4284-81d5-a5a53d37c8c9" providerId="ADAL" clId="{C47AE9B7-0B9C-4AB7-8DE8-E626FDA45338}" dt="2023-09-30T12:19:15.534" v="31" actId="47"/>
        <pc:sldMkLst>
          <pc:docMk/>
          <pc:sldMk cId="0" sldId="275"/>
        </pc:sldMkLst>
      </pc:sldChg>
      <pc:sldChg chg="del">
        <pc:chgData name="Diego Zabala" userId="210014a7-c3e2-4284-81d5-a5a53d37c8c9" providerId="ADAL" clId="{C47AE9B7-0B9C-4AB7-8DE8-E626FDA45338}" dt="2023-09-30T12:34:47.567" v="42" actId="47"/>
        <pc:sldMkLst>
          <pc:docMk/>
          <pc:sldMk cId="0" sldId="281"/>
        </pc:sldMkLst>
      </pc:sldChg>
      <pc:sldChg chg="modSp add mod">
        <pc:chgData name="Diego Zabala" userId="210014a7-c3e2-4284-81d5-a5a53d37c8c9" providerId="ADAL" clId="{C47AE9B7-0B9C-4AB7-8DE8-E626FDA45338}" dt="2023-09-30T12:18:54.580" v="29" actId="20577"/>
        <pc:sldMkLst>
          <pc:docMk/>
          <pc:sldMk cId="3966847482" sldId="299"/>
        </pc:sldMkLst>
        <pc:spChg chg="mod">
          <ac:chgData name="Diego Zabala" userId="210014a7-c3e2-4284-81d5-a5a53d37c8c9" providerId="ADAL" clId="{C47AE9B7-0B9C-4AB7-8DE8-E626FDA45338}" dt="2023-09-30T12:18:54.580" v="29" actId="20577"/>
          <ac:spMkLst>
            <pc:docMk/>
            <pc:sldMk cId="3966847482" sldId="299"/>
            <ac:spMk id="414" creationId="{00000000-0000-0000-0000-000000000000}"/>
          </ac:spMkLst>
        </pc:spChg>
      </pc:sldChg>
      <pc:sldChg chg="del">
        <pc:chgData name="Diego Zabala" userId="210014a7-c3e2-4284-81d5-a5a53d37c8c9" providerId="ADAL" clId="{C47AE9B7-0B9C-4AB7-8DE8-E626FDA45338}" dt="2023-09-30T12:19:15.534" v="31" actId="47"/>
        <pc:sldMkLst>
          <pc:docMk/>
          <pc:sldMk cId="2544522490" sldId="320"/>
        </pc:sldMkLst>
      </pc:sldChg>
      <pc:sldChg chg="del">
        <pc:chgData name="Diego Zabala" userId="210014a7-c3e2-4284-81d5-a5a53d37c8c9" providerId="ADAL" clId="{C47AE9B7-0B9C-4AB7-8DE8-E626FDA45338}" dt="2023-09-30T12:19:24.166" v="34" actId="47"/>
        <pc:sldMkLst>
          <pc:docMk/>
          <pc:sldMk cId="956762854" sldId="321"/>
        </pc:sldMkLst>
      </pc:sldChg>
      <pc:sldChg chg="del">
        <pc:chgData name="Diego Zabala" userId="210014a7-c3e2-4284-81d5-a5a53d37c8c9" providerId="ADAL" clId="{C47AE9B7-0B9C-4AB7-8DE8-E626FDA45338}" dt="2023-09-30T12:19:15.534" v="31" actId="47"/>
        <pc:sldMkLst>
          <pc:docMk/>
          <pc:sldMk cId="2960758600" sldId="331"/>
        </pc:sldMkLst>
      </pc:sldChg>
      <pc:sldChg chg="del">
        <pc:chgData name="Diego Zabala" userId="210014a7-c3e2-4284-81d5-a5a53d37c8c9" providerId="ADAL" clId="{C47AE9B7-0B9C-4AB7-8DE8-E626FDA45338}" dt="2023-09-30T12:19:15.534" v="31" actId="47"/>
        <pc:sldMkLst>
          <pc:docMk/>
          <pc:sldMk cId="587770100" sldId="345"/>
        </pc:sldMkLst>
      </pc:sldChg>
      <pc:sldChg chg="del">
        <pc:chgData name="Diego Zabala" userId="210014a7-c3e2-4284-81d5-a5a53d37c8c9" providerId="ADAL" clId="{C47AE9B7-0B9C-4AB7-8DE8-E626FDA45338}" dt="2023-09-30T12:19:15.534" v="31" actId="47"/>
        <pc:sldMkLst>
          <pc:docMk/>
          <pc:sldMk cId="168839631" sldId="353"/>
        </pc:sldMkLst>
      </pc:sldChg>
      <pc:sldChg chg="del">
        <pc:chgData name="Diego Zabala" userId="210014a7-c3e2-4284-81d5-a5a53d37c8c9" providerId="ADAL" clId="{C47AE9B7-0B9C-4AB7-8DE8-E626FDA45338}" dt="2023-09-30T12:19:15.534" v="31" actId="47"/>
        <pc:sldMkLst>
          <pc:docMk/>
          <pc:sldMk cId="3155086289" sldId="360"/>
        </pc:sldMkLst>
      </pc:sldChg>
      <pc:sldChg chg="addSp delSp modSp mod modAnim">
        <pc:chgData name="Diego Zabala" userId="210014a7-c3e2-4284-81d5-a5a53d37c8c9" providerId="ADAL" clId="{C47AE9B7-0B9C-4AB7-8DE8-E626FDA45338}" dt="2023-09-30T14:18:48.511" v="748"/>
        <pc:sldMkLst>
          <pc:docMk/>
          <pc:sldMk cId="805967966" sldId="382"/>
        </pc:sldMkLst>
        <pc:spChg chg="add del mod">
          <ac:chgData name="Diego Zabala" userId="210014a7-c3e2-4284-81d5-a5a53d37c8c9" providerId="ADAL" clId="{C47AE9B7-0B9C-4AB7-8DE8-E626FDA45338}" dt="2023-09-30T12:48:15.345" v="394" actId="478"/>
          <ac:spMkLst>
            <pc:docMk/>
            <pc:sldMk cId="805967966" sldId="382"/>
            <ac:spMk id="2" creationId="{0CE2B664-F507-9AD2-BFE7-468F0EB6AB5F}"/>
          </ac:spMkLst>
        </pc:spChg>
        <pc:spChg chg="add del mod">
          <ac:chgData name="Diego Zabala" userId="210014a7-c3e2-4284-81d5-a5a53d37c8c9" providerId="ADAL" clId="{C47AE9B7-0B9C-4AB7-8DE8-E626FDA45338}" dt="2023-09-30T12:48:15.345" v="394" actId="478"/>
          <ac:spMkLst>
            <pc:docMk/>
            <pc:sldMk cId="805967966" sldId="382"/>
            <ac:spMk id="3" creationId="{D49D5FE1-6C81-C8CC-B0B7-9FF5C706A31C}"/>
          </ac:spMkLst>
        </pc:spChg>
        <pc:spChg chg="add del mod">
          <ac:chgData name="Diego Zabala" userId="210014a7-c3e2-4284-81d5-a5a53d37c8c9" providerId="ADAL" clId="{C47AE9B7-0B9C-4AB7-8DE8-E626FDA45338}" dt="2023-09-30T12:48:15.345" v="394" actId="478"/>
          <ac:spMkLst>
            <pc:docMk/>
            <pc:sldMk cId="805967966" sldId="382"/>
            <ac:spMk id="4" creationId="{17444AED-DAF8-67EF-4826-8DDECF9C2A6C}"/>
          </ac:spMkLst>
        </pc:spChg>
        <pc:spChg chg="add del mod">
          <ac:chgData name="Diego Zabala" userId="210014a7-c3e2-4284-81d5-a5a53d37c8c9" providerId="ADAL" clId="{C47AE9B7-0B9C-4AB7-8DE8-E626FDA45338}" dt="2023-09-30T12:48:15.345" v="394" actId="478"/>
          <ac:spMkLst>
            <pc:docMk/>
            <pc:sldMk cId="805967966" sldId="382"/>
            <ac:spMk id="5" creationId="{4ECA7614-4D9B-4F91-D922-6DFF534540C8}"/>
          </ac:spMkLst>
        </pc:spChg>
        <pc:spChg chg="add del mod">
          <ac:chgData name="Diego Zabala" userId="210014a7-c3e2-4284-81d5-a5a53d37c8c9" providerId="ADAL" clId="{C47AE9B7-0B9C-4AB7-8DE8-E626FDA45338}" dt="2023-09-30T12:48:15.345" v="394" actId="478"/>
          <ac:spMkLst>
            <pc:docMk/>
            <pc:sldMk cId="805967966" sldId="382"/>
            <ac:spMk id="6" creationId="{F3AF8028-F3DB-C526-ED35-D6E2EF8FAFEE}"/>
          </ac:spMkLst>
        </pc:spChg>
        <pc:spChg chg="add del mod">
          <ac:chgData name="Diego Zabala" userId="210014a7-c3e2-4284-81d5-a5a53d37c8c9" providerId="ADAL" clId="{C47AE9B7-0B9C-4AB7-8DE8-E626FDA45338}" dt="2023-09-30T12:48:15.345" v="394" actId="478"/>
          <ac:spMkLst>
            <pc:docMk/>
            <pc:sldMk cId="805967966" sldId="382"/>
            <ac:spMk id="7" creationId="{6FA896E7-5978-9FED-B625-630DD478E50B}"/>
          </ac:spMkLst>
        </pc:spChg>
        <pc:spChg chg="add del mod">
          <ac:chgData name="Diego Zabala" userId="210014a7-c3e2-4284-81d5-a5a53d37c8c9" providerId="ADAL" clId="{C47AE9B7-0B9C-4AB7-8DE8-E626FDA45338}" dt="2023-09-30T12:48:15.345" v="394" actId="478"/>
          <ac:spMkLst>
            <pc:docMk/>
            <pc:sldMk cId="805967966" sldId="382"/>
            <ac:spMk id="8" creationId="{6F679CBA-D733-DD10-134B-082FA2B20DC3}"/>
          </ac:spMkLst>
        </pc:spChg>
        <pc:spChg chg="add del mod">
          <ac:chgData name="Diego Zabala" userId="210014a7-c3e2-4284-81d5-a5a53d37c8c9" providerId="ADAL" clId="{C47AE9B7-0B9C-4AB7-8DE8-E626FDA45338}" dt="2023-09-30T12:48:15.345" v="394" actId="478"/>
          <ac:spMkLst>
            <pc:docMk/>
            <pc:sldMk cId="805967966" sldId="382"/>
            <ac:spMk id="9" creationId="{BFE46DC8-B55A-F00A-2506-EB2E3ACFE7BA}"/>
          </ac:spMkLst>
        </pc:spChg>
        <pc:spChg chg="add del mod">
          <ac:chgData name="Diego Zabala" userId="210014a7-c3e2-4284-81d5-a5a53d37c8c9" providerId="ADAL" clId="{C47AE9B7-0B9C-4AB7-8DE8-E626FDA45338}" dt="2023-09-30T12:48:15.345" v="394" actId="478"/>
          <ac:spMkLst>
            <pc:docMk/>
            <pc:sldMk cId="805967966" sldId="382"/>
            <ac:spMk id="11" creationId="{261B85B8-DDDA-827F-F6FA-0D628CAC214E}"/>
          </ac:spMkLst>
        </pc:spChg>
        <pc:spChg chg="add del mod">
          <ac:chgData name="Diego Zabala" userId="210014a7-c3e2-4284-81d5-a5a53d37c8c9" providerId="ADAL" clId="{C47AE9B7-0B9C-4AB7-8DE8-E626FDA45338}" dt="2023-09-30T12:48:15.345" v="394" actId="478"/>
          <ac:spMkLst>
            <pc:docMk/>
            <pc:sldMk cId="805967966" sldId="382"/>
            <ac:spMk id="12" creationId="{113F174D-2232-7674-F5B4-D9BFD55F2E02}"/>
          </ac:spMkLst>
        </pc:spChg>
        <pc:spChg chg="add del mod">
          <ac:chgData name="Diego Zabala" userId="210014a7-c3e2-4284-81d5-a5a53d37c8c9" providerId="ADAL" clId="{C47AE9B7-0B9C-4AB7-8DE8-E626FDA45338}" dt="2023-09-30T12:48:15.345" v="394" actId="478"/>
          <ac:spMkLst>
            <pc:docMk/>
            <pc:sldMk cId="805967966" sldId="382"/>
            <ac:spMk id="13" creationId="{25AB2663-2F8D-0C30-FBA6-FFA51A276172}"/>
          </ac:spMkLst>
        </pc:spChg>
        <pc:spChg chg="add del mod">
          <ac:chgData name="Diego Zabala" userId="210014a7-c3e2-4284-81d5-a5a53d37c8c9" providerId="ADAL" clId="{C47AE9B7-0B9C-4AB7-8DE8-E626FDA45338}" dt="2023-09-30T12:48:15.345" v="394" actId="478"/>
          <ac:spMkLst>
            <pc:docMk/>
            <pc:sldMk cId="805967966" sldId="382"/>
            <ac:spMk id="14" creationId="{2A7D8AAE-7A59-5DEF-3819-5AF6E87052F3}"/>
          </ac:spMkLst>
        </pc:spChg>
        <pc:spChg chg="add del mod">
          <ac:chgData name="Diego Zabala" userId="210014a7-c3e2-4284-81d5-a5a53d37c8c9" providerId="ADAL" clId="{C47AE9B7-0B9C-4AB7-8DE8-E626FDA45338}" dt="2023-09-30T12:48:15.345" v="394" actId="478"/>
          <ac:spMkLst>
            <pc:docMk/>
            <pc:sldMk cId="805967966" sldId="382"/>
            <ac:spMk id="15" creationId="{AE4423EC-C83E-1C43-E6D2-609920BEC8B7}"/>
          </ac:spMkLst>
        </pc:spChg>
        <pc:spChg chg="add del mod">
          <ac:chgData name="Diego Zabala" userId="210014a7-c3e2-4284-81d5-a5a53d37c8c9" providerId="ADAL" clId="{C47AE9B7-0B9C-4AB7-8DE8-E626FDA45338}" dt="2023-09-30T12:48:15.345" v="394" actId="478"/>
          <ac:spMkLst>
            <pc:docMk/>
            <pc:sldMk cId="805967966" sldId="382"/>
            <ac:spMk id="16" creationId="{7B688614-4DB0-E1B1-8EF5-EC11F34373CC}"/>
          </ac:spMkLst>
        </pc:spChg>
        <pc:spChg chg="add del mod">
          <ac:chgData name="Diego Zabala" userId="210014a7-c3e2-4284-81d5-a5a53d37c8c9" providerId="ADAL" clId="{C47AE9B7-0B9C-4AB7-8DE8-E626FDA45338}" dt="2023-09-30T12:48:15.345" v="394" actId="478"/>
          <ac:spMkLst>
            <pc:docMk/>
            <pc:sldMk cId="805967966" sldId="382"/>
            <ac:spMk id="17" creationId="{7613C48E-2F19-99DF-E17F-66FBCBF8657F}"/>
          </ac:spMkLst>
        </pc:spChg>
        <pc:spChg chg="add del mod">
          <ac:chgData name="Diego Zabala" userId="210014a7-c3e2-4284-81d5-a5a53d37c8c9" providerId="ADAL" clId="{C47AE9B7-0B9C-4AB7-8DE8-E626FDA45338}" dt="2023-09-30T12:48:15.345" v="394" actId="478"/>
          <ac:spMkLst>
            <pc:docMk/>
            <pc:sldMk cId="805967966" sldId="382"/>
            <ac:spMk id="18" creationId="{169C94FA-A832-871A-6AD0-D35B6E36FADD}"/>
          </ac:spMkLst>
        </pc:spChg>
        <pc:spChg chg="add del mod">
          <ac:chgData name="Diego Zabala" userId="210014a7-c3e2-4284-81d5-a5a53d37c8c9" providerId="ADAL" clId="{C47AE9B7-0B9C-4AB7-8DE8-E626FDA45338}" dt="2023-09-30T12:48:15.345" v="394" actId="478"/>
          <ac:spMkLst>
            <pc:docMk/>
            <pc:sldMk cId="805967966" sldId="382"/>
            <ac:spMk id="19" creationId="{BADEA9C7-AD23-9789-8D09-DAC0E1706EB5}"/>
          </ac:spMkLst>
        </pc:spChg>
        <pc:spChg chg="add del mod">
          <ac:chgData name="Diego Zabala" userId="210014a7-c3e2-4284-81d5-a5a53d37c8c9" providerId="ADAL" clId="{C47AE9B7-0B9C-4AB7-8DE8-E626FDA45338}" dt="2023-09-30T12:48:15.345" v="394" actId="478"/>
          <ac:spMkLst>
            <pc:docMk/>
            <pc:sldMk cId="805967966" sldId="382"/>
            <ac:spMk id="20" creationId="{94539C4E-ED4F-EE69-D7F4-5D171E8F38C6}"/>
          </ac:spMkLst>
        </pc:spChg>
        <pc:spChg chg="add del mod">
          <ac:chgData name="Diego Zabala" userId="210014a7-c3e2-4284-81d5-a5a53d37c8c9" providerId="ADAL" clId="{C47AE9B7-0B9C-4AB7-8DE8-E626FDA45338}" dt="2023-09-30T12:48:15.345" v="394" actId="478"/>
          <ac:spMkLst>
            <pc:docMk/>
            <pc:sldMk cId="805967966" sldId="382"/>
            <ac:spMk id="21" creationId="{8B8AB9EE-5985-3591-B8F4-1E37C3359481}"/>
          </ac:spMkLst>
        </pc:spChg>
        <pc:spChg chg="add del mod">
          <ac:chgData name="Diego Zabala" userId="210014a7-c3e2-4284-81d5-a5a53d37c8c9" providerId="ADAL" clId="{C47AE9B7-0B9C-4AB7-8DE8-E626FDA45338}" dt="2023-09-30T12:48:15.345" v="394" actId="478"/>
          <ac:spMkLst>
            <pc:docMk/>
            <pc:sldMk cId="805967966" sldId="382"/>
            <ac:spMk id="22" creationId="{60417DEE-34D5-D1E8-8102-2AB0D048CB29}"/>
          </ac:spMkLst>
        </pc:spChg>
        <pc:spChg chg="add del mod">
          <ac:chgData name="Diego Zabala" userId="210014a7-c3e2-4284-81d5-a5a53d37c8c9" providerId="ADAL" clId="{C47AE9B7-0B9C-4AB7-8DE8-E626FDA45338}" dt="2023-09-30T12:48:15.345" v="394" actId="478"/>
          <ac:spMkLst>
            <pc:docMk/>
            <pc:sldMk cId="805967966" sldId="382"/>
            <ac:spMk id="23" creationId="{D8D5A2E3-11B0-F2DC-6772-61A324A478D3}"/>
          </ac:spMkLst>
        </pc:spChg>
        <pc:spChg chg="add del mod">
          <ac:chgData name="Diego Zabala" userId="210014a7-c3e2-4284-81d5-a5a53d37c8c9" providerId="ADAL" clId="{C47AE9B7-0B9C-4AB7-8DE8-E626FDA45338}" dt="2023-09-30T12:48:15.345" v="394" actId="478"/>
          <ac:spMkLst>
            <pc:docMk/>
            <pc:sldMk cId="805967966" sldId="382"/>
            <ac:spMk id="24" creationId="{283684A4-DBF2-3D2F-7864-3CDC64E6F084}"/>
          </ac:spMkLst>
        </pc:spChg>
        <pc:spChg chg="add del mod">
          <ac:chgData name="Diego Zabala" userId="210014a7-c3e2-4284-81d5-a5a53d37c8c9" providerId="ADAL" clId="{C47AE9B7-0B9C-4AB7-8DE8-E626FDA45338}" dt="2023-09-30T12:48:15.345" v="394" actId="478"/>
          <ac:spMkLst>
            <pc:docMk/>
            <pc:sldMk cId="805967966" sldId="382"/>
            <ac:spMk id="25" creationId="{C2567D67-E22C-18A7-4C6F-4B864E8AA746}"/>
          </ac:spMkLst>
        </pc:spChg>
        <pc:spChg chg="add del mod">
          <ac:chgData name="Diego Zabala" userId="210014a7-c3e2-4284-81d5-a5a53d37c8c9" providerId="ADAL" clId="{C47AE9B7-0B9C-4AB7-8DE8-E626FDA45338}" dt="2023-09-30T12:48:15.345" v="394" actId="478"/>
          <ac:spMkLst>
            <pc:docMk/>
            <pc:sldMk cId="805967966" sldId="382"/>
            <ac:spMk id="26" creationId="{8F1CEC4F-0014-0AA1-0203-34F73ADBBEA9}"/>
          </ac:spMkLst>
        </pc:spChg>
        <pc:spChg chg="add del mod">
          <ac:chgData name="Diego Zabala" userId="210014a7-c3e2-4284-81d5-a5a53d37c8c9" providerId="ADAL" clId="{C47AE9B7-0B9C-4AB7-8DE8-E626FDA45338}" dt="2023-09-30T12:48:15.345" v="394" actId="478"/>
          <ac:spMkLst>
            <pc:docMk/>
            <pc:sldMk cId="805967966" sldId="382"/>
            <ac:spMk id="27" creationId="{575096CD-F25C-B478-8C4F-7C6B0F759596}"/>
          </ac:spMkLst>
        </pc:spChg>
        <pc:spChg chg="add del mod">
          <ac:chgData name="Diego Zabala" userId="210014a7-c3e2-4284-81d5-a5a53d37c8c9" providerId="ADAL" clId="{C47AE9B7-0B9C-4AB7-8DE8-E626FDA45338}" dt="2023-09-30T12:48:15.345" v="394" actId="478"/>
          <ac:spMkLst>
            <pc:docMk/>
            <pc:sldMk cId="805967966" sldId="382"/>
            <ac:spMk id="28" creationId="{9D0FADBB-8850-63F5-6CFF-6EB6004C6AF2}"/>
          </ac:spMkLst>
        </pc:spChg>
        <pc:spChg chg="add del mod">
          <ac:chgData name="Diego Zabala" userId="210014a7-c3e2-4284-81d5-a5a53d37c8c9" providerId="ADAL" clId="{C47AE9B7-0B9C-4AB7-8DE8-E626FDA45338}" dt="2023-09-30T12:48:15.345" v="394" actId="478"/>
          <ac:spMkLst>
            <pc:docMk/>
            <pc:sldMk cId="805967966" sldId="382"/>
            <ac:spMk id="29" creationId="{076239B7-7F3C-4C3F-0242-30A10E658428}"/>
          </ac:spMkLst>
        </pc:spChg>
        <pc:spChg chg="add del mod">
          <ac:chgData name="Diego Zabala" userId="210014a7-c3e2-4284-81d5-a5a53d37c8c9" providerId="ADAL" clId="{C47AE9B7-0B9C-4AB7-8DE8-E626FDA45338}" dt="2023-09-30T12:48:15.345" v="394" actId="478"/>
          <ac:spMkLst>
            <pc:docMk/>
            <pc:sldMk cId="805967966" sldId="382"/>
            <ac:spMk id="30" creationId="{9CD74C36-C637-F125-E658-947EAE7AB4AB}"/>
          </ac:spMkLst>
        </pc:spChg>
        <pc:spChg chg="add del mod">
          <ac:chgData name="Diego Zabala" userId="210014a7-c3e2-4284-81d5-a5a53d37c8c9" providerId="ADAL" clId="{C47AE9B7-0B9C-4AB7-8DE8-E626FDA45338}" dt="2023-09-30T12:48:15.345" v="394" actId="478"/>
          <ac:spMkLst>
            <pc:docMk/>
            <pc:sldMk cId="805967966" sldId="382"/>
            <ac:spMk id="31" creationId="{BE44BFC1-B797-D638-E415-243D7B93E7EE}"/>
          </ac:spMkLst>
        </pc:spChg>
        <pc:spChg chg="add del mod">
          <ac:chgData name="Diego Zabala" userId="210014a7-c3e2-4284-81d5-a5a53d37c8c9" providerId="ADAL" clId="{C47AE9B7-0B9C-4AB7-8DE8-E626FDA45338}" dt="2023-09-30T12:48:15.345" v="394" actId="478"/>
          <ac:spMkLst>
            <pc:docMk/>
            <pc:sldMk cId="805967966" sldId="382"/>
            <ac:spMk id="32" creationId="{6EA79312-6268-CAA3-41BE-12D81972C9DC}"/>
          </ac:spMkLst>
        </pc:spChg>
        <pc:spChg chg="add del mod">
          <ac:chgData name="Diego Zabala" userId="210014a7-c3e2-4284-81d5-a5a53d37c8c9" providerId="ADAL" clId="{C47AE9B7-0B9C-4AB7-8DE8-E626FDA45338}" dt="2023-09-30T12:48:15.345" v="394" actId="478"/>
          <ac:spMkLst>
            <pc:docMk/>
            <pc:sldMk cId="805967966" sldId="382"/>
            <ac:spMk id="33" creationId="{464B6E90-D1D9-E50A-8FAC-F66DA0051596}"/>
          </ac:spMkLst>
        </pc:spChg>
        <pc:spChg chg="add del mod">
          <ac:chgData name="Diego Zabala" userId="210014a7-c3e2-4284-81d5-a5a53d37c8c9" providerId="ADAL" clId="{C47AE9B7-0B9C-4AB7-8DE8-E626FDA45338}" dt="2023-09-30T12:48:15.345" v="394" actId="478"/>
          <ac:spMkLst>
            <pc:docMk/>
            <pc:sldMk cId="805967966" sldId="382"/>
            <ac:spMk id="34" creationId="{370E6B97-1682-A087-1EBD-A160284A3DA8}"/>
          </ac:spMkLst>
        </pc:spChg>
        <pc:spChg chg="add del mod">
          <ac:chgData name="Diego Zabala" userId="210014a7-c3e2-4284-81d5-a5a53d37c8c9" providerId="ADAL" clId="{C47AE9B7-0B9C-4AB7-8DE8-E626FDA45338}" dt="2023-09-30T12:48:15.345" v="394" actId="478"/>
          <ac:spMkLst>
            <pc:docMk/>
            <pc:sldMk cId="805967966" sldId="382"/>
            <ac:spMk id="35" creationId="{CCAF97CB-2EBC-F315-EAE5-D20603144F8E}"/>
          </ac:spMkLst>
        </pc:spChg>
        <pc:spChg chg="add del mod">
          <ac:chgData name="Diego Zabala" userId="210014a7-c3e2-4284-81d5-a5a53d37c8c9" providerId="ADAL" clId="{C47AE9B7-0B9C-4AB7-8DE8-E626FDA45338}" dt="2023-09-30T12:48:15.345" v="394" actId="478"/>
          <ac:spMkLst>
            <pc:docMk/>
            <pc:sldMk cId="805967966" sldId="382"/>
            <ac:spMk id="36" creationId="{D105CE96-F51E-193E-1F05-DBA3F1999DCD}"/>
          </ac:spMkLst>
        </pc:spChg>
        <pc:spChg chg="add del mod">
          <ac:chgData name="Diego Zabala" userId="210014a7-c3e2-4284-81d5-a5a53d37c8c9" providerId="ADAL" clId="{C47AE9B7-0B9C-4AB7-8DE8-E626FDA45338}" dt="2023-09-30T12:48:15.345" v="394" actId="478"/>
          <ac:spMkLst>
            <pc:docMk/>
            <pc:sldMk cId="805967966" sldId="382"/>
            <ac:spMk id="37" creationId="{F38E9DF5-77B9-1F19-8199-17E877CC1673}"/>
          </ac:spMkLst>
        </pc:spChg>
        <pc:spChg chg="add del mod">
          <ac:chgData name="Diego Zabala" userId="210014a7-c3e2-4284-81d5-a5a53d37c8c9" providerId="ADAL" clId="{C47AE9B7-0B9C-4AB7-8DE8-E626FDA45338}" dt="2023-09-30T12:48:15.345" v="394" actId="478"/>
          <ac:spMkLst>
            <pc:docMk/>
            <pc:sldMk cId="805967966" sldId="382"/>
            <ac:spMk id="38" creationId="{7596706F-A59D-BAF6-18AD-12697F8B4781}"/>
          </ac:spMkLst>
        </pc:spChg>
        <pc:spChg chg="add del mod">
          <ac:chgData name="Diego Zabala" userId="210014a7-c3e2-4284-81d5-a5a53d37c8c9" providerId="ADAL" clId="{C47AE9B7-0B9C-4AB7-8DE8-E626FDA45338}" dt="2023-09-30T12:48:15.345" v="394" actId="478"/>
          <ac:spMkLst>
            <pc:docMk/>
            <pc:sldMk cId="805967966" sldId="382"/>
            <ac:spMk id="39" creationId="{BB071359-8077-8D2B-DE9E-BA0A8DA3640B}"/>
          </ac:spMkLst>
        </pc:spChg>
        <pc:spChg chg="add del mod">
          <ac:chgData name="Diego Zabala" userId="210014a7-c3e2-4284-81d5-a5a53d37c8c9" providerId="ADAL" clId="{C47AE9B7-0B9C-4AB7-8DE8-E626FDA45338}" dt="2023-09-30T12:48:15.345" v="394" actId="478"/>
          <ac:spMkLst>
            <pc:docMk/>
            <pc:sldMk cId="805967966" sldId="382"/>
            <ac:spMk id="40" creationId="{4459F04E-2602-B5A6-19C5-76C0C6E4355E}"/>
          </ac:spMkLst>
        </pc:spChg>
        <pc:spChg chg="add del mod">
          <ac:chgData name="Diego Zabala" userId="210014a7-c3e2-4284-81d5-a5a53d37c8c9" providerId="ADAL" clId="{C47AE9B7-0B9C-4AB7-8DE8-E626FDA45338}" dt="2023-09-30T12:48:15.345" v="394" actId="478"/>
          <ac:spMkLst>
            <pc:docMk/>
            <pc:sldMk cId="805967966" sldId="382"/>
            <ac:spMk id="41" creationId="{A7D75CD4-BF8E-59B9-CBD9-7CE84B2054B5}"/>
          </ac:spMkLst>
        </pc:spChg>
        <pc:spChg chg="add del mod">
          <ac:chgData name="Diego Zabala" userId="210014a7-c3e2-4284-81d5-a5a53d37c8c9" providerId="ADAL" clId="{C47AE9B7-0B9C-4AB7-8DE8-E626FDA45338}" dt="2023-09-30T12:48:15.345" v="394" actId="478"/>
          <ac:spMkLst>
            <pc:docMk/>
            <pc:sldMk cId="805967966" sldId="382"/>
            <ac:spMk id="42" creationId="{BB1989FE-3BEA-8D32-EE35-D01EF6552587}"/>
          </ac:spMkLst>
        </pc:spChg>
        <pc:spChg chg="add del mod">
          <ac:chgData name="Diego Zabala" userId="210014a7-c3e2-4284-81d5-a5a53d37c8c9" providerId="ADAL" clId="{C47AE9B7-0B9C-4AB7-8DE8-E626FDA45338}" dt="2023-09-30T12:48:15.345" v="394" actId="478"/>
          <ac:spMkLst>
            <pc:docMk/>
            <pc:sldMk cId="805967966" sldId="382"/>
            <ac:spMk id="43" creationId="{C2E56A99-A50F-F90F-34D3-6898A022B21D}"/>
          </ac:spMkLst>
        </pc:spChg>
        <pc:spChg chg="add del mod">
          <ac:chgData name="Diego Zabala" userId="210014a7-c3e2-4284-81d5-a5a53d37c8c9" providerId="ADAL" clId="{C47AE9B7-0B9C-4AB7-8DE8-E626FDA45338}" dt="2023-09-30T12:48:15.345" v="394" actId="478"/>
          <ac:spMkLst>
            <pc:docMk/>
            <pc:sldMk cId="805967966" sldId="382"/>
            <ac:spMk id="44" creationId="{A02A62CB-24D2-05B0-8A58-B9ABC6B2F3BA}"/>
          </ac:spMkLst>
        </pc:spChg>
        <pc:spChg chg="add del mod">
          <ac:chgData name="Diego Zabala" userId="210014a7-c3e2-4284-81d5-a5a53d37c8c9" providerId="ADAL" clId="{C47AE9B7-0B9C-4AB7-8DE8-E626FDA45338}" dt="2023-09-30T12:48:15.345" v="394" actId="478"/>
          <ac:spMkLst>
            <pc:docMk/>
            <pc:sldMk cId="805967966" sldId="382"/>
            <ac:spMk id="45" creationId="{9A6BA307-AAA8-68C8-BC07-8ECF320F66D5}"/>
          </ac:spMkLst>
        </pc:spChg>
        <pc:spChg chg="add del mod">
          <ac:chgData name="Diego Zabala" userId="210014a7-c3e2-4284-81d5-a5a53d37c8c9" providerId="ADAL" clId="{C47AE9B7-0B9C-4AB7-8DE8-E626FDA45338}" dt="2023-09-30T12:48:15.345" v="394" actId="478"/>
          <ac:spMkLst>
            <pc:docMk/>
            <pc:sldMk cId="805967966" sldId="382"/>
            <ac:spMk id="46" creationId="{C644D587-8432-6CC4-6259-DD8CA3E25C20}"/>
          </ac:spMkLst>
        </pc:spChg>
        <pc:spChg chg="add del mod">
          <ac:chgData name="Diego Zabala" userId="210014a7-c3e2-4284-81d5-a5a53d37c8c9" providerId="ADAL" clId="{C47AE9B7-0B9C-4AB7-8DE8-E626FDA45338}" dt="2023-09-30T12:48:15.345" v="394" actId="478"/>
          <ac:spMkLst>
            <pc:docMk/>
            <pc:sldMk cId="805967966" sldId="382"/>
            <ac:spMk id="47" creationId="{D7516166-DB55-4889-0058-CFEFCCA7503D}"/>
          </ac:spMkLst>
        </pc:spChg>
        <pc:spChg chg="add del mod">
          <ac:chgData name="Diego Zabala" userId="210014a7-c3e2-4284-81d5-a5a53d37c8c9" providerId="ADAL" clId="{C47AE9B7-0B9C-4AB7-8DE8-E626FDA45338}" dt="2023-09-30T12:48:15.345" v="394" actId="478"/>
          <ac:spMkLst>
            <pc:docMk/>
            <pc:sldMk cId="805967966" sldId="382"/>
            <ac:spMk id="48" creationId="{43169C65-B97F-AE90-AB58-F922E1B7309D}"/>
          </ac:spMkLst>
        </pc:spChg>
        <pc:spChg chg="add del mod">
          <ac:chgData name="Diego Zabala" userId="210014a7-c3e2-4284-81d5-a5a53d37c8c9" providerId="ADAL" clId="{C47AE9B7-0B9C-4AB7-8DE8-E626FDA45338}" dt="2023-09-30T12:48:15.345" v="394" actId="478"/>
          <ac:spMkLst>
            <pc:docMk/>
            <pc:sldMk cId="805967966" sldId="382"/>
            <ac:spMk id="49" creationId="{20A7AEAF-9237-5B7C-80A6-27ECE18E8A20}"/>
          </ac:spMkLst>
        </pc:spChg>
        <pc:spChg chg="add del mod">
          <ac:chgData name="Diego Zabala" userId="210014a7-c3e2-4284-81d5-a5a53d37c8c9" providerId="ADAL" clId="{C47AE9B7-0B9C-4AB7-8DE8-E626FDA45338}" dt="2023-09-30T12:48:15.345" v="394" actId="478"/>
          <ac:spMkLst>
            <pc:docMk/>
            <pc:sldMk cId="805967966" sldId="382"/>
            <ac:spMk id="50" creationId="{3294EF3D-15C9-F7B1-FA99-BB860EA41544}"/>
          </ac:spMkLst>
        </pc:spChg>
        <pc:spChg chg="add del mod">
          <ac:chgData name="Diego Zabala" userId="210014a7-c3e2-4284-81d5-a5a53d37c8c9" providerId="ADAL" clId="{C47AE9B7-0B9C-4AB7-8DE8-E626FDA45338}" dt="2023-09-30T12:48:15.345" v="394" actId="478"/>
          <ac:spMkLst>
            <pc:docMk/>
            <pc:sldMk cId="805967966" sldId="382"/>
            <ac:spMk id="51" creationId="{4398629F-27A1-27FD-0403-ADD1C3D1F826}"/>
          </ac:spMkLst>
        </pc:spChg>
        <pc:spChg chg="add del mod">
          <ac:chgData name="Diego Zabala" userId="210014a7-c3e2-4284-81d5-a5a53d37c8c9" providerId="ADAL" clId="{C47AE9B7-0B9C-4AB7-8DE8-E626FDA45338}" dt="2023-09-30T12:48:15.345" v="394" actId="478"/>
          <ac:spMkLst>
            <pc:docMk/>
            <pc:sldMk cId="805967966" sldId="382"/>
            <ac:spMk id="52" creationId="{9C17B282-FBDE-F5F9-6182-06ED27DA5C41}"/>
          </ac:spMkLst>
        </pc:spChg>
        <pc:spChg chg="add del mod">
          <ac:chgData name="Diego Zabala" userId="210014a7-c3e2-4284-81d5-a5a53d37c8c9" providerId="ADAL" clId="{C47AE9B7-0B9C-4AB7-8DE8-E626FDA45338}" dt="2023-09-30T12:48:15.345" v="394" actId="478"/>
          <ac:spMkLst>
            <pc:docMk/>
            <pc:sldMk cId="805967966" sldId="382"/>
            <ac:spMk id="53" creationId="{021D9301-2D97-A570-65E4-498BF3B887F2}"/>
          </ac:spMkLst>
        </pc:spChg>
        <pc:spChg chg="add del mod">
          <ac:chgData name="Diego Zabala" userId="210014a7-c3e2-4284-81d5-a5a53d37c8c9" providerId="ADAL" clId="{C47AE9B7-0B9C-4AB7-8DE8-E626FDA45338}" dt="2023-09-30T12:48:15.345" v="394" actId="478"/>
          <ac:spMkLst>
            <pc:docMk/>
            <pc:sldMk cId="805967966" sldId="382"/>
            <ac:spMk id="54" creationId="{AD4CCFE0-D7A6-8E9E-521B-5FC5B102C5D8}"/>
          </ac:spMkLst>
        </pc:spChg>
        <pc:spChg chg="add del mod">
          <ac:chgData name="Diego Zabala" userId="210014a7-c3e2-4284-81d5-a5a53d37c8c9" providerId="ADAL" clId="{C47AE9B7-0B9C-4AB7-8DE8-E626FDA45338}" dt="2023-09-30T12:48:15.345" v="394" actId="478"/>
          <ac:spMkLst>
            <pc:docMk/>
            <pc:sldMk cId="805967966" sldId="382"/>
            <ac:spMk id="55" creationId="{8B456925-4A4F-DC74-DEF2-ED4FB558DB05}"/>
          </ac:spMkLst>
        </pc:spChg>
        <pc:spChg chg="add del mod">
          <ac:chgData name="Diego Zabala" userId="210014a7-c3e2-4284-81d5-a5a53d37c8c9" providerId="ADAL" clId="{C47AE9B7-0B9C-4AB7-8DE8-E626FDA45338}" dt="2023-09-30T12:48:15.345" v="394" actId="478"/>
          <ac:spMkLst>
            <pc:docMk/>
            <pc:sldMk cId="805967966" sldId="382"/>
            <ac:spMk id="56" creationId="{49BFD176-79F1-CEBF-7592-8B33510EA76D}"/>
          </ac:spMkLst>
        </pc:spChg>
        <pc:spChg chg="add del mod">
          <ac:chgData name="Diego Zabala" userId="210014a7-c3e2-4284-81d5-a5a53d37c8c9" providerId="ADAL" clId="{C47AE9B7-0B9C-4AB7-8DE8-E626FDA45338}" dt="2023-09-30T12:48:15.345" v="394" actId="478"/>
          <ac:spMkLst>
            <pc:docMk/>
            <pc:sldMk cId="805967966" sldId="382"/>
            <ac:spMk id="57" creationId="{70DEA197-7FED-506C-31A7-EB6F25481D0B}"/>
          </ac:spMkLst>
        </pc:spChg>
        <pc:spChg chg="add del mod">
          <ac:chgData name="Diego Zabala" userId="210014a7-c3e2-4284-81d5-a5a53d37c8c9" providerId="ADAL" clId="{C47AE9B7-0B9C-4AB7-8DE8-E626FDA45338}" dt="2023-09-30T12:48:15.345" v="394" actId="478"/>
          <ac:spMkLst>
            <pc:docMk/>
            <pc:sldMk cId="805967966" sldId="382"/>
            <ac:spMk id="58" creationId="{EA586430-A000-5439-8EAA-FEF3FCA44640}"/>
          </ac:spMkLst>
        </pc:spChg>
        <pc:spChg chg="add del mod">
          <ac:chgData name="Diego Zabala" userId="210014a7-c3e2-4284-81d5-a5a53d37c8c9" providerId="ADAL" clId="{C47AE9B7-0B9C-4AB7-8DE8-E626FDA45338}" dt="2023-09-30T12:48:15.345" v="394" actId="478"/>
          <ac:spMkLst>
            <pc:docMk/>
            <pc:sldMk cId="805967966" sldId="382"/>
            <ac:spMk id="59" creationId="{8B757498-FA52-595C-A2F9-E09AC2DCB9A4}"/>
          </ac:spMkLst>
        </pc:spChg>
        <pc:spChg chg="add del mod">
          <ac:chgData name="Diego Zabala" userId="210014a7-c3e2-4284-81d5-a5a53d37c8c9" providerId="ADAL" clId="{C47AE9B7-0B9C-4AB7-8DE8-E626FDA45338}" dt="2023-09-30T12:48:15.345" v="394" actId="478"/>
          <ac:spMkLst>
            <pc:docMk/>
            <pc:sldMk cId="805967966" sldId="382"/>
            <ac:spMk id="60" creationId="{B0B11471-3DD7-21DA-F1A1-419392CF210B}"/>
          </ac:spMkLst>
        </pc:spChg>
        <pc:spChg chg="add del mod">
          <ac:chgData name="Diego Zabala" userId="210014a7-c3e2-4284-81d5-a5a53d37c8c9" providerId="ADAL" clId="{C47AE9B7-0B9C-4AB7-8DE8-E626FDA45338}" dt="2023-09-30T12:48:15.345" v="394" actId="478"/>
          <ac:spMkLst>
            <pc:docMk/>
            <pc:sldMk cId="805967966" sldId="382"/>
            <ac:spMk id="61" creationId="{021E7C18-B3EC-AC58-9264-12F8911C17B4}"/>
          </ac:spMkLst>
        </pc:spChg>
        <pc:spChg chg="add del mod">
          <ac:chgData name="Diego Zabala" userId="210014a7-c3e2-4284-81d5-a5a53d37c8c9" providerId="ADAL" clId="{C47AE9B7-0B9C-4AB7-8DE8-E626FDA45338}" dt="2023-09-30T12:48:15.345" v="394" actId="478"/>
          <ac:spMkLst>
            <pc:docMk/>
            <pc:sldMk cId="805967966" sldId="382"/>
            <ac:spMk id="62" creationId="{FE59ADF5-B8E6-95EE-E9AF-12C33FD64A93}"/>
          </ac:spMkLst>
        </pc:spChg>
        <pc:spChg chg="add mod">
          <ac:chgData name="Diego Zabala" userId="210014a7-c3e2-4284-81d5-a5a53d37c8c9" providerId="ADAL" clId="{C47AE9B7-0B9C-4AB7-8DE8-E626FDA45338}" dt="2023-09-30T14:18:48.511" v="748"/>
          <ac:spMkLst>
            <pc:docMk/>
            <pc:sldMk cId="805967966" sldId="382"/>
            <ac:spMk id="63" creationId="{29A55B43-BF3A-3A0B-3C04-EC6410C17AB6}"/>
          </ac:spMkLst>
        </pc:spChg>
        <pc:spChg chg="add mod">
          <ac:chgData name="Diego Zabala" userId="210014a7-c3e2-4284-81d5-a5a53d37c8c9" providerId="ADAL" clId="{C47AE9B7-0B9C-4AB7-8DE8-E626FDA45338}" dt="2023-09-30T14:09:36.213" v="496" actId="1036"/>
          <ac:spMkLst>
            <pc:docMk/>
            <pc:sldMk cId="805967966" sldId="382"/>
            <ac:spMk id="192" creationId="{E6E4C74E-AF13-19BD-D486-4C965E5C973B}"/>
          </ac:spMkLst>
        </pc:spChg>
        <pc:spChg chg="add mod">
          <ac:chgData name="Diego Zabala" userId="210014a7-c3e2-4284-81d5-a5a53d37c8c9" providerId="ADAL" clId="{C47AE9B7-0B9C-4AB7-8DE8-E626FDA45338}" dt="2023-09-30T14:09:36.213" v="496" actId="1036"/>
          <ac:spMkLst>
            <pc:docMk/>
            <pc:sldMk cId="805967966" sldId="382"/>
            <ac:spMk id="193" creationId="{B4388816-F9E6-ECB3-22DD-C0D294802186}"/>
          </ac:spMkLst>
        </pc:spChg>
        <pc:spChg chg="add mod">
          <ac:chgData name="Diego Zabala" userId="210014a7-c3e2-4284-81d5-a5a53d37c8c9" providerId="ADAL" clId="{C47AE9B7-0B9C-4AB7-8DE8-E626FDA45338}" dt="2023-09-30T14:09:36.213" v="496" actId="1036"/>
          <ac:spMkLst>
            <pc:docMk/>
            <pc:sldMk cId="805967966" sldId="382"/>
            <ac:spMk id="194" creationId="{2B954AB2-345E-5432-80AA-965C8FADB679}"/>
          </ac:spMkLst>
        </pc:spChg>
        <pc:spChg chg="add mod">
          <ac:chgData name="Diego Zabala" userId="210014a7-c3e2-4284-81d5-a5a53d37c8c9" providerId="ADAL" clId="{C47AE9B7-0B9C-4AB7-8DE8-E626FDA45338}" dt="2023-09-30T14:09:36.213" v="496" actId="1036"/>
          <ac:spMkLst>
            <pc:docMk/>
            <pc:sldMk cId="805967966" sldId="382"/>
            <ac:spMk id="195" creationId="{4D17ABCA-67F1-94D0-F797-433A2046D70B}"/>
          </ac:spMkLst>
        </pc:spChg>
        <pc:spChg chg="add del mod">
          <ac:chgData name="Diego Zabala" userId="210014a7-c3e2-4284-81d5-a5a53d37c8c9" providerId="ADAL" clId="{C47AE9B7-0B9C-4AB7-8DE8-E626FDA45338}" dt="2023-09-30T14:10:14.188" v="510" actId="478"/>
          <ac:spMkLst>
            <pc:docMk/>
            <pc:sldMk cId="805967966" sldId="382"/>
            <ac:spMk id="196" creationId="{66FF8B19-9B3A-3701-8A0B-2730AA287B87}"/>
          </ac:spMkLst>
        </pc:spChg>
        <pc:spChg chg="add mod">
          <ac:chgData name="Diego Zabala" userId="210014a7-c3e2-4284-81d5-a5a53d37c8c9" providerId="ADAL" clId="{C47AE9B7-0B9C-4AB7-8DE8-E626FDA45338}" dt="2023-09-30T14:09:36.213" v="496" actId="1036"/>
          <ac:spMkLst>
            <pc:docMk/>
            <pc:sldMk cId="805967966" sldId="382"/>
            <ac:spMk id="197" creationId="{25F7332A-C773-C058-A919-BD0BE80DDD4C}"/>
          </ac:spMkLst>
        </pc:spChg>
        <pc:spChg chg="add mod">
          <ac:chgData name="Diego Zabala" userId="210014a7-c3e2-4284-81d5-a5a53d37c8c9" providerId="ADAL" clId="{C47AE9B7-0B9C-4AB7-8DE8-E626FDA45338}" dt="2023-09-30T14:09:36.213" v="496" actId="1036"/>
          <ac:spMkLst>
            <pc:docMk/>
            <pc:sldMk cId="805967966" sldId="382"/>
            <ac:spMk id="198" creationId="{27032A72-4C94-F2B0-AC06-A672CD6CBE10}"/>
          </ac:spMkLst>
        </pc:spChg>
        <pc:spChg chg="add mod">
          <ac:chgData name="Diego Zabala" userId="210014a7-c3e2-4284-81d5-a5a53d37c8c9" providerId="ADAL" clId="{C47AE9B7-0B9C-4AB7-8DE8-E626FDA45338}" dt="2023-09-30T14:09:36.213" v="496" actId="1036"/>
          <ac:spMkLst>
            <pc:docMk/>
            <pc:sldMk cId="805967966" sldId="382"/>
            <ac:spMk id="199" creationId="{17DA9F93-A46E-F993-A1E1-8EFDEBCB6C6B}"/>
          </ac:spMkLst>
        </pc:spChg>
        <pc:spChg chg="add mod">
          <ac:chgData name="Diego Zabala" userId="210014a7-c3e2-4284-81d5-a5a53d37c8c9" providerId="ADAL" clId="{C47AE9B7-0B9C-4AB7-8DE8-E626FDA45338}" dt="2023-09-30T14:09:36.213" v="496" actId="1036"/>
          <ac:spMkLst>
            <pc:docMk/>
            <pc:sldMk cId="805967966" sldId="382"/>
            <ac:spMk id="200" creationId="{32946B19-FAA4-39B2-83A9-9B2F0FBF230B}"/>
          </ac:spMkLst>
        </pc:spChg>
        <pc:spChg chg="add mod">
          <ac:chgData name="Diego Zabala" userId="210014a7-c3e2-4284-81d5-a5a53d37c8c9" providerId="ADAL" clId="{C47AE9B7-0B9C-4AB7-8DE8-E626FDA45338}" dt="2023-09-30T14:09:36.213" v="496" actId="1036"/>
          <ac:spMkLst>
            <pc:docMk/>
            <pc:sldMk cId="805967966" sldId="382"/>
            <ac:spMk id="201" creationId="{29C08061-A569-7F74-E604-5416194AAB3E}"/>
          </ac:spMkLst>
        </pc:spChg>
        <pc:spChg chg="add mod">
          <ac:chgData name="Diego Zabala" userId="210014a7-c3e2-4284-81d5-a5a53d37c8c9" providerId="ADAL" clId="{C47AE9B7-0B9C-4AB7-8DE8-E626FDA45338}" dt="2023-09-30T14:09:36.213" v="496" actId="1036"/>
          <ac:spMkLst>
            <pc:docMk/>
            <pc:sldMk cId="805967966" sldId="382"/>
            <ac:spMk id="202" creationId="{F1EF3E94-52A3-7379-325F-A7D8E060383C}"/>
          </ac:spMkLst>
        </pc:spChg>
        <pc:spChg chg="add mod">
          <ac:chgData name="Diego Zabala" userId="210014a7-c3e2-4284-81d5-a5a53d37c8c9" providerId="ADAL" clId="{C47AE9B7-0B9C-4AB7-8DE8-E626FDA45338}" dt="2023-09-30T14:09:36.213" v="496" actId="1036"/>
          <ac:spMkLst>
            <pc:docMk/>
            <pc:sldMk cId="805967966" sldId="382"/>
            <ac:spMk id="203" creationId="{00D03123-E9C2-859A-FE1C-F9F7BB76B794}"/>
          </ac:spMkLst>
        </pc:spChg>
        <pc:spChg chg="add mod">
          <ac:chgData name="Diego Zabala" userId="210014a7-c3e2-4284-81d5-a5a53d37c8c9" providerId="ADAL" clId="{C47AE9B7-0B9C-4AB7-8DE8-E626FDA45338}" dt="2023-09-30T14:09:36.213" v="496" actId="1036"/>
          <ac:spMkLst>
            <pc:docMk/>
            <pc:sldMk cId="805967966" sldId="382"/>
            <ac:spMk id="204" creationId="{6639FF9A-DB3B-ED28-DBBC-51842A4BE573}"/>
          </ac:spMkLst>
        </pc:spChg>
        <pc:spChg chg="add mod">
          <ac:chgData name="Diego Zabala" userId="210014a7-c3e2-4284-81d5-a5a53d37c8c9" providerId="ADAL" clId="{C47AE9B7-0B9C-4AB7-8DE8-E626FDA45338}" dt="2023-09-30T14:09:36.213" v="496" actId="1036"/>
          <ac:spMkLst>
            <pc:docMk/>
            <pc:sldMk cId="805967966" sldId="382"/>
            <ac:spMk id="205" creationId="{4686571F-A990-96E4-57D5-7723D9941610}"/>
          </ac:spMkLst>
        </pc:spChg>
        <pc:spChg chg="add mod">
          <ac:chgData name="Diego Zabala" userId="210014a7-c3e2-4284-81d5-a5a53d37c8c9" providerId="ADAL" clId="{C47AE9B7-0B9C-4AB7-8DE8-E626FDA45338}" dt="2023-09-30T14:09:36.213" v="496" actId="1036"/>
          <ac:spMkLst>
            <pc:docMk/>
            <pc:sldMk cId="805967966" sldId="382"/>
            <ac:spMk id="206" creationId="{3BEDE4C1-4765-66DD-AB97-51576A8B48CA}"/>
          </ac:spMkLst>
        </pc:spChg>
        <pc:spChg chg="add mod">
          <ac:chgData name="Diego Zabala" userId="210014a7-c3e2-4284-81d5-a5a53d37c8c9" providerId="ADAL" clId="{C47AE9B7-0B9C-4AB7-8DE8-E626FDA45338}" dt="2023-09-30T14:09:36.213" v="496" actId="1036"/>
          <ac:spMkLst>
            <pc:docMk/>
            <pc:sldMk cId="805967966" sldId="382"/>
            <ac:spMk id="207" creationId="{CA069926-05D8-770C-6F9E-D16008FDA651}"/>
          </ac:spMkLst>
        </pc:spChg>
        <pc:spChg chg="add mod">
          <ac:chgData name="Diego Zabala" userId="210014a7-c3e2-4284-81d5-a5a53d37c8c9" providerId="ADAL" clId="{C47AE9B7-0B9C-4AB7-8DE8-E626FDA45338}" dt="2023-09-30T14:09:36.213" v="496" actId="1036"/>
          <ac:spMkLst>
            <pc:docMk/>
            <pc:sldMk cId="805967966" sldId="382"/>
            <ac:spMk id="208" creationId="{361D518D-B65B-FE16-E24D-3F5F6B385F4D}"/>
          </ac:spMkLst>
        </pc:spChg>
        <pc:spChg chg="add del mod">
          <ac:chgData name="Diego Zabala" userId="210014a7-c3e2-4284-81d5-a5a53d37c8c9" providerId="ADAL" clId="{C47AE9B7-0B9C-4AB7-8DE8-E626FDA45338}" dt="2023-09-30T12:48:49.552" v="399" actId="478"/>
          <ac:spMkLst>
            <pc:docMk/>
            <pc:sldMk cId="805967966" sldId="382"/>
            <ac:spMk id="209" creationId="{2D784AD0-3F89-CF02-C1E1-35FE84DDF554}"/>
          </ac:spMkLst>
        </pc:spChg>
        <pc:spChg chg="add mod">
          <ac:chgData name="Diego Zabala" userId="210014a7-c3e2-4284-81d5-a5a53d37c8c9" providerId="ADAL" clId="{C47AE9B7-0B9C-4AB7-8DE8-E626FDA45338}" dt="2023-09-30T14:09:42.346" v="497" actId="1076"/>
          <ac:spMkLst>
            <pc:docMk/>
            <pc:sldMk cId="805967966" sldId="382"/>
            <ac:spMk id="210" creationId="{6B391DFB-7EE3-831D-52F5-BBCCD8A9D07B}"/>
          </ac:spMkLst>
        </pc:spChg>
        <pc:spChg chg="add mod">
          <ac:chgData name="Diego Zabala" userId="210014a7-c3e2-4284-81d5-a5a53d37c8c9" providerId="ADAL" clId="{C47AE9B7-0B9C-4AB7-8DE8-E626FDA45338}" dt="2023-09-30T14:09:36.213" v="496" actId="1036"/>
          <ac:spMkLst>
            <pc:docMk/>
            <pc:sldMk cId="805967966" sldId="382"/>
            <ac:spMk id="211" creationId="{F64215CE-498E-4DED-31BB-45CA15560B7E}"/>
          </ac:spMkLst>
        </pc:spChg>
        <pc:spChg chg="add mod">
          <ac:chgData name="Diego Zabala" userId="210014a7-c3e2-4284-81d5-a5a53d37c8c9" providerId="ADAL" clId="{C47AE9B7-0B9C-4AB7-8DE8-E626FDA45338}" dt="2023-09-30T14:12:35.422" v="719" actId="20577"/>
          <ac:spMkLst>
            <pc:docMk/>
            <pc:sldMk cId="805967966" sldId="382"/>
            <ac:spMk id="212" creationId="{880E26CC-E7E6-911F-6DC9-2B3696074094}"/>
          </ac:spMkLst>
        </pc:spChg>
        <pc:spChg chg="mod">
          <ac:chgData name="Diego Zabala" userId="210014a7-c3e2-4284-81d5-a5a53d37c8c9" providerId="ADAL" clId="{C47AE9B7-0B9C-4AB7-8DE8-E626FDA45338}" dt="2023-09-30T12:48:12.251" v="393" actId="20577"/>
          <ac:spMkLst>
            <pc:docMk/>
            <pc:sldMk cId="805967966" sldId="382"/>
            <ac:spMk id="230" creationId="{00000000-0000-0000-0000-000000000000}"/>
          </ac:spMkLst>
        </pc:spChg>
        <pc:picChg chg="del">
          <ac:chgData name="Diego Zabala" userId="210014a7-c3e2-4284-81d5-a5a53d37c8c9" providerId="ADAL" clId="{C47AE9B7-0B9C-4AB7-8DE8-E626FDA45338}" dt="2023-09-30T12:34:42.901" v="40" actId="478"/>
          <ac:picMkLst>
            <pc:docMk/>
            <pc:sldMk cId="805967966" sldId="382"/>
            <ac:picMk id="10" creationId="{DF958F24-4BB1-BA33-4CF6-FDE1D6BBCF2D}"/>
          </ac:picMkLst>
        </pc:picChg>
      </pc:sldChg>
      <pc:sldChg chg="del">
        <pc:chgData name="Diego Zabala" userId="210014a7-c3e2-4284-81d5-a5a53d37c8c9" providerId="ADAL" clId="{C47AE9B7-0B9C-4AB7-8DE8-E626FDA45338}" dt="2023-09-30T12:19:15.534" v="31" actId="47"/>
        <pc:sldMkLst>
          <pc:docMk/>
          <pc:sldMk cId="1152811613" sldId="383"/>
        </pc:sldMkLst>
      </pc:sldChg>
      <pc:sldChg chg="del">
        <pc:chgData name="Diego Zabala" userId="210014a7-c3e2-4284-81d5-a5a53d37c8c9" providerId="ADAL" clId="{C47AE9B7-0B9C-4AB7-8DE8-E626FDA45338}" dt="2023-09-30T12:19:15.534" v="31" actId="47"/>
        <pc:sldMkLst>
          <pc:docMk/>
          <pc:sldMk cId="306456147" sldId="384"/>
        </pc:sldMkLst>
      </pc:sldChg>
      <pc:sldChg chg="ord">
        <pc:chgData name="Diego Zabala" userId="210014a7-c3e2-4284-81d5-a5a53d37c8c9" providerId="ADAL" clId="{C47AE9B7-0B9C-4AB7-8DE8-E626FDA45338}" dt="2023-09-30T12:19:21.275" v="33"/>
        <pc:sldMkLst>
          <pc:docMk/>
          <pc:sldMk cId="3420700166" sldId="385"/>
        </pc:sldMkLst>
      </pc:sldChg>
      <pc:sldChg chg="del">
        <pc:chgData name="Diego Zabala" userId="210014a7-c3e2-4284-81d5-a5a53d37c8c9" providerId="ADAL" clId="{C47AE9B7-0B9C-4AB7-8DE8-E626FDA45338}" dt="2023-09-30T12:34:46.426" v="41" actId="47"/>
        <pc:sldMkLst>
          <pc:docMk/>
          <pc:sldMk cId="0" sldId="386"/>
        </pc:sldMkLst>
      </pc:sldChg>
      <pc:sldChg chg="addSp delSp modSp del mod ord modAnim">
        <pc:chgData name="Diego Zabala" userId="210014a7-c3e2-4284-81d5-a5a53d37c8c9" providerId="ADAL" clId="{C47AE9B7-0B9C-4AB7-8DE8-E626FDA45338}" dt="2023-09-30T12:35:38.474" v="50" actId="47"/>
        <pc:sldMkLst>
          <pc:docMk/>
          <pc:sldMk cId="3860739245" sldId="387"/>
        </pc:sldMkLst>
        <pc:spChg chg="add mod">
          <ac:chgData name="Diego Zabala" userId="210014a7-c3e2-4284-81d5-a5a53d37c8c9" providerId="ADAL" clId="{C47AE9B7-0B9C-4AB7-8DE8-E626FDA45338}" dt="2023-09-30T12:35:13.954" v="48"/>
          <ac:spMkLst>
            <pc:docMk/>
            <pc:sldMk cId="3860739245" sldId="387"/>
            <ac:spMk id="2" creationId="{31EB926C-1383-A497-741B-860FF3A9E0AC}"/>
          </ac:spMkLst>
        </pc:spChg>
        <pc:spChg chg="add mod">
          <ac:chgData name="Diego Zabala" userId="210014a7-c3e2-4284-81d5-a5a53d37c8c9" providerId="ADAL" clId="{C47AE9B7-0B9C-4AB7-8DE8-E626FDA45338}" dt="2023-09-30T12:35:13.954" v="48"/>
          <ac:spMkLst>
            <pc:docMk/>
            <pc:sldMk cId="3860739245" sldId="387"/>
            <ac:spMk id="3" creationId="{47FADE3C-9EF3-F9D4-23A7-CD1FE6DE1614}"/>
          </ac:spMkLst>
        </pc:spChg>
        <pc:spChg chg="add mod">
          <ac:chgData name="Diego Zabala" userId="210014a7-c3e2-4284-81d5-a5a53d37c8c9" providerId="ADAL" clId="{C47AE9B7-0B9C-4AB7-8DE8-E626FDA45338}" dt="2023-09-30T12:35:13.954" v="48"/>
          <ac:spMkLst>
            <pc:docMk/>
            <pc:sldMk cId="3860739245" sldId="387"/>
            <ac:spMk id="4" creationId="{B517A5EA-2FDA-77C3-DBCF-7E736197A71C}"/>
          </ac:spMkLst>
        </pc:spChg>
        <pc:spChg chg="add mod">
          <ac:chgData name="Diego Zabala" userId="210014a7-c3e2-4284-81d5-a5a53d37c8c9" providerId="ADAL" clId="{C47AE9B7-0B9C-4AB7-8DE8-E626FDA45338}" dt="2023-09-30T12:35:13.954" v="48"/>
          <ac:spMkLst>
            <pc:docMk/>
            <pc:sldMk cId="3860739245" sldId="387"/>
            <ac:spMk id="5" creationId="{CDE8E334-9F13-36CF-1C6F-1D20C6E6D2D5}"/>
          </ac:spMkLst>
        </pc:spChg>
        <pc:spChg chg="add mod">
          <ac:chgData name="Diego Zabala" userId="210014a7-c3e2-4284-81d5-a5a53d37c8c9" providerId="ADAL" clId="{C47AE9B7-0B9C-4AB7-8DE8-E626FDA45338}" dt="2023-09-30T12:35:13.954" v="48"/>
          <ac:spMkLst>
            <pc:docMk/>
            <pc:sldMk cId="3860739245" sldId="387"/>
            <ac:spMk id="6" creationId="{9CA8F75A-D961-C21D-C844-64A0C72A4116}"/>
          </ac:spMkLst>
        </pc:spChg>
        <pc:spChg chg="add mod">
          <ac:chgData name="Diego Zabala" userId="210014a7-c3e2-4284-81d5-a5a53d37c8c9" providerId="ADAL" clId="{C47AE9B7-0B9C-4AB7-8DE8-E626FDA45338}" dt="2023-09-30T12:35:13.954" v="48"/>
          <ac:spMkLst>
            <pc:docMk/>
            <pc:sldMk cId="3860739245" sldId="387"/>
            <ac:spMk id="7" creationId="{13671468-6FB9-67EF-1A31-FFD82EB1320B}"/>
          </ac:spMkLst>
        </pc:spChg>
        <pc:spChg chg="add mod">
          <ac:chgData name="Diego Zabala" userId="210014a7-c3e2-4284-81d5-a5a53d37c8c9" providerId="ADAL" clId="{C47AE9B7-0B9C-4AB7-8DE8-E626FDA45338}" dt="2023-09-30T12:35:13.954" v="48"/>
          <ac:spMkLst>
            <pc:docMk/>
            <pc:sldMk cId="3860739245" sldId="387"/>
            <ac:spMk id="8" creationId="{1C14685C-B065-F3FF-75FC-E6095FD0B15B}"/>
          </ac:spMkLst>
        </pc:spChg>
        <pc:spChg chg="add mod">
          <ac:chgData name="Diego Zabala" userId="210014a7-c3e2-4284-81d5-a5a53d37c8c9" providerId="ADAL" clId="{C47AE9B7-0B9C-4AB7-8DE8-E626FDA45338}" dt="2023-09-30T12:35:13.954" v="48"/>
          <ac:spMkLst>
            <pc:docMk/>
            <pc:sldMk cId="3860739245" sldId="387"/>
            <ac:spMk id="9" creationId="{95F9154F-B0D5-B4B5-4878-A5B5C3D8846B}"/>
          </ac:spMkLst>
        </pc:spChg>
        <pc:spChg chg="add mod">
          <ac:chgData name="Diego Zabala" userId="210014a7-c3e2-4284-81d5-a5a53d37c8c9" providerId="ADAL" clId="{C47AE9B7-0B9C-4AB7-8DE8-E626FDA45338}" dt="2023-09-30T12:35:13.954" v="48"/>
          <ac:spMkLst>
            <pc:docMk/>
            <pc:sldMk cId="3860739245" sldId="387"/>
            <ac:spMk id="10" creationId="{0F22DBE7-06A7-C32D-B1CA-013CAA230FE8}"/>
          </ac:spMkLst>
        </pc:spChg>
        <pc:spChg chg="add mod">
          <ac:chgData name="Diego Zabala" userId="210014a7-c3e2-4284-81d5-a5a53d37c8c9" providerId="ADAL" clId="{C47AE9B7-0B9C-4AB7-8DE8-E626FDA45338}" dt="2023-09-30T12:35:13.954" v="48"/>
          <ac:spMkLst>
            <pc:docMk/>
            <pc:sldMk cId="3860739245" sldId="387"/>
            <ac:spMk id="11" creationId="{9018F55F-172D-4371-DC03-A3AEDC05BF9C}"/>
          </ac:spMkLst>
        </pc:spChg>
        <pc:spChg chg="add mod">
          <ac:chgData name="Diego Zabala" userId="210014a7-c3e2-4284-81d5-a5a53d37c8c9" providerId="ADAL" clId="{C47AE9B7-0B9C-4AB7-8DE8-E626FDA45338}" dt="2023-09-30T12:35:13.954" v="48"/>
          <ac:spMkLst>
            <pc:docMk/>
            <pc:sldMk cId="3860739245" sldId="387"/>
            <ac:spMk id="12" creationId="{39FA136D-404D-1DCA-092A-621EAEF58AAD}"/>
          </ac:spMkLst>
        </pc:spChg>
        <pc:spChg chg="add mod">
          <ac:chgData name="Diego Zabala" userId="210014a7-c3e2-4284-81d5-a5a53d37c8c9" providerId="ADAL" clId="{C47AE9B7-0B9C-4AB7-8DE8-E626FDA45338}" dt="2023-09-30T12:35:13.954" v="48"/>
          <ac:spMkLst>
            <pc:docMk/>
            <pc:sldMk cId="3860739245" sldId="387"/>
            <ac:spMk id="13" creationId="{01F0323B-0F33-6A20-39A2-997AF62C03D0}"/>
          </ac:spMkLst>
        </pc:spChg>
        <pc:spChg chg="add mod">
          <ac:chgData name="Diego Zabala" userId="210014a7-c3e2-4284-81d5-a5a53d37c8c9" providerId="ADAL" clId="{C47AE9B7-0B9C-4AB7-8DE8-E626FDA45338}" dt="2023-09-30T12:35:13.954" v="48"/>
          <ac:spMkLst>
            <pc:docMk/>
            <pc:sldMk cId="3860739245" sldId="387"/>
            <ac:spMk id="14" creationId="{1DB35C8D-6ED9-7CF7-4240-AEB08252AFFA}"/>
          </ac:spMkLst>
        </pc:spChg>
        <pc:spChg chg="add mod">
          <ac:chgData name="Diego Zabala" userId="210014a7-c3e2-4284-81d5-a5a53d37c8c9" providerId="ADAL" clId="{C47AE9B7-0B9C-4AB7-8DE8-E626FDA45338}" dt="2023-09-30T12:35:13.954" v="48"/>
          <ac:spMkLst>
            <pc:docMk/>
            <pc:sldMk cId="3860739245" sldId="387"/>
            <ac:spMk id="15" creationId="{C1A51A9F-4771-1197-4463-1260D6602148}"/>
          </ac:spMkLst>
        </pc:spChg>
        <pc:spChg chg="add mod">
          <ac:chgData name="Diego Zabala" userId="210014a7-c3e2-4284-81d5-a5a53d37c8c9" providerId="ADAL" clId="{C47AE9B7-0B9C-4AB7-8DE8-E626FDA45338}" dt="2023-09-30T12:35:13.954" v="48"/>
          <ac:spMkLst>
            <pc:docMk/>
            <pc:sldMk cId="3860739245" sldId="387"/>
            <ac:spMk id="16" creationId="{0BBFADA0-691E-6FEE-C11D-DA8D134C5180}"/>
          </ac:spMkLst>
        </pc:spChg>
        <pc:spChg chg="add mod">
          <ac:chgData name="Diego Zabala" userId="210014a7-c3e2-4284-81d5-a5a53d37c8c9" providerId="ADAL" clId="{C47AE9B7-0B9C-4AB7-8DE8-E626FDA45338}" dt="2023-09-30T12:35:13.954" v="48"/>
          <ac:spMkLst>
            <pc:docMk/>
            <pc:sldMk cId="3860739245" sldId="387"/>
            <ac:spMk id="17" creationId="{B0582DCB-7EAD-ACB6-48D6-330397496D53}"/>
          </ac:spMkLst>
        </pc:spChg>
        <pc:spChg chg="add mod">
          <ac:chgData name="Diego Zabala" userId="210014a7-c3e2-4284-81d5-a5a53d37c8c9" providerId="ADAL" clId="{C47AE9B7-0B9C-4AB7-8DE8-E626FDA45338}" dt="2023-09-30T12:35:13.954" v="48"/>
          <ac:spMkLst>
            <pc:docMk/>
            <pc:sldMk cId="3860739245" sldId="387"/>
            <ac:spMk id="18" creationId="{A07FBCE5-AFD3-E972-EC02-D55F1978B2D2}"/>
          </ac:spMkLst>
        </pc:spChg>
        <pc:spChg chg="add mod">
          <ac:chgData name="Diego Zabala" userId="210014a7-c3e2-4284-81d5-a5a53d37c8c9" providerId="ADAL" clId="{C47AE9B7-0B9C-4AB7-8DE8-E626FDA45338}" dt="2023-09-30T12:35:13.954" v="48"/>
          <ac:spMkLst>
            <pc:docMk/>
            <pc:sldMk cId="3860739245" sldId="387"/>
            <ac:spMk id="19" creationId="{8E394731-AEB6-33D9-F371-5A90C6A21639}"/>
          </ac:spMkLst>
        </pc:spChg>
        <pc:spChg chg="add mod">
          <ac:chgData name="Diego Zabala" userId="210014a7-c3e2-4284-81d5-a5a53d37c8c9" providerId="ADAL" clId="{C47AE9B7-0B9C-4AB7-8DE8-E626FDA45338}" dt="2023-09-30T12:35:13.954" v="48"/>
          <ac:spMkLst>
            <pc:docMk/>
            <pc:sldMk cId="3860739245" sldId="387"/>
            <ac:spMk id="20" creationId="{028CFCC3-AF2D-56F9-57C4-AC124C577F52}"/>
          </ac:spMkLst>
        </pc:spChg>
        <pc:spChg chg="add mod">
          <ac:chgData name="Diego Zabala" userId="210014a7-c3e2-4284-81d5-a5a53d37c8c9" providerId="ADAL" clId="{C47AE9B7-0B9C-4AB7-8DE8-E626FDA45338}" dt="2023-09-30T12:35:13.954" v="48"/>
          <ac:spMkLst>
            <pc:docMk/>
            <pc:sldMk cId="3860739245" sldId="387"/>
            <ac:spMk id="21" creationId="{9EE525F7-72DF-14B5-904C-AB4CCFAEB585}"/>
          </ac:spMkLst>
        </pc:spChg>
        <pc:spChg chg="add mod">
          <ac:chgData name="Diego Zabala" userId="210014a7-c3e2-4284-81d5-a5a53d37c8c9" providerId="ADAL" clId="{C47AE9B7-0B9C-4AB7-8DE8-E626FDA45338}" dt="2023-09-30T12:35:13.954" v="48"/>
          <ac:spMkLst>
            <pc:docMk/>
            <pc:sldMk cId="3860739245" sldId="387"/>
            <ac:spMk id="22" creationId="{1EC98CD5-A1E6-ECC9-603F-D21417DF7C22}"/>
          </ac:spMkLst>
        </pc:spChg>
        <pc:spChg chg="add mod">
          <ac:chgData name="Diego Zabala" userId="210014a7-c3e2-4284-81d5-a5a53d37c8c9" providerId="ADAL" clId="{C47AE9B7-0B9C-4AB7-8DE8-E626FDA45338}" dt="2023-09-30T12:35:13.954" v="48"/>
          <ac:spMkLst>
            <pc:docMk/>
            <pc:sldMk cId="3860739245" sldId="387"/>
            <ac:spMk id="23" creationId="{58E844C7-B017-5CAA-C924-77694241CE4D}"/>
          </ac:spMkLst>
        </pc:spChg>
        <pc:spChg chg="add mod">
          <ac:chgData name="Diego Zabala" userId="210014a7-c3e2-4284-81d5-a5a53d37c8c9" providerId="ADAL" clId="{C47AE9B7-0B9C-4AB7-8DE8-E626FDA45338}" dt="2023-09-30T12:35:13.954" v="48"/>
          <ac:spMkLst>
            <pc:docMk/>
            <pc:sldMk cId="3860739245" sldId="387"/>
            <ac:spMk id="24" creationId="{0761C772-78DE-6E0E-DA47-2015928E4ADF}"/>
          </ac:spMkLst>
        </pc:spChg>
        <pc:spChg chg="add mod">
          <ac:chgData name="Diego Zabala" userId="210014a7-c3e2-4284-81d5-a5a53d37c8c9" providerId="ADAL" clId="{C47AE9B7-0B9C-4AB7-8DE8-E626FDA45338}" dt="2023-09-30T12:35:13.954" v="48"/>
          <ac:spMkLst>
            <pc:docMk/>
            <pc:sldMk cId="3860739245" sldId="387"/>
            <ac:spMk id="25" creationId="{1CCF65B1-A5CB-7380-AC43-C86911D8887D}"/>
          </ac:spMkLst>
        </pc:spChg>
        <pc:spChg chg="add mod">
          <ac:chgData name="Diego Zabala" userId="210014a7-c3e2-4284-81d5-a5a53d37c8c9" providerId="ADAL" clId="{C47AE9B7-0B9C-4AB7-8DE8-E626FDA45338}" dt="2023-09-30T12:35:13.954" v="48"/>
          <ac:spMkLst>
            <pc:docMk/>
            <pc:sldMk cId="3860739245" sldId="387"/>
            <ac:spMk id="26" creationId="{0BA53F6D-C3E6-F388-B2F0-764AF2330167}"/>
          </ac:spMkLst>
        </pc:spChg>
        <pc:spChg chg="add mod">
          <ac:chgData name="Diego Zabala" userId="210014a7-c3e2-4284-81d5-a5a53d37c8c9" providerId="ADAL" clId="{C47AE9B7-0B9C-4AB7-8DE8-E626FDA45338}" dt="2023-09-30T12:35:13.954" v="48"/>
          <ac:spMkLst>
            <pc:docMk/>
            <pc:sldMk cId="3860739245" sldId="387"/>
            <ac:spMk id="27" creationId="{49E53E79-C74A-0664-1278-C312F2F8ADFC}"/>
          </ac:spMkLst>
        </pc:spChg>
        <pc:spChg chg="add mod">
          <ac:chgData name="Diego Zabala" userId="210014a7-c3e2-4284-81d5-a5a53d37c8c9" providerId="ADAL" clId="{C47AE9B7-0B9C-4AB7-8DE8-E626FDA45338}" dt="2023-09-30T12:35:13.954" v="48"/>
          <ac:spMkLst>
            <pc:docMk/>
            <pc:sldMk cId="3860739245" sldId="387"/>
            <ac:spMk id="28" creationId="{EE346EB7-EB7C-1B20-6CC8-12465DFAB1BC}"/>
          </ac:spMkLst>
        </pc:spChg>
        <pc:spChg chg="add mod">
          <ac:chgData name="Diego Zabala" userId="210014a7-c3e2-4284-81d5-a5a53d37c8c9" providerId="ADAL" clId="{C47AE9B7-0B9C-4AB7-8DE8-E626FDA45338}" dt="2023-09-30T12:35:13.954" v="48"/>
          <ac:spMkLst>
            <pc:docMk/>
            <pc:sldMk cId="3860739245" sldId="387"/>
            <ac:spMk id="29" creationId="{584AC708-F889-3D55-D1C9-9D6B62421350}"/>
          </ac:spMkLst>
        </pc:spChg>
        <pc:spChg chg="add mod">
          <ac:chgData name="Diego Zabala" userId="210014a7-c3e2-4284-81d5-a5a53d37c8c9" providerId="ADAL" clId="{C47AE9B7-0B9C-4AB7-8DE8-E626FDA45338}" dt="2023-09-30T12:35:13.954" v="48"/>
          <ac:spMkLst>
            <pc:docMk/>
            <pc:sldMk cId="3860739245" sldId="387"/>
            <ac:spMk id="30" creationId="{E65430C6-3FB0-5345-A74A-D25717769BBB}"/>
          </ac:spMkLst>
        </pc:spChg>
        <pc:spChg chg="add mod">
          <ac:chgData name="Diego Zabala" userId="210014a7-c3e2-4284-81d5-a5a53d37c8c9" providerId="ADAL" clId="{C47AE9B7-0B9C-4AB7-8DE8-E626FDA45338}" dt="2023-09-30T12:35:13.954" v="48"/>
          <ac:spMkLst>
            <pc:docMk/>
            <pc:sldMk cId="3860739245" sldId="387"/>
            <ac:spMk id="31" creationId="{22DB896E-9C67-914F-1A42-ACB865AF408A}"/>
          </ac:spMkLst>
        </pc:spChg>
        <pc:spChg chg="add mod">
          <ac:chgData name="Diego Zabala" userId="210014a7-c3e2-4284-81d5-a5a53d37c8c9" providerId="ADAL" clId="{C47AE9B7-0B9C-4AB7-8DE8-E626FDA45338}" dt="2023-09-30T12:35:13.954" v="48"/>
          <ac:spMkLst>
            <pc:docMk/>
            <pc:sldMk cId="3860739245" sldId="387"/>
            <ac:spMk id="32" creationId="{6E68CBC8-FEA4-A804-72DA-8AD612941E64}"/>
          </ac:spMkLst>
        </pc:spChg>
        <pc:spChg chg="add mod">
          <ac:chgData name="Diego Zabala" userId="210014a7-c3e2-4284-81d5-a5a53d37c8c9" providerId="ADAL" clId="{C47AE9B7-0B9C-4AB7-8DE8-E626FDA45338}" dt="2023-09-30T12:35:13.954" v="48"/>
          <ac:spMkLst>
            <pc:docMk/>
            <pc:sldMk cId="3860739245" sldId="387"/>
            <ac:spMk id="33" creationId="{CA778DBC-5C2C-F6F5-C4ED-CDDE877BB33A}"/>
          </ac:spMkLst>
        </pc:spChg>
        <pc:spChg chg="add mod">
          <ac:chgData name="Diego Zabala" userId="210014a7-c3e2-4284-81d5-a5a53d37c8c9" providerId="ADAL" clId="{C47AE9B7-0B9C-4AB7-8DE8-E626FDA45338}" dt="2023-09-30T12:35:13.954" v="48"/>
          <ac:spMkLst>
            <pc:docMk/>
            <pc:sldMk cId="3860739245" sldId="387"/>
            <ac:spMk id="34" creationId="{EAD02D88-137A-E42A-8997-046C8D900E24}"/>
          </ac:spMkLst>
        </pc:spChg>
        <pc:spChg chg="add mod">
          <ac:chgData name="Diego Zabala" userId="210014a7-c3e2-4284-81d5-a5a53d37c8c9" providerId="ADAL" clId="{C47AE9B7-0B9C-4AB7-8DE8-E626FDA45338}" dt="2023-09-30T12:35:13.954" v="48"/>
          <ac:spMkLst>
            <pc:docMk/>
            <pc:sldMk cId="3860739245" sldId="387"/>
            <ac:spMk id="35" creationId="{2F82357C-6779-B12C-43FC-3F2C8A56B7BA}"/>
          </ac:spMkLst>
        </pc:spChg>
        <pc:spChg chg="add mod">
          <ac:chgData name="Diego Zabala" userId="210014a7-c3e2-4284-81d5-a5a53d37c8c9" providerId="ADAL" clId="{C47AE9B7-0B9C-4AB7-8DE8-E626FDA45338}" dt="2023-09-30T12:35:13.954" v="48"/>
          <ac:spMkLst>
            <pc:docMk/>
            <pc:sldMk cId="3860739245" sldId="387"/>
            <ac:spMk id="36" creationId="{54272089-11DF-C8C0-0A05-DEB6A3D6E97C}"/>
          </ac:spMkLst>
        </pc:spChg>
        <pc:spChg chg="add mod">
          <ac:chgData name="Diego Zabala" userId="210014a7-c3e2-4284-81d5-a5a53d37c8c9" providerId="ADAL" clId="{C47AE9B7-0B9C-4AB7-8DE8-E626FDA45338}" dt="2023-09-30T12:35:13.954" v="48"/>
          <ac:spMkLst>
            <pc:docMk/>
            <pc:sldMk cId="3860739245" sldId="387"/>
            <ac:spMk id="37" creationId="{0D106DFD-3DB3-2FFB-8A83-A7BEE8657EE7}"/>
          </ac:spMkLst>
        </pc:spChg>
        <pc:spChg chg="add mod">
          <ac:chgData name="Diego Zabala" userId="210014a7-c3e2-4284-81d5-a5a53d37c8c9" providerId="ADAL" clId="{C47AE9B7-0B9C-4AB7-8DE8-E626FDA45338}" dt="2023-09-30T12:35:13.954" v="48"/>
          <ac:spMkLst>
            <pc:docMk/>
            <pc:sldMk cId="3860739245" sldId="387"/>
            <ac:spMk id="38" creationId="{E1661002-0939-CBA8-0ABE-F8D7577B321D}"/>
          </ac:spMkLst>
        </pc:spChg>
        <pc:spChg chg="add mod">
          <ac:chgData name="Diego Zabala" userId="210014a7-c3e2-4284-81d5-a5a53d37c8c9" providerId="ADAL" clId="{C47AE9B7-0B9C-4AB7-8DE8-E626FDA45338}" dt="2023-09-30T12:35:13.954" v="48"/>
          <ac:spMkLst>
            <pc:docMk/>
            <pc:sldMk cId="3860739245" sldId="387"/>
            <ac:spMk id="39" creationId="{31346856-D743-F0A2-E6B9-820CF32B6CA0}"/>
          </ac:spMkLst>
        </pc:spChg>
        <pc:spChg chg="add mod">
          <ac:chgData name="Diego Zabala" userId="210014a7-c3e2-4284-81d5-a5a53d37c8c9" providerId="ADAL" clId="{C47AE9B7-0B9C-4AB7-8DE8-E626FDA45338}" dt="2023-09-30T12:35:13.954" v="48"/>
          <ac:spMkLst>
            <pc:docMk/>
            <pc:sldMk cId="3860739245" sldId="387"/>
            <ac:spMk id="40" creationId="{224C5E6A-37D0-F1C8-8F97-D1ACCFAB7372}"/>
          </ac:spMkLst>
        </pc:spChg>
        <pc:spChg chg="add mod">
          <ac:chgData name="Diego Zabala" userId="210014a7-c3e2-4284-81d5-a5a53d37c8c9" providerId="ADAL" clId="{C47AE9B7-0B9C-4AB7-8DE8-E626FDA45338}" dt="2023-09-30T12:35:13.954" v="48"/>
          <ac:spMkLst>
            <pc:docMk/>
            <pc:sldMk cId="3860739245" sldId="387"/>
            <ac:spMk id="41" creationId="{23BA212C-615C-8219-825D-6343367FEE7D}"/>
          </ac:spMkLst>
        </pc:spChg>
        <pc:spChg chg="add mod">
          <ac:chgData name="Diego Zabala" userId="210014a7-c3e2-4284-81d5-a5a53d37c8c9" providerId="ADAL" clId="{C47AE9B7-0B9C-4AB7-8DE8-E626FDA45338}" dt="2023-09-30T12:35:13.954" v="48"/>
          <ac:spMkLst>
            <pc:docMk/>
            <pc:sldMk cId="3860739245" sldId="387"/>
            <ac:spMk id="42" creationId="{9173451D-32DF-FFED-94C3-4CB99962EC6B}"/>
          </ac:spMkLst>
        </pc:spChg>
        <pc:spChg chg="add mod">
          <ac:chgData name="Diego Zabala" userId="210014a7-c3e2-4284-81d5-a5a53d37c8c9" providerId="ADAL" clId="{C47AE9B7-0B9C-4AB7-8DE8-E626FDA45338}" dt="2023-09-30T12:35:13.954" v="48"/>
          <ac:spMkLst>
            <pc:docMk/>
            <pc:sldMk cId="3860739245" sldId="387"/>
            <ac:spMk id="43" creationId="{71D4F391-CAC4-B1C9-A5D4-2668B2A4BB98}"/>
          </ac:spMkLst>
        </pc:spChg>
        <pc:spChg chg="add mod">
          <ac:chgData name="Diego Zabala" userId="210014a7-c3e2-4284-81d5-a5a53d37c8c9" providerId="ADAL" clId="{C47AE9B7-0B9C-4AB7-8DE8-E626FDA45338}" dt="2023-09-30T12:35:13.954" v="48"/>
          <ac:spMkLst>
            <pc:docMk/>
            <pc:sldMk cId="3860739245" sldId="387"/>
            <ac:spMk id="44" creationId="{71A3A9F7-456C-AFBC-0CD6-C7DD12C509F4}"/>
          </ac:spMkLst>
        </pc:spChg>
        <pc:spChg chg="add mod">
          <ac:chgData name="Diego Zabala" userId="210014a7-c3e2-4284-81d5-a5a53d37c8c9" providerId="ADAL" clId="{C47AE9B7-0B9C-4AB7-8DE8-E626FDA45338}" dt="2023-09-30T12:35:13.954" v="48"/>
          <ac:spMkLst>
            <pc:docMk/>
            <pc:sldMk cId="3860739245" sldId="387"/>
            <ac:spMk id="45" creationId="{945B9EC1-53FC-F109-9950-3301C189F294}"/>
          </ac:spMkLst>
        </pc:spChg>
        <pc:spChg chg="add mod">
          <ac:chgData name="Diego Zabala" userId="210014a7-c3e2-4284-81d5-a5a53d37c8c9" providerId="ADAL" clId="{C47AE9B7-0B9C-4AB7-8DE8-E626FDA45338}" dt="2023-09-30T12:35:13.954" v="48"/>
          <ac:spMkLst>
            <pc:docMk/>
            <pc:sldMk cId="3860739245" sldId="387"/>
            <ac:spMk id="46" creationId="{ECC7C6FE-08B2-6F5A-88F2-EB19FADB198C}"/>
          </ac:spMkLst>
        </pc:spChg>
        <pc:spChg chg="add mod">
          <ac:chgData name="Diego Zabala" userId="210014a7-c3e2-4284-81d5-a5a53d37c8c9" providerId="ADAL" clId="{C47AE9B7-0B9C-4AB7-8DE8-E626FDA45338}" dt="2023-09-30T12:35:13.954" v="48"/>
          <ac:spMkLst>
            <pc:docMk/>
            <pc:sldMk cId="3860739245" sldId="387"/>
            <ac:spMk id="47" creationId="{E0F00C49-0BF8-8E16-642F-65DE9B4BFE8B}"/>
          </ac:spMkLst>
        </pc:spChg>
        <pc:spChg chg="add mod">
          <ac:chgData name="Diego Zabala" userId="210014a7-c3e2-4284-81d5-a5a53d37c8c9" providerId="ADAL" clId="{C47AE9B7-0B9C-4AB7-8DE8-E626FDA45338}" dt="2023-09-30T12:35:13.954" v="48"/>
          <ac:spMkLst>
            <pc:docMk/>
            <pc:sldMk cId="3860739245" sldId="387"/>
            <ac:spMk id="48" creationId="{22569695-D229-AB2D-DF14-14CE1B2436A4}"/>
          </ac:spMkLst>
        </pc:spChg>
        <pc:spChg chg="add mod">
          <ac:chgData name="Diego Zabala" userId="210014a7-c3e2-4284-81d5-a5a53d37c8c9" providerId="ADAL" clId="{C47AE9B7-0B9C-4AB7-8DE8-E626FDA45338}" dt="2023-09-30T12:35:13.954" v="48"/>
          <ac:spMkLst>
            <pc:docMk/>
            <pc:sldMk cId="3860739245" sldId="387"/>
            <ac:spMk id="49" creationId="{CCE7B122-3AA1-58B4-0A96-92905102236B}"/>
          </ac:spMkLst>
        </pc:spChg>
        <pc:spChg chg="add mod">
          <ac:chgData name="Diego Zabala" userId="210014a7-c3e2-4284-81d5-a5a53d37c8c9" providerId="ADAL" clId="{C47AE9B7-0B9C-4AB7-8DE8-E626FDA45338}" dt="2023-09-30T12:35:13.954" v="48"/>
          <ac:spMkLst>
            <pc:docMk/>
            <pc:sldMk cId="3860739245" sldId="387"/>
            <ac:spMk id="50" creationId="{17D830D9-610B-6302-94EB-C11910C9BF8E}"/>
          </ac:spMkLst>
        </pc:spChg>
        <pc:spChg chg="add mod">
          <ac:chgData name="Diego Zabala" userId="210014a7-c3e2-4284-81d5-a5a53d37c8c9" providerId="ADAL" clId="{C47AE9B7-0B9C-4AB7-8DE8-E626FDA45338}" dt="2023-09-30T12:35:13.954" v="48"/>
          <ac:spMkLst>
            <pc:docMk/>
            <pc:sldMk cId="3860739245" sldId="387"/>
            <ac:spMk id="51" creationId="{90FA2505-A040-21A3-F5E3-72F29A37CDE6}"/>
          </ac:spMkLst>
        </pc:spChg>
        <pc:spChg chg="add mod">
          <ac:chgData name="Diego Zabala" userId="210014a7-c3e2-4284-81d5-a5a53d37c8c9" providerId="ADAL" clId="{C47AE9B7-0B9C-4AB7-8DE8-E626FDA45338}" dt="2023-09-30T12:35:13.954" v="48"/>
          <ac:spMkLst>
            <pc:docMk/>
            <pc:sldMk cId="3860739245" sldId="387"/>
            <ac:spMk id="52" creationId="{0B9481E2-AC55-A75E-8502-B8F68DFAF636}"/>
          </ac:spMkLst>
        </pc:spChg>
        <pc:spChg chg="add mod">
          <ac:chgData name="Diego Zabala" userId="210014a7-c3e2-4284-81d5-a5a53d37c8c9" providerId="ADAL" clId="{C47AE9B7-0B9C-4AB7-8DE8-E626FDA45338}" dt="2023-09-30T12:35:13.954" v="48"/>
          <ac:spMkLst>
            <pc:docMk/>
            <pc:sldMk cId="3860739245" sldId="387"/>
            <ac:spMk id="53" creationId="{1BEC89D1-13E9-DC2E-B963-026565E18AEC}"/>
          </ac:spMkLst>
        </pc:spChg>
        <pc:spChg chg="add mod">
          <ac:chgData name="Diego Zabala" userId="210014a7-c3e2-4284-81d5-a5a53d37c8c9" providerId="ADAL" clId="{C47AE9B7-0B9C-4AB7-8DE8-E626FDA45338}" dt="2023-09-30T12:35:13.954" v="48"/>
          <ac:spMkLst>
            <pc:docMk/>
            <pc:sldMk cId="3860739245" sldId="387"/>
            <ac:spMk id="54" creationId="{11936AE3-0702-23E1-3A83-4F17FD9C3BBE}"/>
          </ac:spMkLst>
        </pc:spChg>
        <pc:spChg chg="add mod">
          <ac:chgData name="Diego Zabala" userId="210014a7-c3e2-4284-81d5-a5a53d37c8c9" providerId="ADAL" clId="{C47AE9B7-0B9C-4AB7-8DE8-E626FDA45338}" dt="2023-09-30T12:35:13.954" v="48"/>
          <ac:spMkLst>
            <pc:docMk/>
            <pc:sldMk cId="3860739245" sldId="387"/>
            <ac:spMk id="55" creationId="{CCABA9EE-2BE0-832B-2FAE-639301759F64}"/>
          </ac:spMkLst>
        </pc:spChg>
        <pc:spChg chg="add mod">
          <ac:chgData name="Diego Zabala" userId="210014a7-c3e2-4284-81d5-a5a53d37c8c9" providerId="ADAL" clId="{C47AE9B7-0B9C-4AB7-8DE8-E626FDA45338}" dt="2023-09-30T12:35:13.954" v="48"/>
          <ac:spMkLst>
            <pc:docMk/>
            <pc:sldMk cId="3860739245" sldId="387"/>
            <ac:spMk id="56" creationId="{2E0841FB-A6BB-73C5-6F56-E223BF00D927}"/>
          </ac:spMkLst>
        </pc:spChg>
        <pc:spChg chg="add mod">
          <ac:chgData name="Diego Zabala" userId="210014a7-c3e2-4284-81d5-a5a53d37c8c9" providerId="ADAL" clId="{C47AE9B7-0B9C-4AB7-8DE8-E626FDA45338}" dt="2023-09-30T12:35:13.954" v="48"/>
          <ac:spMkLst>
            <pc:docMk/>
            <pc:sldMk cId="3860739245" sldId="387"/>
            <ac:spMk id="57" creationId="{86513E5C-05E2-EA36-8DF6-3BFC59D6AA42}"/>
          </ac:spMkLst>
        </pc:spChg>
        <pc:spChg chg="add mod">
          <ac:chgData name="Diego Zabala" userId="210014a7-c3e2-4284-81d5-a5a53d37c8c9" providerId="ADAL" clId="{C47AE9B7-0B9C-4AB7-8DE8-E626FDA45338}" dt="2023-09-30T12:35:13.954" v="48"/>
          <ac:spMkLst>
            <pc:docMk/>
            <pc:sldMk cId="3860739245" sldId="387"/>
            <ac:spMk id="58" creationId="{212A6D37-C0DD-E3AE-570C-B8554CFD07E8}"/>
          </ac:spMkLst>
        </pc:spChg>
        <pc:spChg chg="add mod">
          <ac:chgData name="Diego Zabala" userId="210014a7-c3e2-4284-81d5-a5a53d37c8c9" providerId="ADAL" clId="{C47AE9B7-0B9C-4AB7-8DE8-E626FDA45338}" dt="2023-09-30T12:35:13.954" v="48"/>
          <ac:spMkLst>
            <pc:docMk/>
            <pc:sldMk cId="3860739245" sldId="387"/>
            <ac:spMk id="59" creationId="{6B0D7952-6313-275B-D3B0-154E4A494146}"/>
          </ac:spMkLst>
        </pc:spChg>
        <pc:spChg chg="add mod">
          <ac:chgData name="Diego Zabala" userId="210014a7-c3e2-4284-81d5-a5a53d37c8c9" providerId="ADAL" clId="{C47AE9B7-0B9C-4AB7-8DE8-E626FDA45338}" dt="2023-09-30T12:35:13.954" v="48"/>
          <ac:spMkLst>
            <pc:docMk/>
            <pc:sldMk cId="3860739245" sldId="387"/>
            <ac:spMk id="60" creationId="{DE6E9A41-5D08-0109-EBF1-300C53CB4AB2}"/>
          </ac:spMkLst>
        </pc:spChg>
        <pc:spChg chg="add mod">
          <ac:chgData name="Diego Zabala" userId="210014a7-c3e2-4284-81d5-a5a53d37c8c9" providerId="ADAL" clId="{C47AE9B7-0B9C-4AB7-8DE8-E626FDA45338}" dt="2023-09-30T12:35:13.954" v="48"/>
          <ac:spMkLst>
            <pc:docMk/>
            <pc:sldMk cId="3860739245" sldId="387"/>
            <ac:spMk id="61" creationId="{3B07E484-1950-7324-0DD3-8BB5168CCE57}"/>
          </ac:spMkLst>
        </pc:spChg>
        <pc:spChg chg="add del">
          <ac:chgData name="Diego Zabala" userId="210014a7-c3e2-4284-81d5-a5a53d37c8c9" providerId="ADAL" clId="{C47AE9B7-0B9C-4AB7-8DE8-E626FDA45338}" dt="2023-09-30T12:35:06.111" v="47" actId="478"/>
          <ac:spMkLst>
            <pc:docMk/>
            <pc:sldMk cId="3860739245" sldId="387"/>
            <ac:spMk id="132" creationId="{00000000-0000-0000-0000-000000000000}"/>
          </ac:spMkLst>
        </pc:spChg>
        <pc:spChg chg="del">
          <ac:chgData name="Diego Zabala" userId="210014a7-c3e2-4284-81d5-a5a53d37c8c9" providerId="ADAL" clId="{C47AE9B7-0B9C-4AB7-8DE8-E626FDA45338}" dt="2023-09-30T12:34:56.893" v="45" actId="478"/>
          <ac:spMkLst>
            <pc:docMk/>
            <pc:sldMk cId="3860739245" sldId="387"/>
            <ac:spMk id="133" creationId="{00000000-0000-0000-0000-000000000000}"/>
          </ac:spMkLst>
        </pc:spChg>
      </pc:sldChg>
      <pc:sldChg chg="del">
        <pc:chgData name="Diego Zabala" userId="210014a7-c3e2-4284-81d5-a5a53d37c8c9" providerId="ADAL" clId="{C47AE9B7-0B9C-4AB7-8DE8-E626FDA45338}" dt="2023-09-30T12:34:51.975" v="44" actId="47"/>
        <pc:sldMkLst>
          <pc:docMk/>
          <pc:sldMk cId="1758165047" sldId="388"/>
        </pc:sldMkLst>
      </pc:sldChg>
      <pc:sldChg chg="modSp add del mod">
        <pc:chgData name="Diego Zabala" userId="210014a7-c3e2-4284-81d5-a5a53d37c8c9" providerId="ADAL" clId="{C47AE9B7-0B9C-4AB7-8DE8-E626FDA45338}" dt="2023-09-30T12:48:02.878" v="381" actId="47"/>
        <pc:sldMkLst>
          <pc:docMk/>
          <pc:sldMk cId="321075488" sldId="390"/>
        </pc:sldMkLst>
        <pc:spChg chg="mod">
          <ac:chgData name="Diego Zabala" userId="210014a7-c3e2-4284-81d5-a5a53d37c8c9" providerId="ADAL" clId="{C47AE9B7-0B9C-4AB7-8DE8-E626FDA45338}" dt="2023-09-30T12:21:01.399" v="35" actId="20577"/>
          <ac:spMkLst>
            <pc:docMk/>
            <pc:sldMk cId="321075488" sldId="390"/>
            <ac:spMk id="414" creationId="{00000000-0000-0000-0000-000000000000}"/>
          </ac:spMkLst>
        </pc:spChg>
      </pc:sldChg>
      <pc:sldChg chg="addSp delSp modSp add mod modAnim">
        <pc:chgData name="Diego Zabala" userId="210014a7-c3e2-4284-81d5-a5a53d37c8c9" providerId="ADAL" clId="{C47AE9B7-0B9C-4AB7-8DE8-E626FDA45338}" dt="2023-09-30T12:45:07.458" v="380" actId="1076"/>
        <pc:sldMkLst>
          <pc:docMk/>
          <pc:sldMk cId="1921942268" sldId="391"/>
        </pc:sldMkLst>
        <pc:spChg chg="del">
          <ac:chgData name="Diego Zabala" userId="210014a7-c3e2-4284-81d5-a5a53d37c8c9" providerId="ADAL" clId="{C47AE9B7-0B9C-4AB7-8DE8-E626FDA45338}" dt="2023-09-30T12:41:10.284" v="269" actId="478"/>
          <ac:spMkLst>
            <pc:docMk/>
            <pc:sldMk cId="1921942268" sldId="391"/>
            <ac:spMk id="2" creationId="{0CE2B664-F507-9AD2-BFE7-468F0EB6AB5F}"/>
          </ac:spMkLst>
        </pc:spChg>
        <pc:spChg chg="del">
          <ac:chgData name="Diego Zabala" userId="210014a7-c3e2-4284-81d5-a5a53d37c8c9" providerId="ADAL" clId="{C47AE9B7-0B9C-4AB7-8DE8-E626FDA45338}" dt="2023-09-30T12:41:10.284" v="269" actId="478"/>
          <ac:spMkLst>
            <pc:docMk/>
            <pc:sldMk cId="1921942268" sldId="391"/>
            <ac:spMk id="3" creationId="{D49D5FE1-6C81-C8CC-B0B7-9FF5C706A31C}"/>
          </ac:spMkLst>
        </pc:spChg>
        <pc:spChg chg="del">
          <ac:chgData name="Diego Zabala" userId="210014a7-c3e2-4284-81d5-a5a53d37c8c9" providerId="ADAL" clId="{C47AE9B7-0B9C-4AB7-8DE8-E626FDA45338}" dt="2023-09-30T12:41:10.284" v="269" actId="478"/>
          <ac:spMkLst>
            <pc:docMk/>
            <pc:sldMk cId="1921942268" sldId="391"/>
            <ac:spMk id="4" creationId="{17444AED-DAF8-67EF-4826-8DDECF9C2A6C}"/>
          </ac:spMkLst>
        </pc:spChg>
        <pc:spChg chg="del">
          <ac:chgData name="Diego Zabala" userId="210014a7-c3e2-4284-81d5-a5a53d37c8c9" providerId="ADAL" clId="{C47AE9B7-0B9C-4AB7-8DE8-E626FDA45338}" dt="2023-09-30T12:41:10.284" v="269" actId="478"/>
          <ac:spMkLst>
            <pc:docMk/>
            <pc:sldMk cId="1921942268" sldId="391"/>
            <ac:spMk id="5" creationId="{4ECA7614-4D9B-4F91-D922-6DFF534540C8}"/>
          </ac:spMkLst>
        </pc:spChg>
        <pc:spChg chg="del">
          <ac:chgData name="Diego Zabala" userId="210014a7-c3e2-4284-81d5-a5a53d37c8c9" providerId="ADAL" clId="{C47AE9B7-0B9C-4AB7-8DE8-E626FDA45338}" dt="2023-09-30T12:41:10.284" v="269" actId="478"/>
          <ac:spMkLst>
            <pc:docMk/>
            <pc:sldMk cId="1921942268" sldId="391"/>
            <ac:spMk id="6" creationId="{F3AF8028-F3DB-C526-ED35-D6E2EF8FAFEE}"/>
          </ac:spMkLst>
        </pc:spChg>
        <pc:spChg chg="del">
          <ac:chgData name="Diego Zabala" userId="210014a7-c3e2-4284-81d5-a5a53d37c8c9" providerId="ADAL" clId="{C47AE9B7-0B9C-4AB7-8DE8-E626FDA45338}" dt="2023-09-30T12:41:10.284" v="269" actId="478"/>
          <ac:spMkLst>
            <pc:docMk/>
            <pc:sldMk cId="1921942268" sldId="391"/>
            <ac:spMk id="7" creationId="{6FA896E7-5978-9FED-B625-630DD478E50B}"/>
          </ac:spMkLst>
        </pc:spChg>
        <pc:spChg chg="del">
          <ac:chgData name="Diego Zabala" userId="210014a7-c3e2-4284-81d5-a5a53d37c8c9" providerId="ADAL" clId="{C47AE9B7-0B9C-4AB7-8DE8-E626FDA45338}" dt="2023-09-30T12:41:10.284" v="269" actId="478"/>
          <ac:spMkLst>
            <pc:docMk/>
            <pc:sldMk cId="1921942268" sldId="391"/>
            <ac:spMk id="8" creationId="{6F679CBA-D733-DD10-134B-082FA2B20DC3}"/>
          </ac:spMkLst>
        </pc:spChg>
        <pc:spChg chg="del">
          <ac:chgData name="Diego Zabala" userId="210014a7-c3e2-4284-81d5-a5a53d37c8c9" providerId="ADAL" clId="{C47AE9B7-0B9C-4AB7-8DE8-E626FDA45338}" dt="2023-09-30T12:41:10.284" v="269" actId="478"/>
          <ac:spMkLst>
            <pc:docMk/>
            <pc:sldMk cId="1921942268" sldId="391"/>
            <ac:spMk id="9" creationId="{BFE46DC8-B55A-F00A-2506-EB2E3ACFE7BA}"/>
          </ac:spMkLst>
        </pc:spChg>
        <pc:spChg chg="add mod">
          <ac:chgData name="Diego Zabala" userId="210014a7-c3e2-4284-81d5-a5a53d37c8c9" providerId="ADAL" clId="{C47AE9B7-0B9C-4AB7-8DE8-E626FDA45338}" dt="2023-09-30T12:41:27.138" v="297" actId="1035"/>
          <ac:spMkLst>
            <pc:docMk/>
            <pc:sldMk cId="1921942268" sldId="391"/>
            <ac:spMk id="10" creationId="{CB42BBB5-8E97-FF0B-3D76-520A70F14E8C}"/>
          </ac:spMkLst>
        </pc:spChg>
        <pc:spChg chg="del">
          <ac:chgData name="Diego Zabala" userId="210014a7-c3e2-4284-81d5-a5a53d37c8c9" providerId="ADAL" clId="{C47AE9B7-0B9C-4AB7-8DE8-E626FDA45338}" dt="2023-09-30T12:41:10.284" v="269" actId="478"/>
          <ac:spMkLst>
            <pc:docMk/>
            <pc:sldMk cId="1921942268" sldId="391"/>
            <ac:spMk id="11" creationId="{261B85B8-DDDA-827F-F6FA-0D628CAC214E}"/>
          </ac:spMkLst>
        </pc:spChg>
        <pc:spChg chg="del">
          <ac:chgData name="Diego Zabala" userId="210014a7-c3e2-4284-81d5-a5a53d37c8c9" providerId="ADAL" clId="{C47AE9B7-0B9C-4AB7-8DE8-E626FDA45338}" dt="2023-09-30T12:41:10.284" v="269" actId="478"/>
          <ac:spMkLst>
            <pc:docMk/>
            <pc:sldMk cId="1921942268" sldId="391"/>
            <ac:spMk id="12" creationId="{113F174D-2232-7674-F5B4-D9BFD55F2E02}"/>
          </ac:spMkLst>
        </pc:spChg>
        <pc:spChg chg="del">
          <ac:chgData name="Diego Zabala" userId="210014a7-c3e2-4284-81d5-a5a53d37c8c9" providerId="ADAL" clId="{C47AE9B7-0B9C-4AB7-8DE8-E626FDA45338}" dt="2023-09-30T12:41:10.284" v="269" actId="478"/>
          <ac:spMkLst>
            <pc:docMk/>
            <pc:sldMk cId="1921942268" sldId="391"/>
            <ac:spMk id="13" creationId="{25AB2663-2F8D-0C30-FBA6-FFA51A276172}"/>
          </ac:spMkLst>
        </pc:spChg>
        <pc:spChg chg="del">
          <ac:chgData name="Diego Zabala" userId="210014a7-c3e2-4284-81d5-a5a53d37c8c9" providerId="ADAL" clId="{C47AE9B7-0B9C-4AB7-8DE8-E626FDA45338}" dt="2023-09-30T12:41:10.284" v="269" actId="478"/>
          <ac:spMkLst>
            <pc:docMk/>
            <pc:sldMk cId="1921942268" sldId="391"/>
            <ac:spMk id="14" creationId="{2A7D8AAE-7A59-5DEF-3819-5AF6E87052F3}"/>
          </ac:spMkLst>
        </pc:spChg>
        <pc:spChg chg="del">
          <ac:chgData name="Diego Zabala" userId="210014a7-c3e2-4284-81d5-a5a53d37c8c9" providerId="ADAL" clId="{C47AE9B7-0B9C-4AB7-8DE8-E626FDA45338}" dt="2023-09-30T12:41:10.284" v="269" actId="478"/>
          <ac:spMkLst>
            <pc:docMk/>
            <pc:sldMk cId="1921942268" sldId="391"/>
            <ac:spMk id="15" creationId="{AE4423EC-C83E-1C43-E6D2-609920BEC8B7}"/>
          </ac:spMkLst>
        </pc:spChg>
        <pc:spChg chg="del">
          <ac:chgData name="Diego Zabala" userId="210014a7-c3e2-4284-81d5-a5a53d37c8c9" providerId="ADAL" clId="{C47AE9B7-0B9C-4AB7-8DE8-E626FDA45338}" dt="2023-09-30T12:41:10.284" v="269" actId="478"/>
          <ac:spMkLst>
            <pc:docMk/>
            <pc:sldMk cId="1921942268" sldId="391"/>
            <ac:spMk id="16" creationId="{7B688614-4DB0-E1B1-8EF5-EC11F34373CC}"/>
          </ac:spMkLst>
        </pc:spChg>
        <pc:spChg chg="del">
          <ac:chgData name="Diego Zabala" userId="210014a7-c3e2-4284-81d5-a5a53d37c8c9" providerId="ADAL" clId="{C47AE9B7-0B9C-4AB7-8DE8-E626FDA45338}" dt="2023-09-30T12:41:10.284" v="269" actId="478"/>
          <ac:spMkLst>
            <pc:docMk/>
            <pc:sldMk cId="1921942268" sldId="391"/>
            <ac:spMk id="17" creationId="{7613C48E-2F19-99DF-E17F-66FBCBF8657F}"/>
          </ac:spMkLst>
        </pc:spChg>
        <pc:spChg chg="del">
          <ac:chgData name="Diego Zabala" userId="210014a7-c3e2-4284-81d5-a5a53d37c8c9" providerId="ADAL" clId="{C47AE9B7-0B9C-4AB7-8DE8-E626FDA45338}" dt="2023-09-30T12:41:10.284" v="269" actId="478"/>
          <ac:spMkLst>
            <pc:docMk/>
            <pc:sldMk cId="1921942268" sldId="391"/>
            <ac:spMk id="18" creationId="{169C94FA-A832-871A-6AD0-D35B6E36FADD}"/>
          </ac:spMkLst>
        </pc:spChg>
        <pc:spChg chg="del">
          <ac:chgData name="Diego Zabala" userId="210014a7-c3e2-4284-81d5-a5a53d37c8c9" providerId="ADAL" clId="{C47AE9B7-0B9C-4AB7-8DE8-E626FDA45338}" dt="2023-09-30T12:41:10.284" v="269" actId="478"/>
          <ac:spMkLst>
            <pc:docMk/>
            <pc:sldMk cId="1921942268" sldId="391"/>
            <ac:spMk id="19" creationId="{BADEA9C7-AD23-9789-8D09-DAC0E1706EB5}"/>
          </ac:spMkLst>
        </pc:spChg>
        <pc:spChg chg="del">
          <ac:chgData name="Diego Zabala" userId="210014a7-c3e2-4284-81d5-a5a53d37c8c9" providerId="ADAL" clId="{C47AE9B7-0B9C-4AB7-8DE8-E626FDA45338}" dt="2023-09-30T12:41:10.284" v="269" actId="478"/>
          <ac:spMkLst>
            <pc:docMk/>
            <pc:sldMk cId="1921942268" sldId="391"/>
            <ac:spMk id="20" creationId="{94539C4E-ED4F-EE69-D7F4-5D171E8F38C6}"/>
          </ac:spMkLst>
        </pc:spChg>
        <pc:spChg chg="del">
          <ac:chgData name="Diego Zabala" userId="210014a7-c3e2-4284-81d5-a5a53d37c8c9" providerId="ADAL" clId="{C47AE9B7-0B9C-4AB7-8DE8-E626FDA45338}" dt="2023-09-30T12:41:10.284" v="269" actId="478"/>
          <ac:spMkLst>
            <pc:docMk/>
            <pc:sldMk cId="1921942268" sldId="391"/>
            <ac:spMk id="21" creationId="{8B8AB9EE-5985-3591-B8F4-1E37C3359481}"/>
          </ac:spMkLst>
        </pc:spChg>
        <pc:spChg chg="del">
          <ac:chgData name="Diego Zabala" userId="210014a7-c3e2-4284-81d5-a5a53d37c8c9" providerId="ADAL" clId="{C47AE9B7-0B9C-4AB7-8DE8-E626FDA45338}" dt="2023-09-30T12:41:10.284" v="269" actId="478"/>
          <ac:spMkLst>
            <pc:docMk/>
            <pc:sldMk cId="1921942268" sldId="391"/>
            <ac:spMk id="22" creationId="{60417DEE-34D5-D1E8-8102-2AB0D048CB29}"/>
          </ac:spMkLst>
        </pc:spChg>
        <pc:spChg chg="del">
          <ac:chgData name="Diego Zabala" userId="210014a7-c3e2-4284-81d5-a5a53d37c8c9" providerId="ADAL" clId="{C47AE9B7-0B9C-4AB7-8DE8-E626FDA45338}" dt="2023-09-30T12:41:10.284" v="269" actId="478"/>
          <ac:spMkLst>
            <pc:docMk/>
            <pc:sldMk cId="1921942268" sldId="391"/>
            <ac:spMk id="23" creationId="{D8D5A2E3-11B0-F2DC-6772-61A324A478D3}"/>
          </ac:spMkLst>
        </pc:spChg>
        <pc:spChg chg="del">
          <ac:chgData name="Diego Zabala" userId="210014a7-c3e2-4284-81d5-a5a53d37c8c9" providerId="ADAL" clId="{C47AE9B7-0B9C-4AB7-8DE8-E626FDA45338}" dt="2023-09-30T12:41:10.284" v="269" actId="478"/>
          <ac:spMkLst>
            <pc:docMk/>
            <pc:sldMk cId="1921942268" sldId="391"/>
            <ac:spMk id="24" creationId="{283684A4-DBF2-3D2F-7864-3CDC64E6F084}"/>
          </ac:spMkLst>
        </pc:spChg>
        <pc:spChg chg="del">
          <ac:chgData name="Diego Zabala" userId="210014a7-c3e2-4284-81d5-a5a53d37c8c9" providerId="ADAL" clId="{C47AE9B7-0B9C-4AB7-8DE8-E626FDA45338}" dt="2023-09-30T12:41:10.284" v="269" actId="478"/>
          <ac:spMkLst>
            <pc:docMk/>
            <pc:sldMk cId="1921942268" sldId="391"/>
            <ac:spMk id="25" creationId="{C2567D67-E22C-18A7-4C6F-4B864E8AA746}"/>
          </ac:spMkLst>
        </pc:spChg>
        <pc:spChg chg="del">
          <ac:chgData name="Diego Zabala" userId="210014a7-c3e2-4284-81d5-a5a53d37c8c9" providerId="ADAL" clId="{C47AE9B7-0B9C-4AB7-8DE8-E626FDA45338}" dt="2023-09-30T12:41:10.284" v="269" actId="478"/>
          <ac:spMkLst>
            <pc:docMk/>
            <pc:sldMk cId="1921942268" sldId="391"/>
            <ac:spMk id="26" creationId="{8F1CEC4F-0014-0AA1-0203-34F73ADBBEA9}"/>
          </ac:spMkLst>
        </pc:spChg>
        <pc:spChg chg="del">
          <ac:chgData name="Diego Zabala" userId="210014a7-c3e2-4284-81d5-a5a53d37c8c9" providerId="ADAL" clId="{C47AE9B7-0B9C-4AB7-8DE8-E626FDA45338}" dt="2023-09-30T12:41:10.284" v="269" actId="478"/>
          <ac:spMkLst>
            <pc:docMk/>
            <pc:sldMk cId="1921942268" sldId="391"/>
            <ac:spMk id="27" creationId="{575096CD-F25C-B478-8C4F-7C6B0F759596}"/>
          </ac:spMkLst>
        </pc:spChg>
        <pc:spChg chg="del">
          <ac:chgData name="Diego Zabala" userId="210014a7-c3e2-4284-81d5-a5a53d37c8c9" providerId="ADAL" clId="{C47AE9B7-0B9C-4AB7-8DE8-E626FDA45338}" dt="2023-09-30T12:41:10.284" v="269" actId="478"/>
          <ac:spMkLst>
            <pc:docMk/>
            <pc:sldMk cId="1921942268" sldId="391"/>
            <ac:spMk id="28" creationId="{9D0FADBB-8850-63F5-6CFF-6EB6004C6AF2}"/>
          </ac:spMkLst>
        </pc:spChg>
        <pc:spChg chg="del">
          <ac:chgData name="Diego Zabala" userId="210014a7-c3e2-4284-81d5-a5a53d37c8c9" providerId="ADAL" clId="{C47AE9B7-0B9C-4AB7-8DE8-E626FDA45338}" dt="2023-09-30T12:41:10.284" v="269" actId="478"/>
          <ac:spMkLst>
            <pc:docMk/>
            <pc:sldMk cId="1921942268" sldId="391"/>
            <ac:spMk id="29" creationId="{076239B7-7F3C-4C3F-0242-30A10E658428}"/>
          </ac:spMkLst>
        </pc:spChg>
        <pc:spChg chg="del">
          <ac:chgData name="Diego Zabala" userId="210014a7-c3e2-4284-81d5-a5a53d37c8c9" providerId="ADAL" clId="{C47AE9B7-0B9C-4AB7-8DE8-E626FDA45338}" dt="2023-09-30T12:41:10.284" v="269" actId="478"/>
          <ac:spMkLst>
            <pc:docMk/>
            <pc:sldMk cId="1921942268" sldId="391"/>
            <ac:spMk id="30" creationId="{9CD74C36-C637-F125-E658-947EAE7AB4AB}"/>
          </ac:spMkLst>
        </pc:spChg>
        <pc:spChg chg="del">
          <ac:chgData name="Diego Zabala" userId="210014a7-c3e2-4284-81d5-a5a53d37c8c9" providerId="ADAL" clId="{C47AE9B7-0B9C-4AB7-8DE8-E626FDA45338}" dt="2023-09-30T12:41:10.284" v="269" actId="478"/>
          <ac:spMkLst>
            <pc:docMk/>
            <pc:sldMk cId="1921942268" sldId="391"/>
            <ac:spMk id="31" creationId="{BE44BFC1-B797-D638-E415-243D7B93E7EE}"/>
          </ac:spMkLst>
        </pc:spChg>
        <pc:spChg chg="del">
          <ac:chgData name="Diego Zabala" userId="210014a7-c3e2-4284-81d5-a5a53d37c8c9" providerId="ADAL" clId="{C47AE9B7-0B9C-4AB7-8DE8-E626FDA45338}" dt="2023-09-30T12:41:10.284" v="269" actId="478"/>
          <ac:spMkLst>
            <pc:docMk/>
            <pc:sldMk cId="1921942268" sldId="391"/>
            <ac:spMk id="32" creationId="{6EA79312-6268-CAA3-41BE-12D81972C9DC}"/>
          </ac:spMkLst>
        </pc:spChg>
        <pc:spChg chg="del">
          <ac:chgData name="Diego Zabala" userId="210014a7-c3e2-4284-81d5-a5a53d37c8c9" providerId="ADAL" clId="{C47AE9B7-0B9C-4AB7-8DE8-E626FDA45338}" dt="2023-09-30T12:41:10.284" v="269" actId="478"/>
          <ac:spMkLst>
            <pc:docMk/>
            <pc:sldMk cId="1921942268" sldId="391"/>
            <ac:spMk id="33" creationId="{464B6E90-D1D9-E50A-8FAC-F66DA0051596}"/>
          </ac:spMkLst>
        </pc:spChg>
        <pc:spChg chg="del">
          <ac:chgData name="Diego Zabala" userId="210014a7-c3e2-4284-81d5-a5a53d37c8c9" providerId="ADAL" clId="{C47AE9B7-0B9C-4AB7-8DE8-E626FDA45338}" dt="2023-09-30T12:41:10.284" v="269" actId="478"/>
          <ac:spMkLst>
            <pc:docMk/>
            <pc:sldMk cId="1921942268" sldId="391"/>
            <ac:spMk id="34" creationId="{370E6B97-1682-A087-1EBD-A160284A3DA8}"/>
          </ac:spMkLst>
        </pc:spChg>
        <pc:spChg chg="del">
          <ac:chgData name="Diego Zabala" userId="210014a7-c3e2-4284-81d5-a5a53d37c8c9" providerId="ADAL" clId="{C47AE9B7-0B9C-4AB7-8DE8-E626FDA45338}" dt="2023-09-30T12:41:10.284" v="269" actId="478"/>
          <ac:spMkLst>
            <pc:docMk/>
            <pc:sldMk cId="1921942268" sldId="391"/>
            <ac:spMk id="35" creationId="{CCAF97CB-2EBC-F315-EAE5-D20603144F8E}"/>
          </ac:spMkLst>
        </pc:spChg>
        <pc:spChg chg="del">
          <ac:chgData name="Diego Zabala" userId="210014a7-c3e2-4284-81d5-a5a53d37c8c9" providerId="ADAL" clId="{C47AE9B7-0B9C-4AB7-8DE8-E626FDA45338}" dt="2023-09-30T12:41:10.284" v="269" actId="478"/>
          <ac:spMkLst>
            <pc:docMk/>
            <pc:sldMk cId="1921942268" sldId="391"/>
            <ac:spMk id="36" creationId="{D105CE96-F51E-193E-1F05-DBA3F1999DCD}"/>
          </ac:spMkLst>
        </pc:spChg>
        <pc:spChg chg="del">
          <ac:chgData name="Diego Zabala" userId="210014a7-c3e2-4284-81d5-a5a53d37c8c9" providerId="ADAL" clId="{C47AE9B7-0B9C-4AB7-8DE8-E626FDA45338}" dt="2023-09-30T12:41:10.284" v="269" actId="478"/>
          <ac:spMkLst>
            <pc:docMk/>
            <pc:sldMk cId="1921942268" sldId="391"/>
            <ac:spMk id="37" creationId="{F38E9DF5-77B9-1F19-8199-17E877CC1673}"/>
          </ac:spMkLst>
        </pc:spChg>
        <pc:spChg chg="del">
          <ac:chgData name="Diego Zabala" userId="210014a7-c3e2-4284-81d5-a5a53d37c8c9" providerId="ADAL" clId="{C47AE9B7-0B9C-4AB7-8DE8-E626FDA45338}" dt="2023-09-30T12:41:10.284" v="269" actId="478"/>
          <ac:spMkLst>
            <pc:docMk/>
            <pc:sldMk cId="1921942268" sldId="391"/>
            <ac:spMk id="38" creationId="{7596706F-A59D-BAF6-18AD-12697F8B4781}"/>
          </ac:spMkLst>
        </pc:spChg>
        <pc:spChg chg="del">
          <ac:chgData name="Diego Zabala" userId="210014a7-c3e2-4284-81d5-a5a53d37c8c9" providerId="ADAL" clId="{C47AE9B7-0B9C-4AB7-8DE8-E626FDA45338}" dt="2023-09-30T12:41:10.284" v="269" actId="478"/>
          <ac:spMkLst>
            <pc:docMk/>
            <pc:sldMk cId="1921942268" sldId="391"/>
            <ac:spMk id="39" creationId="{BB071359-8077-8D2B-DE9E-BA0A8DA3640B}"/>
          </ac:spMkLst>
        </pc:spChg>
        <pc:spChg chg="del">
          <ac:chgData name="Diego Zabala" userId="210014a7-c3e2-4284-81d5-a5a53d37c8c9" providerId="ADAL" clId="{C47AE9B7-0B9C-4AB7-8DE8-E626FDA45338}" dt="2023-09-30T12:41:10.284" v="269" actId="478"/>
          <ac:spMkLst>
            <pc:docMk/>
            <pc:sldMk cId="1921942268" sldId="391"/>
            <ac:spMk id="40" creationId="{4459F04E-2602-B5A6-19C5-76C0C6E4355E}"/>
          </ac:spMkLst>
        </pc:spChg>
        <pc:spChg chg="del">
          <ac:chgData name="Diego Zabala" userId="210014a7-c3e2-4284-81d5-a5a53d37c8c9" providerId="ADAL" clId="{C47AE9B7-0B9C-4AB7-8DE8-E626FDA45338}" dt="2023-09-30T12:41:10.284" v="269" actId="478"/>
          <ac:spMkLst>
            <pc:docMk/>
            <pc:sldMk cId="1921942268" sldId="391"/>
            <ac:spMk id="41" creationId="{A7D75CD4-BF8E-59B9-CBD9-7CE84B2054B5}"/>
          </ac:spMkLst>
        </pc:spChg>
        <pc:spChg chg="del">
          <ac:chgData name="Diego Zabala" userId="210014a7-c3e2-4284-81d5-a5a53d37c8c9" providerId="ADAL" clId="{C47AE9B7-0B9C-4AB7-8DE8-E626FDA45338}" dt="2023-09-30T12:41:10.284" v="269" actId="478"/>
          <ac:spMkLst>
            <pc:docMk/>
            <pc:sldMk cId="1921942268" sldId="391"/>
            <ac:spMk id="42" creationId="{BB1989FE-3BEA-8D32-EE35-D01EF6552587}"/>
          </ac:spMkLst>
        </pc:spChg>
        <pc:spChg chg="del">
          <ac:chgData name="Diego Zabala" userId="210014a7-c3e2-4284-81d5-a5a53d37c8c9" providerId="ADAL" clId="{C47AE9B7-0B9C-4AB7-8DE8-E626FDA45338}" dt="2023-09-30T12:41:10.284" v="269" actId="478"/>
          <ac:spMkLst>
            <pc:docMk/>
            <pc:sldMk cId="1921942268" sldId="391"/>
            <ac:spMk id="43" creationId="{C2E56A99-A50F-F90F-34D3-6898A022B21D}"/>
          </ac:spMkLst>
        </pc:spChg>
        <pc:spChg chg="del">
          <ac:chgData name="Diego Zabala" userId="210014a7-c3e2-4284-81d5-a5a53d37c8c9" providerId="ADAL" clId="{C47AE9B7-0B9C-4AB7-8DE8-E626FDA45338}" dt="2023-09-30T12:41:10.284" v="269" actId="478"/>
          <ac:spMkLst>
            <pc:docMk/>
            <pc:sldMk cId="1921942268" sldId="391"/>
            <ac:spMk id="44" creationId="{A02A62CB-24D2-05B0-8A58-B9ABC6B2F3BA}"/>
          </ac:spMkLst>
        </pc:spChg>
        <pc:spChg chg="del">
          <ac:chgData name="Diego Zabala" userId="210014a7-c3e2-4284-81d5-a5a53d37c8c9" providerId="ADAL" clId="{C47AE9B7-0B9C-4AB7-8DE8-E626FDA45338}" dt="2023-09-30T12:41:10.284" v="269" actId="478"/>
          <ac:spMkLst>
            <pc:docMk/>
            <pc:sldMk cId="1921942268" sldId="391"/>
            <ac:spMk id="45" creationId="{9A6BA307-AAA8-68C8-BC07-8ECF320F66D5}"/>
          </ac:spMkLst>
        </pc:spChg>
        <pc:spChg chg="del">
          <ac:chgData name="Diego Zabala" userId="210014a7-c3e2-4284-81d5-a5a53d37c8c9" providerId="ADAL" clId="{C47AE9B7-0B9C-4AB7-8DE8-E626FDA45338}" dt="2023-09-30T12:41:10.284" v="269" actId="478"/>
          <ac:spMkLst>
            <pc:docMk/>
            <pc:sldMk cId="1921942268" sldId="391"/>
            <ac:spMk id="46" creationId="{C644D587-8432-6CC4-6259-DD8CA3E25C20}"/>
          </ac:spMkLst>
        </pc:spChg>
        <pc:spChg chg="del">
          <ac:chgData name="Diego Zabala" userId="210014a7-c3e2-4284-81d5-a5a53d37c8c9" providerId="ADAL" clId="{C47AE9B7-0B9C-4AB7-8DE8-E626FDA45338}" dt="2023-09-30T12:41:10.284" v="269" actId="478"/>
          <ac:spMkLst>
            <pc:docMk/>
            <pc:sldMk cId="1921942268" sldId="391"/>
            <ac:spMk id="47" creationId="{D7516166-DB55-4889-0058-CFEFCCA7503D}"/>
          </ac:spMkLst>
        </pc:spChg>
        <pc:spChg chg="del">
          <ac:chgData name="Diego Zabala" userId="210014a7-c3e2-4284-81d5-a5a53d37c8c9" providerId="ADAL" clId="{C47AE9B7-0B9C-4AB7-8DE8-E626FDA45338}" dt="2023-09-30T12:41:10.284" v="269" actId="478"/>
          <ac:spMkLst>
            <pc:docMk/>
            <pc:sldMk cId="1921942268" sldId="391"/>
            <ac:spMk id="48" creationId="{43169C65-B97F-AE90-AB58-F922E1B7309D}"/>
          </ac:spMkLst>
        </pc:spChg>
        <pc:spChg chg="del">
          <ac:chgData name="Diego Zabala" userId="210014a7-c3e2-4284-81d5-a5a53d37c8c9" providerId="ADAL" clId="{C47AE9B7-0B9C-4AB7-8DE8-E626FDA45338}" dt="2023-09-30T12:41:10.284" v="269" actId="478"/>
          <ac:spMkLst>
            <pc:docMk/>
            <pc:sldMk cId="1921942268" sldId="391"/>
            <ac:spMk id="49" creationId="{20A7AEAF-9237-5B7C-80A6-27ECE18E8A20}"/>
          </ac:spMkLst>
        </pc:spChg>
        <pc:spChg chg="del">
          <ac:chgData name="Diego Zabala" userId="210014a7-c3e2-4284-81d5-a5a53d37c8c9" providerId="ADAL" clId="{C47AE9B7-0B9C-4AB7-8DE8-E626FDA45338}" dt="2023-09-30T12:41:10.284" v="269" actId="478"/>
          <ac:spMkLst>
            <pc:docMk/>
            <pc:sldMk cId="1921942268" sldId="391"/>
            <ac:spMk id="50" creationId="{3294EF3D-15C9-F7B1-FA99-BB860EA41544}"/>
          </ac:spMkLst>
        </pc:spChg>
        <pc:spChg chg="del">
          <ac:chgData name="Diego Zabala" userId="210014a7-c3e2-4284-81d5-a5a53d37c8c9" providerId="ADAL" clId="{C47AE9B7-0B9C-4AB7-8DE8-E626FDA45338}" dt="2023-09-30T12:41:10.284" v="269" actId="478"/>
          <ac:spMkLst>
            <pc:docMk/>
            <pc:sldMk cId="1921942268" sldId="391"/>
            <ac:spMk id="51" creationId="{4398629F-27A1-27FD-0403-ADD1C3D1F826}"/>
          </ac:spMkLst>
        </pc:spChg>
        <pc:spChg chg="del">
          <ac:chgData name="Diego Zabala" userId="210014a7-c3e2-4284-81d5-a5a53d37c8c9" providerId="ADAL" clId="{C47AE9B7-0B9C-4AB7-8DE8-E626FDA45338}" dt="2023-09-30T12:41:10.284" v="269" actId="478"/>
          <ac:spMkLst>
            <pc:docMk/>
            <pc:sldMk cId="1921942268" sldId="391"/>
            <ac:spMk id="52" creationId="{9C17B282-FBDE-F5F9-6182-06ED27DA5C41}"/>
          </ac:spMkLst>
        </pc:spChg>
        <pc:spChg chg="del">
          <ac:chgData name="Diego Zabala" userId="210014a7-c3e2-4284-81d5-a5a53d37c8c9" providerId="ADAL" clId="{C47AE9B7-0B9C-4AB7-8DE8-E626FDA45338}" dt="2023-09-30T12:41:10.284" v="269" actId="478"/>
          <ac:spMkLst>
            <pc:docMk/>
            <pc:sldMk cId="1921942268" sldId="391"/>
            <ac:spMk id="53" creationId="{021D9301-2D97-A570-65E4-498BF3B887F2}"/>
          </ac:spMkLst>
        </pc:spChg>
        <pc:spChg chg="del">
          <ac:chgData name="Diego Zabala" userId="210014a7-c3e2-4284-81d5-a5a53d37c8c9" providerId="ADAL" clId="{C47AE9B7-0B9C-4AB7-8DE8-E626FDA45338}" dt="2023-09-30T12:41:10.284" v="269" actId="478"/>
          <ac:spMkLst>
            <pc:docMk/>
            <pc:sldMk cId="1921942268" sldId="391"/>
            <ac:spMk id="54" creationId="{AD4CCFE0-D7A6-8E9E-521B-5FC5B102C5D8}"/>
          </ac:spMkLst>
        </pc:spChg>
        <pc:spChg chg="del">
          <ac:chgData name="Diego Zabala" userId="210014a7-c3e2-4284-81d5-a5a53d37c8c9" providerId="ADAL" clId="{C47AE9B7-0B9C-4AB7-8DE8-E626FDA45338}" dt="2023-09-30T12:41:10.284" v="269" actId="478"/>
          <ac:spMkLst>
            <pc:docMk/>
            <pc:sldMk cId="1921942268" sldId="391"/>
            <ac:spMk id="55" creationId="{8B456925-4A4F-DC74-DEF2-ED4FB558DB05}"/>
          </ac:spMkLst>
        </pc:spChg>
        <pc:spChg chg="del">
          <ac:chgData name="Diego Zabala" userId="210014a7-c3e2-4284-81d5-a5a53d37c8c9" providerId="ADAL" clId="{C47AE9B7-0B9C-4AB7-8DE8-E626FDA45338}" dt="2023-09-30T12:41:10.284" v="269" actId="478"/>
          <ac:spMkLst>
            <pc:docMk/>
            <pc:sldMk cId="1921942268" sldId="391"/>
            <ac:spMk id="56" creationId="{49BFD176-79F1-CEBF-7592-8B33510EA76D}"/>
          </ac:spMkLst>
        </pc:spChg>
        <pc:spChg chg="del">
          <ac:chgData name="Diego Zabala" userId="210014a7-c3e2-4284-81d5-a5a53d37c8c9" providerId="ADAL" clId="{C47AE9B7-0B9C-4AB7-8DE8-E626FDA45338}" dt="2023-09-30T12:41:10.284" v="269" actId="478"/>
          <ac:spMkLst>
            <pc:docMk/>
            <pc:sldMk cId="1921942268" sldId="391"/>
            <ac:spMk id="57" creationId="{70DEA197-7FED-506C-31A7-EB6F25481D0B}"/>
          </ac:spMkLst>
        </pc:spChg>
        <pc:spChg chg="del">
          <ac:chgData name="Diego Zabala" userId="210014a7-c3e2-4284-81d5-a5a53d37c8c9" providerId="ADAL" clId="{C47AE9B7-0B9C-4AB7-8DE8-E626FDA45338}" dt="2023-09-30T12:41:10.284" v="269" actId="478"/>
          <ac:spMkLst>
            <pc:docMk/>
            <pc:sldMk cId="1921942268" sldId="391"/>
            <ac:spMk id="58" creationId="{EA586430-A000-5439-8EAA-FEF3FCA44640}"/>
          </ac:spMkLst>
        </pc:spChg>
        <pc:spChg chg="del">
          <ac:chgData name="Diego Zabala" userId="210014a7-c3e2-4284-81d5-a5a53d37c8c9" providerId="ADAL" clId="{C47AE9B7-0B9C-4AB7-8DE8-E626FDA45338}" dt="2023-09-30T12:41:10.284" v="269" actId="478"/>
          <ac:spMkLst>
            <pc:docMk/>
            <pc:sldMk cId="1921942268" sldId="391"/>
            <ac:spMk id="59" creationId="{8B757498-FA52-595C-A2F9-E09AC2DCB9A4}"/>
          </ac:spMkLst>
        </pc:spChg>
        <pc:spChg chg="del">
          <ac:chgData name="Diego Zabala" userId="210014a7-c3e2-4284-81d5-a5a53d37c8c9" providerId="ADAL" clId="{C47AE9B7-0B9C-4AB7-8DE8-E626FDA45338}" dt="2023-09-30T12:41:10.284" v="269" actId="478"/>
          <ac:spMkLst>
            <pc:docMk/>
            <pc:sldMk cId="1921942268" sldId="391"/>
            <ac:spMk id="60" creationId="{B0B11471-3DD7-21DA-F1A1-419392CF210B}"/>
          </ac:spMkLst>
        </pc:spChg>
        <pc:spChg chg="del">
          <ac:chgData name="Diego Zabala" userId="210014a7-c3e2-4284-81d5-a5a53d37c8c9" providerId="ADAL" clId="{C47AE9B7-0B9C-4AB7-8DE8-E626FDA45338}" dt="2023-09-30T12:41:10.284" v="269" actId="478"/>
          <ac:spMkLst>
            <pc:docMk/>
            <pc:sldMk cId="1921942268" sldId="391"/>
            <ac:spMk id="61" creationId="{021E7C18-B3EC-AC58-9264-12F8911C17B4}"/>
          </ac:spMkLst>
        </pc:spChg>
        <pc:spChg chg="del">
          <ac:chgData name="Diego Zabala" userId="210014a7-c3e2-4284-81d5-a5a53d37c8c9" providerId="ADAL" clId="{C47AE9B7-0B9C-4AB7-8DE8-E626FDA45338}" dt="2023-09-30T12:41:10.284" v="269" actId="478"/>
          <ac:spMkLst>
            <pc:docMk/>
            <pc:sldMk cId="1921942268" sldId="391"/>
            <ac:spMk id="62" creationId="{FE59ADF5-B8E6-95EE-E9AF-12C33FD64A93}"/>
          </ac:spMkLst>
        </pc:spChg>
        <pc:spChg chg="add mod">
          <ac:chgData name="Diego Zabala" userId="210014a7-c3e2-4284-81d5-a5a53d37c8c9" providerId="ADAL" clId="{C47AE9B7-0B9C-4AB7-8DE8-E626FDA45338}" dt="2023-09-30T12:41:27.138" v="297" actId="1035"/>
          <ac:spMkLst>
            <pc:docMk/>
            <pc:sldMk cId="1921942268" sldId="391"/>
            <ac:spMk id="63" creationId="{22147771-DBAC-1BFB-9FCC-03B8FBE571C7}"/>
          </ac:spMkLst>
        </pc:spChg>
        <pc:spChg chg="add mod">
          <ac:chgData name="Diego Zabala" userId="210014a7-c3e2-4284-81d5-a5a53d37c8c9" providerId="ADAL" clId="{C47AE9B7-0B9C-4AB7-8DE8-E626FDA45338}" dt="2023-09-30T12:41:27.138" v="297" actId="1035"/>
          <ac:spMkLst>
            <pc:docMk/>
            <pc:sldMk cId="1921942268" sldId="391"/>
            <ac:spMk id="192" creationId="{12872982-2CF9-32D4-AFDE-7F04E323973E}"/>
          </ac:spMkLst>
        </pc:spChg>
        <pc:spChg chg="add mod">
          <ac:chgData name="Diego Zabala" userId="210014a7-c3e2-4284-81d5-a5a53d37c8c9" providerId="ADAL" clId="{C47AE9B7-0B9C-4AB7-8DE8-E626FDA45338}" dt="2023-09-30T12:41:27.138" v="297" actId="1035"/>
          <ac:spMkLst>
            <pc:docMk/>
            <pc:sldMk cId="1921942268" sldId="391"/>
            <ac:spMk id="193" creationId="{8B6ABEB0-7FAC-FA14-6177-B67CD86CF906}"/>
          </ac:spMkLst>
        </pc:spChg>
        <pc:spChg chg="add mod">
          <ac:chgData name="Diego Zabala" userId="210014a7-c3e2-4284-81d5-a5a53d37c8c9" providerId="ADAL" clId="{C47AE9B7-0B9C-4AB7-8DE8-E626FDA45338}" dt="2023-09-30T12:41:27.138" v="297" actId="1035"/>
          <ac:spMkLst>
            <pc:docMk/>
            <pc:sldMk cId="1921942268" sldId="391"/>
            <ac:spMk id="194" creationId="{D936FAF4-D7B2-4A9C-C1A6-E3DF01E258BA}"/>
          </ac:spMkLst>
        </pc:spChg>
        <pc:spChg chg="add del mod">
          <ac:chgData name="Diego Zabala" userId="210014a7-c3e2-4284-81d5-a5a53d37c8c9" providerId="ADAL" clId="{C47AE9B7-0B9C-4AB7-8DE8-E626FDA45338}" dt="2023-09-30T12:44:24.541" v="364" actId="478"/>
          <ac:spMkLst>
            <pc:docMk/>
            <pc:sldMk cId="1921942268" sldId="391"/>
            <ac:spMk id="195" creationId="{EE24929B-6C16-F0B1-BE75-7A3F9A5F2929}"/>
          </ac:spMkLst>
        </pc:spChg>
        <pc:spChg chg="add mod">
          <ac:chgData name="Diego Zabala" userId="210014a7-c3e2-4284-81d5-a5a53d37c8c9" providerId="ADAL" clId="{C47AE9B7-0B9C-4AB7-8DE8-E626FDA45338}" dt="2023-09-30T12:41:27.138" v="297" actId="1035"/>
          <ac:spMkLst>
            <pc:docMk/>
            <pc:sldMk cId="1921942268" sldId="391"/>
            <ac:spMk id="196" creationId="{6E732803-1369-BFBF-6354-F6584BBFC03A}"/>
          </ac:spMkLst>
        </pc:spChg>
        <pc:spChg chg="add mod">
          <ac:chgData name="Diego Zabala" userId="210014a7-c3e2-4284-81d5-a5a53d37c8c9" providerId="ADAL" clId="{C47AE9B7-0B9C-4AB7-8DE8-E626FDA45338}" dt="2023-09-30T12:42:42.720" v="336" actId="14100"/>
          <ac:spMkLst>
            <pc:docMk/>
            <pc:sldMk cId="1921942268" sldId="391"/>
            <ac:spMk id="197" creationId="{BB8CDA10-2E1F-5912-77A5-B5F3577C7CE2}"/>
          </ac:spMkLst>
        </pc:spChg>
        <pc:spChg chg="add mod">
          <ac:chgData name="Diego Zabala" userId="210014a7-c3e2-4284-81d5-a5a53d37c8c9" providerId="ADAL" clId="{C47AE9B7-0B9C-4AB7-8DE8-E626FDA45338}" dt="2023-09-30T12:41:27.138" v="297" actId="1035"/>
          <ac:spMkLst>
            <pc:docMk/>
            <pc:sldMk cId="1921942268" sldId="391"/>
            <ac:spMk id="198" creationId="{4CFFF0DB-CFF1-20D5-DCFF-DCF8FCBB1BB6}"/>
          </ac:spMkLst>
        </pc:spChg>
        <pc:spChg chg="add mod">
          <ac:chgData name="Diego Zabala" userId="210014a7-c3e2-4284-81d5-a5a53d37c8c9" providerId="ADAL" clId="{C47AE9B7-0B9C-4AB7-8DE8-E626FDA45338}" dt="2023-09-30T12:42:52.484" v="337" actId="14100"/>
          <ac:spMkLst>
            <pc:docMk/>
            <pc:sldMk cId="1921942268" sldId="391"/>
            <ac:spMk id="199" creationId="{93936A8B-CBFE-DABB-F191-A84B33D17BDC}"/>
          </ac:spMkLst>
        </pc:spChg>
        <pc:spChg chg="add mod">
          <ac:chgData name="Diego Zabala" userId="210014a7-c3e2-4284-81d5-a5a53d37c8c9" providerId="ADAL" clId="{C47AE9B7-0B9C-4AB7-8DE8-E626FDA45338}" dt="2023-09-30T12:41:27.138" v="297" actId="1035"/>
          <ac:spMkLst>
            <pc:docMk/>
            <pc:sldMk cId="1921942268" sldId="391"/>
            <ac:spMk id="200" creationId="{F2755945-C9F8-0FD5-9C31-3A0FD8408C28}"/>
          </ac:spMkLst>
        </pc:spChg>
        <pc:spChg chg="add mod">
          <ac:chgData name="Diego Zabala" userId="210014a7-c3e2-4284-81d5-a5a53d37c8c9" providerId="ADAL" clId="{C47AE9B7-0B9C-4AB7-8DE8-E626FDA45338}" dt="2023-09-30T12:41:27.138" v="297" actId="1035"/>
          <ac:spMkLst>
            <pc:docMk/>
            <pc:sldMk cId="1921942268" sldId="391"/>
            <ac:spMk id="201" creationId="{ED5BE6AF-4BDE-0328-7D08-241C8DA32266}"/>
          </ac:spMkLst>
        </pc:spChg>
        <pc:spChg chg="add mod">
          <ac:chgData name="Diego Zabala" userId="210014a7-c3e2-4284-81d5-a5a53d37c8c9" providerId="ADAL" clId="{C47AE9B7-0B9C-4AB7-8DE8-E626FDA45338}" dt="2023-09-30T12:43:06.942" v="340" actId="14100"/>
          <ac:spMkLst>
            <pc:docMk/>
            <pc:sldMk cId="1921942268" sldId="391"/>
            <ac:spMk id="202" creationId="{C8167F20-502E-B3D7-9835-4D5421F4D11B}"/>
          </ac:spMkLst>
        </pc:spChg>
        <pc:spChg chg="add mod">
          <ac:chgData name="Diego Zabala" userId="210014a7-c3e2-4284-81d5-a5a53d37c8c9" providerId="ADAL" clId="{C47AE9B7-0B9C-4AB7-8DE8-E626FDA45338}" dt="2023-09-30T12:41:27.138" v="297" actId="1035"/>
          <ac:spMkLst>
            <pc:docMk/>
            <pc:sldMk cId="1921942268" sldId="391"/>
            <ac:spMk id="203" creationId="{D6521CED-102E-B43A-1611-063A98FBEF92}"/>
          </ac:spMkLst>
        </pc:spChg>
        <pc:spChg chg="add mod">
          <ac:chgData name="Diego Zabala" userId="210014a7-c3e2-4284-81d5-a5a53d37c8c9" providerId="ADAL" clId="{C47AE9B7-0B9C-4AB7-8DE8-E626FDA45338}" dt="2023-09-30T12:43:05.150" v="339" actId="14100"/>
          <ac:spMkLst>
            <pc:docMk/>
            <pc:sldMk cId="1921942268" sldId="391"/>
            <ac:spMk id="204" creationId="{921E3F6E-0FF1-0A24-4284-493548259014}"/>
          </ac:spMkLst>
        </pc:spChg>
        <pc:spChg chg="add mod">
          <ac:chgData name="Diego Zabala" userId="210014a7-c3e2-4284-81d5-a5a53d37c8c9" providerId="ADAL" clId="{C47AE9B7-0B9C-4AB7-8DE8-E626FDA45338}" dt="2023-09-30T12:45:07.458" v="380" actId="1076"/>
          <ac:spMkLst>
            <pc:docMk/>
            <pc:sldMk cId="1921942268" sldId="391"/>
            <ac:spMk id="205" creationId="{47FD6D52-6511-2C0B-0C76-D3A7DFD4B4FB}"/>
          </ac:spMkLst>
        </pc:spChg>
        <pc:spChg chg="add mod">
          <ac:chgData name="Diego Zabala" userId="210014a7-c3e2-4284-81d5-a5a53d37c8c9" providerId="ADAL" clId="{C47AE9B7-0B9C-4AB7-8DE8-E626FDA45338}" dt="2023-09-30T12:41:27.138" v="297" actId="1035"/>
          <ac:spMkLst>
            <pc:docMk/>
            <pc:sldMk cId="1921942268" sldId="391"/>
            <ac:spMk id="206" creationId="{852AA8B8-3790-F019-6735-72DA93D03CEF}"/>
          </ac:spMkLst>
        </pc:spChg>
        <pc:spChg chg="add mod">
          <ac:chgData name="Diego Zabala" userId="210014a7-c3e2-4284-81d5-a5a53d37c8c9" providerId="ADAL" clId="{C47AE9B7-0B9C-4AB7-8DE8-E626FDA45338}" dt="2023-09-30T12:41:27.138" v="297" actId="1035"/>
          <ac:spMkLst>
            <pc:docMk/>
            <pc:sldMk cId="1921942268" sldId="391"/>
            <ac:spMk id="207" creationId="{C866BE0A-8302-FFE8-3C53-94020564754C}"/>
          </ac:spMkLst>
        </pc:spChg>
        <pc:spChg chg="add mod">
          <ac:chgData name="Diego Zabala" userId="210014a7-c3e2-4284-81d5-a5a53d37c8c9" providerId="ADAL" clId="{C47AE9B7-0B9C-4AB7-8DE8-E626FDA45338}" dt="2023-09-30T12:41:27.138" v="297" actId="1035"/>
          <ac:spMkLst>
            <pc:docMk/>
            <pc:sldMk cId="1921942268" sldId="391"/>
            <ac:spMk id="208" creationId="{501EAB5F-2E7D-27B5-AE99-A415E90AFF63}"/>
          </ac:spMkLst>
        </pc:spChg>
        <pc:spChg chg="add mod">
          <ac:chgData name="Diego Zabala" userId="210014a7-c3e2-4284-81d5-a5a53d37c8c9" providerId="ADAL" clId="{C47AE9B7-0B9C-4AB7-8DE8-E626FDA45338}" dt="2023-09-30T12:41:27.138" v="297" actId="1035"/>
          <ac:spMkLst>
            <pc:docMk/>
            <pc:sldMk cId="1921942268" sldId="391"/>
            <ac:spMk id="209" creationId="{D2F53F30-7759-4569-2451-FCF5BDE1613B}"/>
          </ac:spMkLst>
        </pc:spChg>
        <pc:spChg chg="add mod">
          <ac:chgData name="Diego Zabala" userId="210014a7-c3e2-4284-81d5-a5a53d37c8c9" providerId="ADAL" clId="{C47AE9B7-0B9C-4AB7-8DE8-E626FDA45338}" dt="2023-09-30T12:41:27.138" v="297" actId="1035"/>
          <ac:spMkLst>
            <pc:docMk/>
            <pc:sldMk cId="1921942268" sldId="391"/>
            <ac:spMk id="210" creationId="{6D0E226B-8E24-671F-FFFF-87B415B7B891}"/>
          </ac:spMkLst>
        </pc:spChg>
        <pc:spChg chg="add mod">
          <ac:chgData name="Diego Zabala" userId="210014a7-c3e2-4284-81d5-a5a53d37c8c9" providerId="ADAL" clId="{C47AE9B7-0B9C-4AB7-8DE8-E626FDA45338}" dt="2023-09-30T12:41:27.138" v="297" actId="1035"/>
          <ac:spMkLst>
            <pc:docMk/>
            <pc:sldMk cId="1921942268" sldId="391"/>
            <ac:spMk id="211" creationId="{BD01C079-BAAB-54EB-2F64-443DE31D430A}"/>
          </ac:spMkLst>
        </pc:spChg>
        <pc:spChg chg="add mod">
          <ac:chgData name="Diego Zabala" userId="210014a7-c3e2-4284-81d5-a5a53d37c8c9" providerId="ADAL" clId="{C47AE9B7-0B9C-4AB7-8DE8-E626FDA45338}" dt="2023-09-30T12:41:27.138" v="297" actId="1035"/>
          <ac:spMkLst>
            <pc:docMk/>
            <pc:sldMk cId="1921942268" sldId="391"/>
            <ac:spMk id="212" creationId="{5D90D1B4-9EF2-1C92-E1EB-F1659647A9E7}"/>
          </ac:spMkLst>
        </pc:spChg>
        <pc:spChg chg="add mod">
          <ac:chgData name="Diego Zabala" userId="210014a7-c3e2-4284-81d5-a5a53d37c8c9" providerId="ADAL" clId="{C47AE9B7-0B9C-4AB7-8DE8-E626FDA45338}" dt="2023-09-30T12:43:52.937" v="351" actId="14100"/>
          <ac:spMkLst>
            <pc:docMk/>
            <pc:sldMk cId="1921942268" sldId="391"/>
            <ac:spMk id="213" creationId="{28BA3E0D-FC91-ED25-D20E-785C0FA9D32E}"/>
          </ac:spMkLst>
        </pc:spChg>
        <pc:spChg chg="add mod">
          <ac:chgData name="Diego Zabala" userId="210014a7-c3e2-4284-81d5-a5a53d37c8c9" providerId="ADAL" clId="{C47AE9B7-0B9C-4AB7-8DE8-E626FDA45338}" dt="2023-09-30T12:41:27.138" v="297" actId="1035"/>
          <ac:spMkLst>
            <pc:docMk/>
            <pc:sldMk cId="1921942268" sldId="391"/>
            <ac:spMk id="214" creationId="{D7DAEDA9-691E-FC74-0D5E-47CB3C84B5A9}"/>
          </ac:spMkLst>
        </pc:spChg>
        <pc:spChg chg="add mod">
          <ac:chgData name="Diego Zabala" userId="210014a7-c3e2-4284-81d5-a5a53d37c8c9" providerId="ADAL" clId="{C47AE9B7-0B9C-4AB7-8DE8-E626FDA45338}" dt="2023-09-30T12:43:27.321" v="346" actId="14100"/>
          <ac:spMkLst>
            <pc:docMk/>
            <pc:sldMk cId="1921942268" sldId="391"/>
            <ac:spMk id="215" creationId="{55476B88-D379-C013-7860-EC0069B8763D}"/>
          </ac:spMkLst>
        </pc:spChg>
        <pc:spChg chg="add mod">
          <ac:chgData name="Diego Zabala" userId="210014a7-c3e2-4284-81d5-a5a53d37c8c9" providerId="ADAL" clId="{C47AE9B7-0B9C-4AB7-8DE8-E626FDA45338}" dt="2023-09-30T12:44:38.860" v="371" actId="1037"/>
          <ac:spMkLst>
            <pc:docMk/>
            <pc:sldMk cId="1921942268" sldId="391"/>
            <ac:spMk id="216" creationId="{6B2B18F8-D0AA-602E-5738-A3899E7793BC}"/>
          </ac:spMkLst>
        </pc:spChg>
        <pc:spChg chg="add mod">
          <ac:chgData name="Diego Zabala" userId="210014a7-c3e2-4284-81d5-a5a53d37c8c9" providerId="ADAL" clId="{C47AE9B7-0B9C-4AB7-8DE8-E626FDA45338}" dt="2023-09-30T12:43:36.471" v="348" actId="14100"/>
          <ac:spMkLst>
            <pc:docMk/>
            <pc:sldMk cId="1921942268" sldId="391"/>
            <ac:spMk id="217" creationId="{29F0FCFF-8B0A-A678-2ACC-9DD9363A07BC}"/>
          </ac:spMkLst>
        </pc:spChg>
        <pc:spChg chg="add mod">
          <ac:chgData name="Diego Zabala" userId="210014a7-c3e2-4284-81d5-a5a53d37c8c9" providerId="ADAL" clId="{C47AE9B7-0B9C-4AB7-8DE8-E626FDA45338}" dt="2023-09-30T12:44:20.673" v="363" actId="20577"/>
          <ac:spMkLst>
            <pc:docMk/>
            <pc:sldMk cId="1921942268" sldId="391"/>
            <ac:spMk id="218" creationId="{DC8E07B9-6C25-9CCB-267C-42859D935125}"/>
          </ac:spMkLst>
        </pc:spChg>
        <pc:spChg chg="add mod">
          <ac:chgData name="Diego Zabala" userId="210014a7-c3e2-4284-81d5-a5a53d37c8c9" providerId="ADAL" clId="{C47AE9B7-0B9C-4AB7-8DE8-E626FDA45338}" dt="2023-09-30T12:42:35.901" v="334" actId="14100"/>
          <ac:spMkLst>
            <pc:docMk/>
            <pc:sldMk cId="1921942268" sldId="391"/>
            <ac:spMk id="219" creationId="{3ADCF2E6-9E20-94CC-FEC8-BE3AF1A03C78}"/>
          </ac:spMkLst>
        </pc:spChg>
        <pc:spChg chg="add mod">
          <ac:chgData name="Diego Zabala" userId="210014a7-c3e2-4284-81d5-a5a53d37c8c9" providerId="ADAL" clId="{C47AE9B7-0B9C-4AB7-8DE8-E626FDA45338}" dt="2023-09-30T12:42:38.847" v="335" actId="14100"/>
          <ac:spMkLst>
            <pc:docMk/>
            <pc:sldMk cId="1921942268" sldId="391"/>
            <ac:spMk id="220" creationId="{DE7727DC-5064-B735-355A-98418184397F}"/>
          </ac:spMkLst>
        </pc:spChg>
        <pc:spChg chg="add mod">
          <ac:chgData name="Diego Zabala" userId="210014a7-c3e2-4284-81d5-a5a53d37c8c9" providerId="ADAL" clId="{C47AE9B7-0B9C-4AB7-8DE8-E626FDA45338}" dt="2023-09-30T12:44:49.631" v="374" actId="14100"/>
          <ac:spMkLst>
            <pc:docMk/>
            <pc:sldMk cId="1921942268" sldId="391"/>
            <ac:spMk id="221" creationId="{E235BADC-F015-96DC-2B25-1A7A0E6426E6}"/>
          </ac:spMkLst>
        </pc:spChg>
        <pc:spChg chg="add mod">
          <ac:chgData name="Diego Zabala" userId="210014a7-c3e2-4284-81d5-a5a53d37c8c9" providerId="ADAL" clId="{C47AE9B7-0B9C-4AB7-8DE8-E626FDA45338}" dt="2023-09-30T12:45:00.589" v="378" actId="1076"/>
          <ac:spMkLst>
            <pc:docMk/>
            <pc:sldMk cId="1921942268" sldId="391"/>
            <ac:spMk id="227" creationId="{388E3431-FD57-BF9B-0ECD-3D0263BE51B9}"/>
          </ac:spMkLst>
        </pc:spChg>
        <pc:spChg chg="add mod">
          <ac:chgData name="Diego Zabala" userId="210014a7-c3e2-4284-81d5-a5a53d37c8c9" providerId="ADAL" clId="{C47AE9B7-0B9C-4AB7-8DE8-E626FDA45338}" dt="2023-09-30T12:41:27.138" v="297" actId="1035"/>
          <ac:spMkLst>
            <pc:docMk/>
            <pc:sldMk cId="1921942268" sldId="391"/>
            <ac:spMk id="229" creationId="{59749E73-8004-8122-3E7B-A9A7A13814A6}"/>
          </ac:spMkLst>
        </pc:spChg>
        <pc:spChg chg="mod">
          <ac:chgData name="Diego Zabala" userId="210014a7-c3e2-4284-81d5-a5a53d37c8c9" providerId="ADAL" clId="{C47AE9B7-0B9C-4AB7-8DE8-E626FDA45338}" dt="2023-09-30T12:42:02.584" v="325" actId="20577"/>
          <ac:spMkLst>
            <pc:docMk/>
            <pc:sldMk cId="1921942268" sldId="391"/>
            <ac:spMk id="230" creationId="{00000000-0000-0000-0000-000000000000}"/>
          </ac:spMkLst>
        </pc:spChg>
        <pc:spChg chg="add mod">
          <ac:chgData name="Diego Zabala" userId="210014a7-c3e2-4284-81d5-a5a53d37c8c9" providerId="ADAL" clId="{C47AE9B7-0B9C-4AB7-8DE8-E626FDA45338}" dt="2023-09-30T12:41:27.138" v="297" actId="1035"/>
          <ac:spMkLst>
            <pc:docMk/>
            <pc:sldMk cId="1921942268" sldId="391"/>
            <ac:spMk id="232" creationId="{0AB36EB0-438F-60BE-072B-29D39049E14E}"/>
          </ac:spMkLst>
        </pc:spChg>
        <pc:cxnChg chg="add mod">
          <ac:chgData name="Diego Zabala" userId="210014a7-c3e2-4284-81d5-a5a53d37c8c9" providerId="ADAL" clId="{C47AE9B7-0B9C-4AB7-8DE8-E626FDA45338}" dt="2023-09-30T12:42:12.145" v="327" actId="208"/>
          <ac:cxnSpMkLst>
            <pc:docMk/>
            <pc:sldMk cId="1921942268" sldId="391"/>
            <ac:cxnSpMk id="222" creationId="{6812F583-C7BB-C733-E486-E205B12EF236}"/>
          </ac:cxnSpMkLst>
        </pc:cxnChg>
        <pc:cxnChg chg="add mod">
          <ac:chgData name="Diego Zabala" userId="210014a7-c3e2-4284-81d5-a5a53d37c8c9" providerId="ADAL" clId="{C47AE9B7-0B9C-4AB7-8DE8-E626FDA45338}" dt="2023-09-30T12:42:30.651" v="332" actId="208"/>
          <ac:cxnSpMkLst>
            <pc:docMk/>
            <pc:sldMk cId="1921942268" sldId="391"/>
            <ac:cxnSpMk id="223" creationId="{EA6752C5-5F46-CC01-A5CF-D35D346D1431}"/>
          </ac:cxnSpMkLst>
        </pc:cxnChg>
        <pc:cxnChg chg="add mod">
          <ac:chgData name="Diego Zabala" userId="210014a7-c3e2-4284-81d5-a5a53d37c8c9" providerId="ADAL" clId="{C47AE9B7-0B9C-4AB7-8DE8-E626FDA45338}" dt="2023-09-30T12:44:42.688" v="372" actId="14100"/>
          <ac:cxnSpMkLst>
            <pc:docMk/>
            <pc:sldMk cId="1921942268" sldId="391"/>
            <ac:cxnSpMk id="224" creationId="{8B208951-FA51-0CC7-16C7-22557B08E7AC}"/>
          </ac:cxnSpMkLst>
        </pc:cxnChg>
        <pc:cxnChg chg="add mod">
          <ac:chgData name="Diego Zabala" userId="210014a7-c3e2-4284-81d5-a5a53d37c8c9" providerId="ADAL" clId="{C47AE9B7-0B9C-4AB7-8DE8-E626FDA45338}" dt="2023-09-30T12:44:02.230" v="354" actId="14100"/>
          <ac:cxnSpMkLst>
            <pc:docMk/>
            <pc:sldMk cId="1921942268" sldId="391"/>
            <ac:cxnSpMk id="225" creationId="{0BFC4FAE-5596-E52B-D12D-455DA7880928}"/>
          </ac:cxnSpMkLst>
        </pc:cxnChg>
        <pc:cxnChg chg="add mod">
          <ac:chgData name="Diego Zabala" userId="210014a7-c3e2-4284-81d5-a5a53d37c8c9" providerId="ADAL" clId="{C47AE9B7-0B9C-4AB7-8DE8-E626FDA45338}" dt="2023-09-30T12:42:09.707" v="326" actId="208"/>
          <ac:cxnSpMkLst>
            <pc:docMk/>
            <pc:sldMk cId="1921942268" sldId="391"/>
            <ac:cxnSpMk id="226" creationId="{6B7058DF-599A-F09C-5BE0-55C4D6D26CD6}"/>
          </ac:cxnSpMkLst>
        </pc:cxnChg>
        <pc:cxnChg chg="add mod">
          <ac:chgData name="Diego Zabala" userId="210014a7-c3e2-4284-81d5-a5a53d37c8c9" providerId="ADAL" clId="{C47AE9B7-0B9C-4AB7-8DE8-E626FDA45338}" dt="2023-09-30T12:42:24.167" v="331" actId="208"/>
          <ac:cxnSpMkLst>
            <pc:docMk/>
            <pc:sldMk cId="1921942268" sldId="391"/>
            <ac:cxnSpMk id="233" creationId="{C3AF8763-EC32-618C-6055-86239C2C63BB}"/>
          </ac:cxnSpMkLst>
        </pc:cxnChg>
        <pc:cxnChg chg="add mod">
          <ac:chgData name="Diego Zabala" userId="210014a7-c3e2-4284-81d5-a5a53d37c8c9" providerId="ADAL" clId="{C47AE9B7-0B9C-4AB7-8DE8-E626FDA45338}" dt="2023-09-30T12:43:10.199" v="341" actId="1076"/>
          <ac:cxnSpMkLst>
            <pc:docMk/>
            <pc:sldMk cId="1921942268" sldId="391"/>
            <ac:cxnSpMk id="234" creationId="{800DCFDA-AEDB-D218-C3AA-AF3465CA1F7C}"/>
          </ac:cxnSpMkLst>
        </pc:cxnChg>
      </pc:sldChg>
      <pc:sldChg chg="add">
        <pc:chgData name="Diego Zabala" userId="210014a7-c3e2-4284-81d5-a5a53d37c8c9" providerId="ADAL" clId="{C47AE9B7-0B9C-4AB7-8DE8-E626FDA45338}" dt="2023-09-30T12:48:06.595" v="382" actId="2890"/>
        <pc:sldMkLst>
          <pc:docMk/>
          <pc:sldMk cId="3331326997" sldId="392"/>
        </pc:sldMkLst>
      </pc:sldChg>
      <pc:sldMasterChg chg="delSldLayout">
        <pc:chgData name="Diego Zabala" userId="210014a7-c3e2-4284-81d5-a5a53d37c8c9" providerId="ADAL" clId="{C47AE9B7-0B9C-4AB7-8DE8-E626FDA45338}" dt="2023-09-30T12:19:15.534" v="31" actId="47"/>
        <pc:sldMasterMkLst>
          <pc:docMk/>
          <pc:sldMasterMk cId="0" sldId="2147483662"/>
        </pc:sldMasterMkLst>
        <pc:sldLayoutChg chg="del">
          <pc:chgData name="Diego Zabala" userId="210014a7-c3e2-4284-81d5-a5a53d37c8c9" providerId="ADAL" clId="{C47AE9B7-0B9C-4AB7-8DE8-E626FDA45338}" dt="2023-09-30T12:19:15.534" v="31" actId="47"/>
          <pc:sldLayoutMkLst>
            <pc:docMk/>
            <pc:sldMasterMk cId="0" sldId="2147483662"/>
            <pc:sldLayoutMk cId="596744603" sldId="21474836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41177af158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41177af158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41177af158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41177af158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s-ES_tradnl" noProof="0" dirty="0"/>
          </a:p>
        </p:txBody>
      </p:sp>
    </p:spTree>
    <p:extLst>
      <p:ext uri="{BB962C8B-B14F-4D97-AF65-F5344CB8AC3E}">
        <p14:creationId xmlns:p14="http://schemas.microsoft.com/office/powerpoint/2010/main" val="299622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41177af158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41177af158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s-ES_tradnl" noProof="0" dirty="0"/>
          </a:p>
        </p:txBody>
      </p:sp>
    </p:spTree>
    <p:extLst>
      <p:ext uri="{BB962C8B-B14F-4D97-AF65-F5344CB8AC3E}">
        <p14:creationId xmlns:p14="http://schemas.microsoft.com/office/powerpoint/2010/main" val="280672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7426469d04_9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g27426469d04_9_1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s-AR" dirty="0"/>
          </a:p>
        </p:txBody>
      </p:sp>
    </p:spTree>
    <p:extLst>
      <p:ext uri="{BB962C8B-B14F-4D97-AF65-F5344CB8AC3E}">
        <p14:creationId xmlns:p14="http://schemas.microsoft.com/office/powerpoint/2010/main" val="1977431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7426469d04_9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g27426469d04_9_1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s-AR" dirty="0"/>
          </a:p>
        </p:txBody>
      </p:sp>
    </p:spTree>
    <p:extLst>
      <p:ext uri="{BB962C8B-B14F-4D97-AF65-F5344CB8AC3E}">
        <p14:creationId xmlns:p14="http://schemas.microsoft.com/office/powerpoint/2010/main" val="23290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7426469d04_9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g27426469d04_9_2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2" name="Google Shape;722;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41177af158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41177af158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7426469d04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7426469d04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_tradnl"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ES_tradnl" noProof="0" dirty="0">
              <a:latin typefac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41177af158_0_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41177af158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41177af158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141177af158_0_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a:spcBef>
                <a:spcPts val="0"/>
              </a:spcBef>
              <a:spcAft>
                <a:spcPts val="0"/>
              </a:spcAft>
              <a:buNone/>
            </a:pPr>
            <a:endParaRPr lang="es-ES" b="0" dirty="0">
              <a:effectLst/>
              <a:latin typefac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41177af158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141177af158_0_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a:spcBef>
                <a:spcPts val="0"/>
              </a:spcBef>
              <a:spcAft>
                <a:spcPts val="0"/>
              </a:spcAft>
              <a:buNone/>
            </a:pPr>
            <a:endParaRPr lang="es-ES" b="0" dirty="0">
              <a:effectLst/>
              <a:latin typeface=""/>
            </a:endParaRPr>
          </a:p>
        </p:txBody>
      </p:sp>
    </p:spTree>
    <p:extLst>
      <p:ext uri="{BB962C8B-B14F-4D97-AF65-F5344CB8AC3E}">
        <p14:creationId xmlns:p14="http://schemas.microsoft.com/office/powerpoint/2010/main" val="144113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100"/>
              <a:buFont typeface="Calibri"/>
              <a:buNone/>
            </a:pPr>
            <a:endParaRPr dirty="0"/>
          </a:p>
        </p:txBody>
      </p:sp>
    </p:spTree>
    <p:extLst>
      <p:ext uri="{BB962C8B-B14F-4D97-AF65-F5344CB8AC3E}">
        <p14:creationId xmlns:p14="http://schemas.microsoft.com/office/powerpoint/2010/main" val="1132070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41177af158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41177af158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s-ES_tradnl" noProof="0" dirty="0"/>
          </a:p>
        </p:txBody>
      </p:sp>
    </p:spTree>
    <p:extLst>
      <p:ext uri="{BB962C8B-B14F-4D97-AF65-F5344CB8AC3E}">
        <p14:creationId xmlns:p14="http://schemas.microsoft.com/office/powerpoint/2010/main" val="4007504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
        <p:nvSpPr>
          <p:cNvPr id="9" name="Google Shape;9;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800"/>
              <a:buFont typeface="Barlow"/>
              <a:buNone/>
              <a:defRPr sz="3800" b="1">
                <a:latin typeface="Barlow"/>
                <a:ea typeface="Barlow"/>
                <a:cs typeface="Barlow"/>
                <a:sym typeface="Barlow"/>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5" name="Google Shape;45;p1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100"/>
              <a:buFont typeface="Barlow"/>
              <a:buNone/>
              <a:defRPr sz="2100">
                <a:latin typeface="Barlow"/>
                <a:ea typeface="Barlow"/>
                <a:cs typeface="Barlow"/>
                <a:sym typeface="Barlow"/>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6" name="Google Shape;46;p1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rgbClr val="6959A6"/>
              </a:buClr>
              <a:buSzPts val="1800"/>
              <a:buFont typeface="Barlow"/>
              <a:buChar char="●"/>
              <a:defRPr>
                <a:solidFill>
                  <a:schemeClr val="dk1"/>
                </a:solidFill>
                <a:latin typeface="Barlow"/>
                <a:ea typeface="Barlow"/>
                <a:cs typeface="Barlow"/>
                <a:sym typeface="Barlow"/>
              </a:defRPr>
            </a:lvl1pPr>
            <a:lvl2pPr marL="914400" lvl="1"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2pPr>
            <a:lvl3pPr marL="1371600" lvl="2"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3pPr>
            <a:lvl4pPr marL="1828800" lvl="3"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4pPr>
            <a:lvl5pPr marL="2286000" lvl="4"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5pPr>
            <a:lvl6pPr marL="2743200" lvl="5"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6pPr>
            <a:lvl7pPr marL="3200400" lvl="6"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7pPr>
            <a:lvl8pPr marL="3657600" lvl="7"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8pPr>
            <a:lvl9pPr marL="4114800" lvl="8"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9pPr>
          </a:lstStyle>
          <a:p>
            <a:endParaRPr/>
          </a:p>
        </p:txBody>
      </p:sp>
      <p:pic>
        <p:nvPicPr>
          <p:cNvPr id="47" name="Google Shape;47;p13"/>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4"/>
          <p:cNvSpPr txBox="1">
            <a:spLocks noGrp="1"/>
          </p:cNvSpPr>
          <p:nvPr>
            <p:ph type="body" idx="1"/>
          </p:nvPr>
        </p:nvSpPr>
        <p:spPr>
          <a:xfrm>
            <a:off x="311700" y="43829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Font typeface="Barlow"/>
              <a:buNone/>
              <a:defRPr>
                <a:latin typeface="Barlow"/>
                <a:ea typeface="Barlow"/>
                <a:cs typeface="Barlow"/>
                <a:sym typeface="Barlow"/>
              </a:defRPr>
            </a:lvl1pPr>
          </a:lstStyle>
          <a:p>
            <a:endParaRPr/>
          </a:p>
        </p:txBody>
      </p:sp>
      <p:pic>
        <p:nvPicPr>
          <p:cNvPr id="50" name="Google Shape;50;p14"/>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5"/>
          <p:cNvSpPr txBox="1">
            <a:spLocks noGrp="1"/>
          </p:cNvSpPr>
          <p:nvPr>
            <p:ph type="title" hasCustomPrompt="1"/>
          </p:nvPr>
        </p:nvSpPr>
        <p:spPr>
          <a:xfrm>
            <a:off x="311700" y="42177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00AEB2"/>
              </a:buClr>
              <a:buSzPts val="11800"/>
              <a:buFont typeface="Barlow"/>
              <a:buNone/>
              <a:defRPr sz="11800" b="1">
                <a:solidFill>
                  <a:srgbClr val="00AEB2"/>
                </a:solidFill>
                <a:latin typeface="Barlow"/>
                <a:ea typeface="Barlow"/>
                <a:cs typeface="Barlow"/>
                <a:sym typeface="Barlow"/>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3" name="Google Shape;53;p15"/>
          <p:cNvSpPr txBox="1">
            <a:spLocks noGrp="1"/>
          </p:cNvSpPr>
          <p:nvPr>
            <p:ph type="body" idx="1"/>
          </p:nvPr>
        </p:nvSpPr>
        <p:spPr>
          <a:xfrm>
            <a:off x="311700" y="246787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rgbClr val="6959A6"/>
              </a:buClr>
              <a:buSzPts val="1800"/>
              <a:buFont typeface="Barlow"/>
              <a:buChar char="●"/>
              <a:defRPr b="1">
                <a:latin typeface="Barlow"/>
                <a:ea typeface="Barlow"/>
                <a:cs typeface="Barlow"/>
                <a:sym typeface="Barlow"/>
              </a:defRPr>
            </a:lvl1pPr>
            <a:lvl2pPr marL="914400" lvl="1"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2pPr>
            <a:lvl3pPr marL="1371600" lvl="2"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3pPr>
            <a:lvl4pPr marL="1828800" lvl="3"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4pPr>
            <a:lvl5pPr marL="2286000" lvl="4"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5pPr>
            <a:lvl6pPr marL="2743200" lvl="5"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6pPr>
            <a:lvl7pPr marL="3200400" lvl="6"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7pPr>
            <a:lvl8pPr marL="3657600" lvl="7"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8pPr>
            <a:lvl9pPr marL="4114800" lvl="8"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9pPr>
          </a:lstStyle>
          <a:p>
            <a:endParaRPr/>
          </a:p>
        </p:txBody>
      </p:sp>
      <p:pic>
        <p:nvPicPr>
          <p:cNvPr id="54" name="Google Shape;54;p15"/>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_COLUMN_TEXT_1">
  <p:cSld name="ONE_COLUMN_TEXT_1">
    <p:spTree>
      <p:nvGrpSpPr>
        <p:cNvPr id="1" name="Shape 13"/>
        <p:cNvGrpSpPr/>
        <p:nvPr/>
      </p:nvGrpSpPr>
      <p:grpSpPr>
        <a:xfrm>
          <a:off x="0" y="0"/>
          <a:ext cx="0" cy="0"/>
          <a:chOff x="0" y="0"/>
          <a:chExt cx="0" cy="0"/>
        </a:xfrm>
      </p:grpSpPr>
      <p:sp>
        <p:nvSpPr>
          <p:cNvPr id="14" name="Google Shape;14;p4"/>
          <p:cNvSpPr/>
          <p:nvPr/>
        </p:nvSpPr>
        <p:spPr>
          <a:xfrm rot="10800000" flipH="1">
            <a:off x="-9853" y="-9853"/>
            <a:ext cx="2852400" cy="1068000"/>
          </a:xfrm>
          <a:prstGeom prst="round1Rect">
            <a:avLst>
              <a:gd name="adj" fmla="val 16667"/>
            </a:avLst>
          </a:pr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 name="Google Shape;15;p4"/>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preguntas-break">
  <p:cSld name="CUSTOM_27">
    <p:spTree>
      <p:nvGrpSpPr>
        <p:cNvPr id="1" name="Shape 20"/>
        <p:cNvGrpSpPr/>
        <p:nvPr/>
      </p:nvGrpSpPr>
      <p:grpSpPr>
        <a:xfrm>
          <a:off x="0" y="0"/>
          <a:ext cx="0" cy="0"/>
          <a:chOff x="0" y="0"/>
          <a:chExt cx="0" cy="0"/>
        </a:xfrm>
      </p:grpSpPr>
      <p:pic>
        <p:nvPicPr>
          <p:cNvPr id="21" name="Google Shape;21;p6"/>
          <p:cNvPicPr preferRelativeResize="0"/>
          <p:nvPr/>
        </p:nvPicPr>
        <p:blipFill rotWithShape="1">
          <a:blip r:embed="rId2">
            <a:alphaModFix/>
          </a:blip>
          <a:srcRect t="6171" b="6170"/>
          <a:stretch/>
        </p:blipFill>
        <p:spPr>
          <a:xfrm>
            <a:off x="7913250" y="0"/>
            <a:ext cx="1349050" cy="5143498"/>
          </a:xfrm>
          <a:prstGeom prst="rect">
            <a:avLst/>
          </a:prstGeom>
          <a:noFill/>
          <a:ln>
            <a:noFill/>
          </a:ln>
        </p:spPr>
      </p:pic>
      <p:pic>
        <p:nvPicPr>
          <p:cNvPr id="22" name="Google Shape;22;p6"/>
          <p:cNvPicPr preferRelativeResize="0"/>
          <p:nvPr/>
        </p:nvPicPr>
        <p:blipFill rotWithShape="1">
          <a:blip r:embed="rId2">
            <a:alphaModFix/>
          </a:blip>
          <a:srcRect t="6171" b="6170"/>
          <a:stretch/>
        </p:blipFill>
        <p:spPr>
          <a:xfrm rot="10800000">
            <a:off x="0" y="0"/>
            <a:ext cx="1349050" cy="5143498"/>
          </a:xfrm>
          <a:prstGeom prst="rect">
            <a:avLst/>
          </a:prstGeom>
          <a:noFill/>
          <a:ln>
            <a:noFill/>
          </a:ln>
        </p:spPr>
      </p:pic>
      <p:sp>
        <p:nvSpPr>
          <p:cNvPr id="23" name="Google Shape;23;p6"/>
          <p:cNvSpPr txBox="1">
            <a:spLocks noGrp="1"/>
          </p:cNvSpPr>
          <p:nvPr>
            <p:ph type="title"/>
          </p:nvPr>
        </p:nvSpPr>
        <p:spPr>
          <a:xfrm>
            <a:off x="2384900" y="1808100"/>
            <a:ext cx="4492500" cy="12225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200"/>
              <a:buFont typeface="Barlow"/>
              <a:buNone/>
              <a:defRPr sz="3200" b="1">
                <a:latin typeface="Barlow"/>
                <a:ea typeface="Barlow"/>
                <a:cs typeface="Barlow"/>
                <a:sym typeface="Barlow"/>
              </a:defRPr>
            </a:lvl1pPr>
            <a:lvl2pPr lvl="1" algn="ctr">
              <a:lnSpc>
                <a:spcPct val="100000"/>
              </a:lnSpc>
              <a:spcBef>
                <a:spcPts val="0"/>
              </a:spcBef>
              <a:spcAft>
                <a:spcPts val="0"/>
              </a:spcAft>
              <a:buSzPts val="2000"/>
              <a:buNone/>
              <a:defRPr sz="2000" b="1"/>
            </a:lvl2pPr>
            <a:lvl3pPr lvl="2" algn="ctr">
              <a:lnSpc>
                <a:spcPct val="100000"/>
              </a:lnSpc>
              <a:spcBef>
                <a:spcPts val="0"/>
              </a:spcBef>
              <a:spcAft>
                <a:spcPts val="0"/>
              </a:spcAft>
              <a:buSzPts val="2000"/>
              <a:buNone/>
              <a:defRPr sz="2000" b="1"/>
            </a:lvl3pPr>
            <a:lvl4pPr lvl="3" algn="ctr">
              <a:lnSpc>
                <a:spcPct val="100000"/>
              </a:lnSpc>
              <a:spcBef>
                <a:spcPts val="0"/>
              </a:spcBef>
              <a:spcAft>
                <a:spcPts val="0"/>
              </a:spcAft>
              <a:buSzPts val="2000"/>
              <a:buNone/>
              <a:defRPr sz="2000" b="1"/>
            </a:lvl4pPr>
            <a:lvl5pPr lvl="4" algn="ctr">
              <a:lnSpc>
                <a:spcPct val="100000"/>
              </a:lnSpc>
              <a:spcBef>
                <a:spcPts val="0"/>
              </a:spcBef>
              <a:spcAft>
                <a:spcPts val="0"/>
              </a:spcAft>
              <a:buSzPts val="2000"/>
              <a:buNone/>
              <a:defRPr sz="2000" b="1"/>
            </a:lvl5pPr>
            <a:lvl6pPr lvl="5" algn="ctr">
              <a:lnSpc>
                <a:spcPct val="100000"/>
              </a:lnSpc>
              <a:spcBef>
                <a:spcPts val="0"/>
              </a:spcBef>
              <a:spcAft>
                <a:spcPts val="0"/>
              </a:spcAft>
              <a:buSzPts val="2000"/>
              <a:buNone/>
              <a:defRPr sz="2000" b="1"/>
            </a:lvl6pPr>
            <a:lvl7pPr lvl="6" algn="ctr">
              <a:lnSpc>
                <a:spcPct val="100000"/>
              </a:lnSpc>
              <a:spcBef>
                <a:spcPts val="0"/>
              </a:spcBef>
              <a:spcAft>
                <a:spcPts val="0"/>
              </a:spcAft>
              <a:buSzPts val="2000"/>
              <a:buNone/>
              <a:defRPr sz="2000" b="1"/>
            </a:lvl7pPr>
            <a:lvl8pPr lvl="7" algn="ctr">
              <a:lnSpc>
                <a:spcPct val="100000"/>
              </a:lnSpc>
              <a:spcBef>
                <a:spcPts val="0"/>
              </a:spcBef>
              <a:spcAft>
                <a:spcPts val="0"/>
              </a:spcAft>
              <a:buSzPts val="2000"/>
              <a:buNone/>
              <a:defRPr sz="2000" b="1"/>
            </a:lvl8pPr>
            <a:lvl9pPr lvl="8" algn="ctr">
              <a:lnSpc>
                <a:spcPct val="100000"/>
              </a:lnSpc>
              <a:spcBef>
                <a:spcPts val="0"/>
              </a:spcBef>
              <a:spcAft>
                <a:spcPts val="0"/>
              </a:spcAft>
              <a:buSzPts val="2000"/>
              <a:buNone/>
              <a:defRPr sz="2000" b="1"/>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ama colores ">
  <p:cSld name="CUSTOM_25">
    <p:spTree>
      <p:nvGrpSpPr>
        <p:cNvPr id="1" name="Shape 24"/>
        <p:cNvGrpSpPr/>
        <p:nvPr/>
      </p:nvGrpSpPr>
      <p:grpSpPr>
        <a:xfrm>
          <a:off x="0" y="0"/>
          <a:ext cx="0" cy="0"/>
          <a:chOff x="0" y="0"/>
          <a:chExt cx="0" cy="0"/>
        </a:xfrm>
      </p:grpSpPr>
      <p:pic>
        <p:nvPicPr>
          <p:cNvPr id="25" name="Google Shape;25;p7"/>
          <p:cNvPicPr preferRelativeResize="0"/>
          <p:nvPr/>
        </p:nvPicPr>
        <p:blipFill rotWithShape="1">
          <a:blip r:embed="rId2">
            <a:alphaModFix/>
          </a:blip>
          <a:srcRect t="5338"/>
          <a:stretch/>
        </p:blipFill>
        <p:spPr>
          <a:xfrm>
            <a:off x="0" y="0"/>
            <a:ext cx="9144002"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ndo-trama-gris">
  <p:cSld name="CUSTOM_26">
    <p:spTree>
      <p:nvGrpSpPr>
        <p:cNvPr id="1" name="Shape 26"/>
        <p:cNvGrpSpPr/>
        <p:nvPr/>
      </p:nvGrpSpPr>
      <p:grpSpPr>
        <a:xfrm>
          <a:off x="0" y="0"/>
          <a:ext cx="0" cy="0"/>
          <a:chOff x="0" y="0"/>
          <a:chExt cx="0" cy="0"/>
        </a:xfrm>
      </p:grpSpPr>
      <p:pic>
        <p:nvPicPr>
          <p:cNvPr id="27" name="Google Shape;27;p8"/>
          <p:cNvPicPr preferRelativeResize="0"/>
          <p:nvPr/>
        </p:nvPicPr>
        <p:blipFill rotWithShape="1">
          <a:blip r:embed="rId2">
            <a:alphaModFix/>
          </a:blip>
          <a:srcRect b="5346"/>
          <a:stretch/>
        </p:blipFill>
        <p:spPr>
          <a:xfrm>
            <a:off x="0" y="0"/>
            <a:ext cx="9144002"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9"/>
          <p:cNvSpPr/>
          <p:nvPr/>
        </p:nvSpPr>
        <p:spPr>
          <a:xfrm>
            <a:off x="141150" y="-132325"/>
            <a:ext cx="1023300" cy="2241000"/>
          </a:xfrm>
          <a:prstGeom prst="roundRect">
            <a:avLst>
              <a:gd name="adj" fmla="val 16667"/>
            </a:avLst>
          </a:prstGeom>
          <a:solidFill>
            <a:srgbClr val="00AE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9"/>
          <p:cNvSpPr/>
          <p:nvPr/>
        </p:nvSpPr>
        <p:spPr>
          <a:xfrm>
            <a:off x="7957075" y="3046200"/>
            <a:ext cx="1023300" cy="2241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Google Shape;31;p9"/>
          <p:cNvPicPr preferRelativeResize="0"/>
          <p:nvPr/>
        </p:nvPicPr>
        <p:blipFill rotWithShape="1">
          <a:blip r:embed="rId2">
            <a:alphaModFix/>
          </a:blip>
          <a:srcRect/>
          <a:stretch/>
        </p:blipFill>
        <p:spPr>
          <a:xfrm>
            <a:off x="325350" y="4313125"/>
            <a:ext cx="1183299" cy="665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1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8" name="Google Shape;3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1" name="Google Shape;4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0000"/>
              </a:buClr>
              <a:buSzPts val="3800"/>
              <a:buFont typeface="Barlow"/>
              <a:buNone/>
              <a:defRPr sz="2400" b="1" i="0" u="none" strike="noStrike" cap="none">
                <a:solidFill>
                  <a:srgbClr val="000000"/>
                </a:solidFill>
                <a:latin typeface="Barlow"/>
                <a:ea typeface="Barlow"/>
                <a:cs typeface="Barlow"/>
                <a:sym typeface="Barlow"/>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92850" y="1017725"/>
            <a:ext cx="7717500" cy="3695100"/>
          </a:xfrm>
          <a:prstGeom prst="rect">
            <a:avLst/>
          </a:prstGeom>
          <a:noFill/>
          <a:ln>
            <a:noFill/>
          </a:ln>
        </p:spPr>
        <p:txBody>
          <a:bodyPr spcFirstLastPara="1" wrap="square" lIns="91425" tIns="91425" rIns="91425" bIns="91425" anchor="ctr" anchorCtr="0">
            <a:normAutofit/>
          </a:bodyPr>
          <a:lstStyle>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hyperlink" Target="mailto:consultasCOBOL@soysilvertech.or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1.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16"/>
          <p:cNvPicPr preferRelativeResize="0"/>
          <p:nvPr/>
        </p:nvPicPr>
        <p:blipFill rotWithShape="1">
          <a:blip r:embed="rId3">
            <a:alphaModFix/>
          </a:blip>
          <a:srcRect l="28780" t="36864"/>
          <a:stretch/>
        </p:blipFill>
        <p:spPr>
          <a:xfrm>
            <a:off x="0" y="0"/>
            <a:ext cx="3717274" cy="3295350"/>
          </a:xfrm>
          <a:prstGeom prst="rect">
            <a:avLst/>
          </a:prstGeom>
          <a:noFill/>
          <a:ln>
            <a:noFill/>
          </a:ln>
        </p:spPr>
      </p:pic>
      <p:pic>
        <p:nvPicPr>
          <p:cNvPr id="60" name="Google Shape;60;p16"/>
          <p:cNvPicPr preferRelativeResize="0"/>
          <p:nvPr/>
        </p:nvPicPr>
        <p:blipFill rotWithShape="1">
          <a:blip r:embed="rId4">
            <a:alphaModFix/>
          </a:blip>
          <a:srcRect r="21092" b="29453"/>
          <a:stretch/>
        </p:blipFill>
        <p:spPr>
          <a:xfrm>
            <a:off x="6107500" y="2428775"/>
            <a:ext cx="3036498" cy="2714726"/>
          </a:xfrm>
          <a:prstGeom prst="rect">
            <a:avLst/>
          </a:prstGeom>
          <a:noFill/>
          <a:ln>
            <a:noFill/>
          </a:ln>
        </p:spPr>
      </p:pic>
      <p:pic>
        <p:nvPicPr>
          <p:cNvPr id="61" name="Google Shape;61;p16"/>
          <p:cNvPicPr preferRelativeResize="0"/>
          <p:nvPr/>
        </p:nvPicPr>
        <p:blipFill rotWithShape="1">
          <a:blip r:embed="rId5">
            <a:alphaModFix/>
          </a:blip>
          <a:srcRect/>
          <a:stretch/>
        </p:blipFill>
        <p:spPr>
          <a:xfrm>
            <a:off x="2485900" y="1093525"/>
            <a:ext cx="4172201" cy="2346849"/>
          </a:xfrm>
          <a:prstGeom prst="rect">
            <a:avLst/>
          </a:prstGeom>
          <a:noFill/>
          <a:ln>
            <a:noFill/>
          </a:ln>
        </p:spPr>
      </p:pic>
      <p:pic>
        <p:nvPicPr>
          <p:cNvPr id="62" name="Google Shape;62;p16"/>
          <p:cNvPicPr preferRelativeResize="0"/>
          <p:nvPr/>
        </p:nvPicPr>
        <p:blipFill>
          <a:blip r:embed="rId6">
            <a:alphaModFix/>
          </a:blip>
          <a:stretch>
            <a:fillRect/>
          </a:stretch>
        </p:blipFill>
        <p:spPr>
          <a:xfrm>
            <a:off x="493275" y="4011203"/>
            <a:ext cx="1072374" cy="1072374"/>
          </a:xfrm>
          <a:prstGeom prst="rect">
            <a:avLst/>
          </a:prstGeom>
          <a:noFill/>
          <a:ln>
            <a:noFill/>
          </a:ln>
        </p:spPr>
      </p:pic>
      <p:sp>
        <p:nvSpPr>
          <p:cNvPr id="63" name="Google Shape;63;p16"/>
          <p:cNvSpPr txBox="1">
            <a:spLocks noGrp="1"/>
          </p:cNvSpPr>
          <p:nvPr>
            <p:ph type="title" idx="4294967295"/>
          </p:nvPr>
        </p:nvSpPr>
        <p:spPr>
          <a:xfrm>
            <a:off x="637350" y="3945735"/>
            <a:ext cx="3998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419" sz="1200"/>
              <a:t>Socio estratégico</a:t>
            </a:r>
            <a:endParaRPr sz="100"/>
          </a:p>
        </p:txBody>
      </p:sp>
      <p:sp>
        <p:nvSpPr>
          <p:cNvPr id="64" name="Google Shape;64;p16"/>
          <p:cNvSpPr txBox="1">
            <a:spLocks noGrp="1"/>
          </p:cNvSpPr>
          <p:nvPr>
            <p:ph type="title" idx="4294967295"/>
          </p:nvPr>
        </p:nvSpPr>
        <p:spPr>
          <a:xfrm>
            <a:off x="2345342" y="3945735"/>
            <a:ext cx="3998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419" sz="1200"/>
              <a:t>Impulsan</a:t>
            </a:r>
            <a:endParaRPr sz="100"/>
          </a:p>
        </p:txBody>
      </p:sp>
      <p:pic>
        <p:nvPicPr>
          <p:cNvPr id="65" name="Google Shape;65;p16"/>
          <p:cNvPicPr preferRelativeResize="0"/>
          <p:nvPr/>
        </p:nvPicPr>
        <p:blipFill>
          <a:blip r:embed="rId7">
            <a:alphaModFix/>
          </a:blip>
          <a:stretch>
            <a:fillRect/>
          </a:stretch>
        </p:blipFill>
        <p:spPr>
          <a:xfrm>
            <a:off x="2419542" y="4483478"/>
            <a:ext cx="660559" cy="296218"/>
          </a:xfrm>
          <a:prstGeom prst="rect">
            <a:avLst/>
          </a:prstGeom>
          <a:noFill/>
          <a:ln>
            <a:noFill/>
          </a:ln>
        </p:spPr>
      </p:pic>
      <p:pic>
        <p:nvPicPr>
          <p:cNvPr id="66" name="Google Shape;66;p16"/>
          <p:cNvPicPr preferRelativeResize="0"/>
          <p:nvPr/>
        </p:nvPicPr>
        <p:blipFill>
          <a:blip r:embed="rId8">
            <a:alphaModFix/>
          </a:blip>
          <a:stretch>
            <a:fillRect/>
          </a:stretch>
        </p:blipFill>
        <p:spPr>
          <a:xfrm>
            <a:off x="3080103" y="3602799"/>
            <a:ext cx="1907763" cy="19077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32"/>
          <p:cNvSpPr/>
          <p:nvPr/>
        </p:nvSpPr>
        <p:spPr>
          <a:xfrm rot="5400000">
            <a:off x="1917600" y="-1671100"/>
            <a:ext cx="584700" cy="44199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2"/>
          <p:cNvSpPr txBox="1">
            <a:spLocks noGrp="1"/>
          </p:cNvSpPr>
          <p:nvPr>
            <p:ph type="title" idx="4294967295"/>
          </p:nvPr>
        </p:nvSpPr>
        <p:spPr>
          <a:xfrm>
            <a:off x="756959" y="198190"/>
            <a:ext cx="4012500" cy="75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ES_tradnl" sz="3000" dirty="0">
                <a:solidFill>
                  <a:schemeClr val="lt1"/>
                </a:solidFill>
                <a:latin typeface="Barlow ExtraBold"/>
                <a:ea typeface="Barlow ExtraBold"/>
                <a:cs typeface="Barlow ExtraBold"/>
                <a:sym typeface="Barlow ExtraBold"/>
              </a:rPr>
              <a:t>Diagrama</a:t>
            </a:r>
            <a:endParaRPr lang="es-ES_tradnl" sz="4920" dirty="0">
              <a:latin typeface="Barlow ExtraBold"/>
              <a:ea typeface="Barlow ExtraBold"/>
              <a:cs typeface="Barlow ExtraBold"/>
              <a:sym typeface="Barlow ExtraBold"/>
            </a:endParaRPr>
          </a:p>
        </p:txBody>
      </p:sp>
      <p:pic>
        <p:nvPicPr>
          <p:cNvPr id="231" name="Google Shape;231;p32"/>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2" name="Rectangle 1076">
            <a:extLst>
              <a:ext uri="{FF2B5EF4-FFF2-40B4-BE49-F238E27FC236}">
                <a16:creationId xmlns:a16="http://schemas.microsoft.com/office/drawing/2014/main" id="{0CE2B664-F507-9AD2-BFE7-468F0EB6AB5F}"/>
              </a:ext>
            </a:extLst>
          </p:cNvPr>
          <p:cNvSpPr>
            <a:spLocks noChangeArrowheads="1"/>
          </p:cNvSpPr>
          <p:nvPr/>
        </p:nvSpPr>
        <p:spPr bwMode="auto">
          <a:xfrm>
            <a:off x="0" y="1006644"/>
            <a:ext cx="91440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AR" sz="2000">
              <a:latin typeface="Times New Roman" panose="02020603050405020304" pitchFamily="18" charset="0"/>
              <a:cs typeface="Times New Roman" panose="02020603050405020304" pitchFamily="18" charset="0"/>
            </a:endParaRPr>
          </a:p>
          <a:p>
            <a:pPr eaLnBrk="1" hangingPunct="1"/>
            <a:r>
              <a:rPr lang="en-US" altLang="es-AR" sz="1000">
                <a:cs typeface="Times New Roman" panose="02020603050405020304" pitchFamily="18" charset="0"/>
              </a:rPr>
              <a:t> </a:t>
            </a:r>
            <a:endParaRPr lang="en-US" altLang="es-AR" sz="1000">
              <a:latin typeface="Times New Roman" panose="02020603050405020304" pitchFamily="18" charset="0"/>
              <a:cs typeface="Times New Roman" panose="02020603050405020304" pitchFamily="18" charset="0"/>
            </a:endParaRPr>
          </a:p>
          <a:p>
            <a:pPr eaLnBrk="1" hangingPunct="1"/>
            <a:endParaRPr lang="en-US" altLang="es-AR" sz="2400">
              <a:latin typeface="Times New Roman" panose="02020603050405020304" pitchFamily="18" charset="0"/>
            </a:endParaRPr>
          </a:p>
        </p:txBody>
      </p:sp>
      <p:sp>
        <p:nvSpPr>
          <p:cNvPr id="3" name="Rectangle 1090">
            <a:extLst>
              <a:ext uri="{FF2B5EF4-FFF2-40B4-BE49-F238E27FC236}">
                <a16:creationId xmlns:a16="http://schemas.microsoft.com/office/drawing/2014/main" id="{D49D5FE1-6C81-C8CC-B0B7-9FF5C706A31C}"/>
              </a:ext>
            </a:extLst>
          </p:cNvPr>
          <p:cNvSpPr>
            <a:spLocks noChangeArrowheads="1"/>
          </p:cNvSpPr>
          <p:nvPr/>
        </p:nvSpPr>
        <p:spPr bwMode="auto">
          <a:xfrm>
            <a:off x="0" y="2225844"/>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endParaRPr lang="en-US" altLang="es-AR" sz="2400">
              <a:latin typeface="Times New Roman" panose="02020603050405020304" pitchFamily="18" charset="0"/>
            </a:endParaRPr>
          </a:p>
        </p:txBody>
      </p:sp>
      <p:sp>
        <p:nvSpPr>
          <p:cNvPr id="4" name="Rectangle 1091">
            <a:extLst>
              <a:ext uri="{FF2B5EF4-FFF2-40B4-BE49-F238E27FC236}">
                <a16:creationId xmlns:a16="http://schemas.microsoft.com/office/drawing/2014/main" id="{17444AED-DAF8-67EF-4826-8DDECF9C2A6C}"/>
              </a:ext>
            </a:extLst>
          </p:cNvPr>
          <p:cNvSpPr>
            <a:spLocks noChangeArrowheads="1"/>
          </p:cNvSpPr>
          <p:nvPr/>
        </p:nvSpPr>
        <p:spPr bwMode="auto">
          <a:xfrm>
            <a:off x="0" y="2225844"/>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endParaRPr lang="en-US" altLang="es-AR" sz="2400">
              <a:latin typeface="Times New Roman" panose="02020603050405020304" pitchFamily="18" charset="0"/>
            </a:endParaRPr>
          </a:p>
        </p:txBody>
      </p:sp>
      <p:sp>
        <p:nvSpPr>
          <p:cNvPr id="5" name="Rectangle 1092">
            <a:extLst>
              <a:ext uri="{FF2B5EF4-FFF2-40B4-BE49-F238E27FC236}">
                <a16:creationId xmlns:a16="http://schemas.microsoft.com/office/drawing/2014/main" id="{4ECA7614-4D9B-4F91-D922-6DFF534540C8}"/>
              </a:ext>
            </a:extLst>
          </p:cNvPr>
          <p:cNvSpPr>
            <a:spLocks noChangeArrowheads="1"/>
          </p:cNvSpPr>
          <p:nvPr/>
        </p:nvSpPr>
        <p:spPr bwMode="auto">
          <a:xfrm>
            <a:off x="0" y="2225844"/>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endParaRPr lang="en-US" altLang="es-AR" sz="2400">
              <a:latin typeface="Times New Roman" panose="02020603050405020304" pitchFamily="18" charset="0"/>
            </a:endParaRPr>
          </a:p>
        </p:txBody>
      </p:sp>
      <p:sp>
        <p:nvSpPr>
          <p:cNvPr id="6" name="Rectangle 1093">
            <a:extLst>
              <a:ext uri="{FF2B5EF4-FFF2-40B4-BE49-F238E27FC236}">
                <a16:creationId xmlns:a16="http://schemas.microsoft.com/office/drawing/2014/main" id="{F3AF8028-F3DB-C526-ED35-D6E2EF8FAFEE}"/>
              </a:ext>
            </a:extLst>
          </p:cNvPr>
          <p:cNvSpPr>
            <a:spLocks noChangeArrowheads="1"/>
          </p:cNvSpPr>
          <p:nvPr/>
        </p:nvSpPr>
        <p:spPr bwMode="auto">
          <a:xfrm>
            <a:off x="0" y="2225844"/>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endParaRPr lang="en-US" altLang="es-AR" sz="2400">
              <a:latin typeface="Times New Roman" panose="02020603050405020304" pitchFamily="18" charset="0"/>
            </a:endParaRPr>
          </a:p>
        </p:txBody>
      </p:sp>
      <p:sp>
        <p:nvSpPr>
          <p:cNvPr id="7" name="Rectangle 1094">
            <a:extLst>
              <a:ext uri="{FF2B5EF4-FFF2-40B4-BE49-F238E27FC236}">
                <a16:creationId xmlns:a16="http://schemas.microsoft.com/office/drawing/2014/main" id="{6FA896E7-5978-9FED-B625-630DD478E50B}"/>
              </a:ext>
            </a:extLst>
          </p:cNvPr>
          <p:cNvSpPr>
            <a:spLocks noChangeArrowheads="1"/>
          </p:cNvSpPr>
          <p:nvPr/>
        </p:nvSpPr>
        <p:spPr bwMode="auto">
          <a:xfrm>
            <a:off x="0" y="2225844"/>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endParaRPr lang="en-US" altLang="es-AR" sz="2400">
              <a:latin typeface="Times New Roman" panose="02020603050405020304" pitchFamily="18" charset="0"/>
            </a:endParaRPr>
          </a:p>
        </p:txBody>
      </p:sp>
      <p:sp>
        <p:nvSpPr>
          <p:cNvPr id="8" name="Line 1226">
            <a:extLst>
              <a:ext uri="{FF2B5EF4-FFF2-40B4-BE49-F238E27FC236}">
                <a16:creationId xmlns:a16="http://schemas.microsoft.com/office/drawing/2014/main" id="{6F679CBA-D733-DD10-134B-082FA2B20DC3}"/>
              </a:ext>
            </a:extLst>
          </p:cNvPr>
          <p:cNvSpPr>
            <a:spLocks noChangeShapeType="1"/>
          </p:cNvSpPr>
          <p:nvPr/>
        </p:nvSpPr>
        <p:spPr bwMode="auto">
          <a:xfrm>
            <a:off x="4711700" y="1378119"/>
            <a:ext cx="5080" cy="2190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9" name="Line 1225">
            <a:extLst>
              <a:ext uri="{FF2B5EF4-FFF2-40B4-BE49-F238E27FC236}">
                <a16:creationId xmlns:a16="http://schemas.microsoft.com/office/drawing/2014/main" id="{BFE46DC8-B55A-F00A-2506-EB2E3ACFE7BA}"/>
              </a:ext>
            </a:extLst>
          </p:cNvPr>
          <p:cNvSpPr>
            <a:spLocks noChangeShapeType="1"/>
          </p:cNvSpPr>
          <p:nvPr/>
        </p:nvSpPr>
        <p:spPr bwMode="auto">
          <a:xfrm>
            <a:off x="2044700" y="1594019"/>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1" name="Line 1223">
            <a:extLst>
              <a:ext uri="{FF2B5EF4-FFF2-40B4-BE49-F238E27FC236}">
                <a16:creationId xmlns:a16="http://schemas.microsoft.com/office/drawing/2014/main" id="{261B85B8-DDDA-827F-F6FA-0D628CAC214E}"/>
              </a:ext>
            </a:extLst>
          </p:cNvPr>
          <p:cNvSpPr>
            <a:spLocks noChangeShapeType="1"/>
          </p:cNvSpPr>
          <p:nvPr/>
        </p:nvSpPr>
        <p:spPr bwMode="auto">
          <a:xfrm>
            <a:off x="3446781" y="1600369"/>
            <a:ext cx="5081" cy="271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2" name="Line 1221">
            <a:extLst>
              <a:ext uri="{FF2B5EF4-FFF2-40B4-BE49-F238E27FC236}">
                <a16:creationId xmlns:a16="http://schemas.microsoft.com/office/drawing/2014/main" id="{113F174D-2232-7674-F5B4-D9BFD55F2E02}"/>
              </a:ext>
            </a:extLst>
          </p:cNvPr>
          <p:cNvSpPr>
            <a:spLocks noChangeShapeType="1"/>
          </p:cNvSpPr>
          <p:nvPr/>
        </p:nvSpPr>
        <p:spPr bwMode="auto">
          <a:xfrm>
            <a:off x="5483225" y="2100432"/>
            <a:ext cx="0" cy="428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3" name="Line 1218">
            <a:extLst>
              <a:ext uri="{FF2B5EF4-FFF2-40B4-BE49-F238E27FC236}">
                <a16:creationId xmlns:a16="http://schemas.microsoft.com/office/drawing/2014/main" id="{25AB2663-2F8D-0C30-FBA6-FFA51A276172}"/>
              </a:ext>
            </a:extLst>
          </p:cNvPr>
          <p:cNvSpPr>
            <a:spLocks noChangeShapeType="1"/>
          </p:cNvSpPr>
          <p:nvPr/>
        </p:nvSpPr>
        <p:spPr bwMode="auto">
          <a:xfrm>
            <a:off x="5485849" y="2529057"/>
            <a:ext cx="0" cy="342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4" name="Text Box 1217">
            <a:extLst>
              <a:ext uri="{FF2B5EF4-FFF2-40B4-BE49-F238E27FC236}">
                <a16:creationId xmlns:a16="http://schemas.microsoft.com/office/drawing/2014/main" id="{2A7D8AAE-7A59-5DEF-3819-5AF6E87052F3}"/>
              </a:ext>
            </a:extLst>
          </p:cNvPr>
          <p:cNvSpPr txBox="1">
            <a:spLocks noChangeArrowheads="1"/>
          </p:cNvSpPr>
          <p:nvPr/>
        </p:nvSpPr>
        <p:spPr bwMode="auto">
          <a:xfrm>
            <a:off x="3911600" y="1035219"/>
            <a:ext cx="1828800" cy="3429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800">
                <a:latin typeface="Times New Roman" panose="02020603050405020304" pitchFamily="18" charset="0"/>
                <a:cs typeface="Times New Roman" panose="02020603050405020304" pitchFamily="18" charset="0"/>
              </a:rPr>
              <a:t>                 </a:t>
            </a:r>
            <a:r>
              <a:rPr lang="en-US" altLang="es-AR" sz="1000">
                <a:latin typeface="Times New Roman" panose="02020603050405020304" pitchFamily="18" charset="0"/>
                <a:cs typeface="Times New Roman" panose="02020603050405020304" pitchFamily="18" charset="0"/>
              </a:rPr>
              <a:t>APAREO</a:t>
            </a:r>
            <a:endParaRPr lang="en-US" altLang="es-AR" sz="1000">
              <a:latin typeface="Times New Roman" panose="02020603050405020304" pitchFamily="18" charset="0"/>
            </a:endParaRPr>
          </a:p>
        </p:txBody>
      </p:sp>
      <p:sp>
        <p:nvSpPr>
          <p:cNvPr id="15" name="Text Box 1216">
            <a:extLst>
              <a:ext uri="{FF2B5EF4-FFF2-40B4-BE49-F238E27FC236}">
                <a16:creationId xmlns:a16="http://schemas.microsoft.com/office/drawing/2014/main" id="{AE4423EC-C83E-1C43-E6D2-609920BEC8B7}"/>
              </a:ext>
            </a:extLst>
          </p:cNvPr>
          <p:cNvSpPr txBox="1">
            <a:spLocks noChangeArrowheads="1"/>
          </p:cNvSpPr>
          <p:nvPr/>
        </p:nvSpPr>
        <p:spPr bwMode="auto">
          <a:xfrm>
            <a:off x="1244600" y="1833732"/>
            <a:ext cx="1554163" cy="4572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800" dirty="0">
                <a:latin typeface="Times New Roman" panose="02020603050405020304" pitchFamily="18" charset="0"/>
                <a:cs typeface="Times New Roman" panose="02020603050405020304" pitchFamily="18" charset="0"/>
              </a:rPr>
              <a:t>OPEN   INPUT   MAESTRO</a:t>
            </a:r>
            <a:endParaRPr lang="en-US" altLang="es-AR" sz="1100" dirty="0">
              <a:latin typeface="Times New Roman" panose="02020603050405020304" pitchFamily="18" charset="0"/>
            </a:endParaRPr>
          </a:p>
          <a:p>
            <a:pPr eaLnBrk="1" hangingPunct="1"/>
            <a:r>
              <a:rPr lang="en-US" altLang="es-AR" sz="800" dirty="0">
                <a:latin typeface="Times New Roman" panose="02020603050405020304" pitchFamily="18" charset="0"/>
                <a:cs typeface="Times New Roman" panose="02020603050405020304" pitchFamily="18" charset="0"/>
              </a:rPr>
              <a:t>                            NOVEDAD</a:t>
            </a:r>
            <a:endParaRPr lang="en-US" altLang="es-AR" sz="1100" dirty="0">
              <a:latin typeface="Times New Roman" panose="02020603050405020304" pitchFamily="18" charset="0"/>
            </a:endParaRPr>
          </a:p>
          <a:p>
            <a:pPr eaLnBrk="1" hangingPunct="1"/>
            <a:r>
              <a:rPr lang="en-US" altLang="es-AR" sz="800" dirty="0">
                <a:latin typeface="Times New Roman" panose="02020603050405020304" pitchFamily="18" charset="0"/>
                <a:cs typeface="Times New Roman" panose="02020603050405020304" pitchFamily="18" charset="0"/>
              </a:rPr>
              <a:t>OPEN OUTPUT  MAEACT</a:t>
            </a:r>
            <a:endParaRPr lang="en-US" altLang="es-AR" sz="1100" dirty="0">
              <a:latin typeface="Times New Roman" panose="02020603050405020304" pitchFamily="18" charset="0"/>
            </a:endParaRPr>
          </a:p>
          <a:p>
            <a:pPr eaLnBrk="1" hangingPunct="1"/>
            <a:r>
              <a:rPr lang="en-US" altLang="es-AR" sz="800" dirty="0">
                <a:latin typeface="Times New Roman" panose="02020603050405020304" pitchFamily="18" charset="0"/>
                <a:cs typeface="Times New Roman" panose="02020603050405020304" pitchFamily="18" charset="0"/>
              </a:rPr>
              <a:t>	</a:t>
            </a:r>
            <a:endParaRPr lang="en-US" altLang="es-AR" sz="2400" dirty="0">
              <a:latin typeface="Times New Roman" panose="02020603050405020304" pitchFamily="18" charset="0"/>
            </a:endParaRPr>
          </a:p>
        </p:txBody>
      </p:sp>
      <p:sp>
        <p:nvSpPr>
          <p:cNvPr id="16" name="Text Box 1215">
            <a:extLst>
              <a:ext uri="{FF2B5EF4-FFF2-40B4-BE49-F238E27FC236}">
                <a16:creationId xmlns:a16="http://schemas.microsoft.com/office/drawing/2014/main" id="{7B688614-4DB0-E1B1-8EF5-EC11F34373CC}"/>
              </a:ext>
            </a:extLst>
          </p:cNvPr>
          <p:cNvSpPr txBox="1">
            <a:spLocks noChangeArrowheads="1"/>
          </p:cNvSpPr>
          <p:nvPr/>
        </p:nvSpPr>
        <p:spPr bwMode="auto">
          <a:xfrm>
            <a:off x="2959100" y="1871832"/>
            <a:ext cx="914400" cy="3429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800">
                <a:latin typeface="Times New Roman" panose="02020603050405020304" pitchFamily="18" charset="0"/>
                <a:cs typeface="Times New Roman" panose="02020603050405020304" pitchFamily="18" charset="0"/>
              </a:rPr>
              <a:t>Leo MAESTRO</a:t>
            </a:r>
            <a:endParaRPr lang="en-US" altLang="es-AR" sz="2400">
              <a:latin typeface="Times New Roman" panose="02020603050405020304" pitchFamily="18" charset="0"/>
            </a:endParaRPr>
          </a:p>
        </p:txBody>
      </p:sp>
      <p:sp>
        <p:nvSpPr>
          <p:cNvPr id="17" name="Text Box 1214">
            <a:extLst>
              <a:ext uri="{FF2B5EF4-FFF2-40B4-BE49-F238E27FC236}">
                <a16:creationId xmlns:a16="http://schemas.microsoft.com/office/drawing/2014/main" id="{7613C48E-2F19-99DF-E17F-66FBCBF8657F}"/>
              </a:ext>
            </a:extLst>
          </p:cNvPr>
          <p:cNvSpPr txBox="1">
            <a:spLocks noChangeArrowheads="1"/>
          </p:cNvSpPr>
          <p:nvPr/>
        </p:nvSpPr>
        <p:spPr bwMode="auto">
          <a:xfrm>
            <a:off x="4003174" y="1871832"/>
            <a:ext cx="984250" cy="342900"/>
          </a:xfrm>
          <a:prstGeom prst="rect">
            <a:avLst/>
          </a:prstGeom>
          <a:solidFill>
            <a:srgbClr val="FFFFFF"/>
          </a:solidFill>
          <a:ln w="3810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1000" dirty="0">
                <a:latin typeface="Times New Roman" panose="02020603050405020304" pitchFamily="18" charset="0"/>
                <a:cs typeface="Times New Roman" panose="02020603050405020304" pitchFamily="18" charset="0"/>
              </a:rPr>
              <a:t>Leo </a:t>
            </a:r>
            <a:r>
              <a:rPr lang="en-US" altLang="es-AR" sz="900" dirty="0">
                <a:latin typeface="Times New Roman" panose="02020603050405020304" pitchFamily="18" charset="0"/>
                <a:cs typeface="Times New Roman" panose="02020603050405020304" pitchFamily="18" charset="0"/>
              </a:rPr>
              <a:t>NOVEDAD</a:t>
            </a:r>
            <a:endParaRPr lang="en-US" altLang="es-AR" sz="900" dirty="0">
              <a:latin typeface="Times New Roman" panose="02020603050405020304" pitchFamily="18" charset="0"/>
            </a:endParaRPr>
          </a:p>
        </p:txBody>
      </p:sp>
      <p:sp>
        <p:nvSpPr>
          <p:cNvPr id="18" name="Text Box 1213">
            <a:extLst>
              <a:ext uri="{FF2B5EF4-FFF2-40B4-BE49-F238E27FC236}">
                <a16:creationId xmlns:a16="http://schemas.microsoft.com/office/drawing/2014/main" id="{169C94FA-A832-871A-6AD0-D35B6E36FADD}"/>
              </a:ext>
            </a:extLst>
          </p:cNvPr>
          <p:cNvSpPr txBox="1">
            <a:spLocks noChangeArrowheads="1"/>
          </p:cNvSpPr>
          <p:nvPr/>
        </p:nvSpPr>
        <p:spPr bwMode="auto">
          <a:xfrm>
            <a:off x="7150349" y="1844844"/>
            <a:ext cx="874712" cy="3429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800">
                <a:latin typeface="Times New Roman" panose="02020603050405020304" pitchFamily="18" charset="0"/>
                <a:cs typeface="Times New Roman" panose="02020603050405020304" pitchFamily="18" charset="0"/>
              </a:rPr>
              <a:t>CLOSE</a:t>
            </a:r>
            <a:endParaRPr lang="en-US" altLang="es-AR" sz="1100">
              <a:latin typeface="Times New Roman" panose="02020603050405020304" pitchFamily="18" charset="0"/>
            </a:endParaRPr>
          </a:p>
          <a:p>
            <a:pPr eaLnBrk="1" hangingPunct="1"/>
            <a:r>
              <a:rPr lang="en-US" altLang="es-AR" sz="800">
                <a:latin typeface="Times New Roman" panose="02020603050405020304" pitchFamily="18" charset="0"/>
                <a:cs typeface="Times New Roman" panose="02020603050405020304" pitchFamily="18" charset="0"/>
              </a:rPr>
              <a:t>ARCHIVOS</a:t>
            </a:r>
            <a:endParaRPr lang="en-US" altLang="es-AR" sz="2400">
              <a:latin typeface="Times New Roman" panose="02020603050405020304" pitchFamily="18" charset="0"/>
            </a:endParaRPr>
          </a:p>
        </p:txBody>
      </p:sp>
      <p:sp>
        <p:nvSpPr>
          <p:cNvPr id="19" name="Text Box 1212">
            <a:extLst>
              <a:ext uri="{FF2B5EF4-FFF2-40B4-BE49-F238E27FC236}">
                <a16:creationId xmlns:a16="http://schemas.microsoft.com/office/drawing/2014/main" id="{BADEA9C7-AD23-9789-8D09-DAC0E1706EB5}"/>
              </a:ext>
            </a:extLst>
          </p:cNvPr>
          <p:cNvSpPr txBox="1">
            <a:spLocks noChangeArrowheads="1"/>
          </p:cNvSpPr>
          <p:nvPr/>
        </p:nvSpPr>
        <p:spPr bwMode="auto">
          <a:xfrm>
            <a:off x="500063" y="3211682"/>
            <a:ext cx="1143000" cy="342900"/>
          </a:xfrm>
          <a:prstGeom prst="rect">
            <a:avLst/>
          </a:prstGeom>
          <a:solidFill>
            <a:srgbClr val="FFFFFF"/>
          </a:solidFill>
          <a:ln w="9525">
            <a:solidFill>
              <a:srgbClr val="000000">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800">
                <a:solidFill>
                  <a:srgbClr val="FF0000"/>
                </a:solidFill>
                <a:latin typeface="Times New Roman" panose="02020603050405020304" pitchFamily="18" charset="0"/>
                <a:cs typeface="Times New Roman" panose="02020603050405020304" pitchFamily="18" charset="0"/>
              </a:rPr>
              <a:t>SENMAE </a:t>
            </a:r>
            <a:r>
              <a:rPr lang="en-US" altLang="es-AR" sz="80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es-AR" sz="800">
                <a:solidFill>
                  <a:srgbClr val="FF0000"/>
                </a:solidFill>
                <a:latin typeface="Times New Roman" panose="02020603050405020304" pitchFamily="18" charset="0"/>
                <a:cs typeface="Times New Roman" panose="02020603050405020304" pitchFamily="18" charset="0"/>
              </a:rPr>
              <a:t> NO</a:t>
            </a:r>
            <a:endParaRPr lang="en-US" altLang="es-AR" sz="80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a:p>
            <a:pPr eaLnBrk="1" hangingPunct="1"/>
            <a:endParaRPr lang="en-US" altLang="es-AR" sz="80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20" name="Text Box 1211">
            <a:extLst>
              <a:ext uri="{FF2B5EF4-FFF2-40B4-BE49-F238E27FC236}">
                <a16:creationId xmlns:a16="http://schemas.microsoft.com/office/drawing/2014/main" id="{94539C4E-ED4F-EE69-D7F4-5D171E8F38C6}"/>
              </a:ext>
            </a:extLst>
          </p:cNvPr>
          <p:cNvSpPr txBox="1">
            <a:spLocks noChangeArrowheads="1"/>
          </p:cNvSpPr>
          <p:nvPr/>
        </p:nvSpPr>
        <p:spPr bwMode="auto">
          <a:xfrm>
            <a:off x="5892130" y="2671932"/>
            <a:ext cx="1076997" cy="5984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700" dirty="0">
                <a:cs typeface="Times New Roman" panose="02020603050405020304" pitchFamily="18" charset="0"/>
              </a:rPr>
              <a:t>Hasta/</a:t>
            </a:r>
          </a:p>
          <a:p>
            <a:pPr eaLnBrk="1" hangingPunct="1"/>
            <a:r>
              <a:rPr lang="en-US" altLang="es-AR" sz="700" dirty="0">
                <a:cs typeface="Times New Roman" panose="02020603050405020304" pitchFamily="18" charset="0"/>
              </a:rPr>
              <a:t>EOFNOVEDAD</a:t>
            </a:r>
            <a:r>
              <a:rPr lang="en-US" altLang="es-AR" sz="700" dirty="0">
                <a:latin typeface="Times New Roman" panose="02020603050405020304" pitchFamily="18" charset="0"/>
                <a:cs typeface="Times New Roman" panose="02020603050405020304" pitchFamily="18" charset="0"/>
              </a:rPr>
              <a:t>  </a:t>
            </a:r>
            <a:r>
              <a:rPr lang="en-US" altLang="es-AR" sz="800" dirty="0">
                <a:latin typeface="Times New Roman" panose="02020603050405020304" pitchFamily="18" charset="0"/>
                <a:cs typeface="Times New Roman" panose="02020603050405020304" pitchFamily="18" charset="0"/>
              </a:rPr>
              <a:t>OR</a:t>
            </a:r>
            <a:endParaRPr lang="en-US" altLang="es-AR" sz="1100" dirty="0">
              <a:latin typeface="Times New Roman" panose="02020603050405020304" pitchFamily="18" charset="0"/>
            </a:endParaRPr>
          </a:p>
          <a:p>
            <a:pPr eaLnBrk="1" hangingPunct="1"/>
            <a:r>
              <a:rPr lang="en-US" altLang="es-AR" sz="700" dirty="0">
                <a:latin typeface="Times New Roman" panose="02020603050405020304" pitchFamily="18" charset="0"/>
                <a:cs typeface="Times New Roman" panose="02020603050405020304" pitchFamily="18" charset="0"/>
              </a:rPr>
              <a:t>CLAVENOV   &lt;&gt;</a:t>
            </a:r>
            <a:endParaRPr lang="en-US" altLang="es-AR" sz="1100" dirty="0">
              <a:latin typeface="Times New Roman" panose="02020603050405020304" pitchFamily="18" charset="0"/>
            </a:endParaRPr>
          </a:p>
          <a:p>
            <a:pPr eaLnBrk="1" hangingPunct="1"/>
            <a:r>
              <a:rPr lang="en-US" altLang="es-AR" sz="700" dirty="0">
                <a:latin typeface="Times New Roman" panose="02020603050405020304" pitchFamily="18" charset="0"/>
                <a:cs typeface="Times New Roman" panose="02020603050405020304" pitchFamily="18" charset="0"/>
              </a:rPr>
              <a:t>CLAVE-MENOR</a:t>
            </a:r>
            <a:endParaRPr lang="en-US" altLang="es-AR" sz="2400" dirty="0">
              <a:latin typeface="Times New Roman" panose="02020603050405020304" pitchFamily="18" charset="0"/>
            </a:endParaRPr>
          </a:p>
        </p:txBody>
      </p:sp>
      <p:sp>
        <p:nvSpPr>
          <p:cNvPr id="21" name="Text Box 1210">
            <a:extLst>
              <a:ext uri="{FF2B5EF4-FFF2-40B4-BE49-F238E27FC236}">
                <a16:creationId xmlns:a16="http://schemas.microsoft.com/office/drawing/2014/main" id="{8B8AB9EE-5985-3591-B8F4-1E37C3359481}"/>
              </a:ext>
            </a:extLst>
          </p:cNvPr>
          <p:cNvSpPr txBox="1">
            <a:spLocks noChangeArrowheads="1"/>
          </p:cNvSpPr>
          <p:nvPr/>
        </p:nvSpPr>
        <p:spPr bwMode="auto">
          <a:xfrm>
            <a:off x="7643813" y="2927519"/>
            <a:ext cx="874712" cy="3429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800">
                <a:latin typeface="Times New Roman" panose="02020603050405020304" pitchFamily="18" charset="0"/>
                <a:cs typeface="Times New Roman" panose="02020603050405020304" pitchFamily="18" charset="0"/>
              </a:rPr>
              <a:t>POSIBLE GRABACION</a:t>
            </a:r>
            <a:endParaRPr lang="en-US" altLang="es-AR" sz="2400">
              <a:latin typeface="Times New Roman" panose="02020603050405020304" pitchFamily="18" charset="0"/>
            </a:endParaRPr>
          </a:p>
        </p:txBody>
      </p:sp>
      <p:sp>
        <p:nvSpPr>
          <p:cNvPr id="22" name="Text Box 1209">
            <a:extLst>
              <a:ext uri="{FF2B5EF4-FFF2-40B4-BE49-F238E27FC236}">
                <a16:creationId xmlns:a16="http://schemas.microsoft.com/office/drawing/2014/main" id="{60417DEE-34D5-D1E8-8102-2AB0D048CB29}"/>
              </a:ext>
            </a:extLst>
          </p:cNvPr>
          <p:cNvSpPr txBox="1">
            <a:spLocks noChangeArrowheads="1"/>
          </p:cNvSpPr>
          <p:nvPr/>
        </p:nvSpPr>
        <p:spPr bwMode="auto">
          <a:xfrm>
            <a:off x="2003425" y="2860844"/>
            <a:ext cx="1143000" cy="3429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1000">
                <a:latin typeface="Times New Roman" panose="02020603050405020304" pitchFamily="18" charset="0"/>
                <a:cs typeface="Times New Roman" panose="02020603050405020304" pitchFamily="18" charset="0"/>
              </a:rPr>
              <a:t>   POSIBLE-MAE</a:t>
            </a:r>
            <a:r>
              <a:rPr lang="en-US" altLang="es-AR" sz="800">
                <a:latin typeface="Times New Roman" panose="02020603050405020304" pitchFamily="18" charset="0"/>
                <a:cs typeface="Times New Roman" panose="02020603050405020304" pitchFamily="18" charset="0"/>
              </a:rPr>
              <a:t>               </a:t>
            </a:r>
            <a:endParaRPr lang="en-US" altLang="es-AR" sz="2400">
              <a:latin typeface="Times New Roman" panose="02020603050405020304" pitchFamily="18" charset="0"/>
            </a:endParaRPr>
          </a:p>
        </p:txBody>
      </p:sp>
      <p:sp>
        <p:nvSpPr>
          <p:cNvPr id="23" name="Line 1208">
            <a:extLst>
              <a:ext uri="{FF2B5EF4-FFF2-40B4-BE49-F238E27FC236}">
                <a16:creationId xmlns:a16="http://schemas.microsoft.com/office/drawing/2014/main" id="{D8D5A2E3-11B0-F2DC-6772-61A324A478D3}"/>
              </a:ext>
            </a:extLst>
          </p:cNvPr>
          <p:cNvSpPr>
            <a:spLocks noChangeShapeType="1"/>
          </p:cNvSpPr>
          <p:nvPr/>
        </p:nvSpPr>
        <p:spPr bwMode="auto">
          <a:xfrm>
            <a:off x="2571750" y="2517944"/>
            <a:ext cx="0" cy="342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4" name="Text Box 1207">
            <a:extLst>
              <a:ext uri="{FF2B5EF4-FFF2-40B4-BE49-F238E27FC236}">
                <a16:creationId xmlns:a16="http://schemas.microsoft.com/office/drawing/2014/main" id="{283684A4-DBF2-3D2F-7864-3CDC64E6F084}"/>
              </a:ext>
            </a:extLst>
          </p:cNvPr>
          <p:cNvSpPr txBox="1">
            <a:spLocks noChangeArrowheads="1"/>
          </p:cNvSpPr>
          <p:nvPr/>
        </p:nvSpPr>
        <p:spPr bwMode="auto">
          <a:xfrm>
            <a:off x="1285875" y="3638720"/>
            <a:ext cx="1873250" cy="37782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800">
                <a:latin typeface="Times New Roman" panose="02020603050405020304" pitchFamily="18" charset="0"/>
                <a:cs typeface="Times New Roman" panose="02020603050405020304" pitchFamily="18" charset="0"/>
              </a:rPr>
              <a:t>                                                          O</a:t>
            </a:r>
            <a:endParaRPr lang="en-US" altLang="es-AR" sz="1100">
              <a:latin typeface="Times New Roman" panose="02020603050405020304" pitchFamily="18" charset="0"/>
            </a:endParaRPr>
          </a:p>
          <a:p>
            <a:pPr eaLnBrk="1" hangingPunct="1"/>
            <a:r>
              <a:rPr lang="en-US" altLang="es-AR" sz="800">
                <a:latin typeface="Times New Roman" panose="02020603050405020304" pitchFamily="18" charset="0"/>
                <a:cs typeface="Times New Roman" panose="02020603050405020304" pitchFamily="18" charset="0"/>
              </a:rPr>
              <a:t>     CLAVE-MAE  =  CLAVE-MENOR </a:t>
            </a:r>
            <a:endParaRPr lang="en-US" altLang="es-AR" sz="2400">
              <a:latin typeface="Times New Roman" panose="02020603050405020304" pitchFamily="18" charset="0"/>
            </a:endParaRPr>
          </a:p>
        </p:txBody>
      </p:sp>
      <p:sp>
        <p:nvSpPr>
          <p:cNvPr id="25" name="Text Box 1206">
            <a:extLst>
              <a:ext uri="{FF2B5EF4-FFF2-40B4-BE49-F238E27FC236}">
                <a16:creationId xmlns:a16="http://schemas.microsoft.com/office/drawing/2014/main" id="{C2567D67-E22C-18A7-4C6F-4B864E8AA746}"/>
              </a:ext>
            </a:extLst>
          </p:cNvPr>
          <p:cNvSpPr txBox="1">
            <a:spLocks noChangeArrowheads="1"/>
          </p:cNvSpPr>
          <p:nvPr/>
        </p:nvSpPr>
        <p:spPr bwMode="auto">
          <a:xfrm>
            <a:off x="5949950" y="1741657"/>
            <a:ext cx="871538" cy="6397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s-AR" sz="700" dirty="0">
                <a:latin typeface="Times New Roman" panose="02020603050405020304" pitchFamily="18" charset="0"/>
                <a:cs typeface="Times New Roman" panose="02020603050405020304" pitchFamily="18" charset="0"/>
              </a:rPr>
              <a:t>Hasta</a:t>
            </a:r>
          </a:p>
          <a:p>
            <a:pPr eaLnBrk="1" hangingPunct="1"/>
            <a:r>
              <a:rPr lang="en-GB" altLang="es-AR" sz="700" dirty="0">
                <a:latin typeface="Times New Roman" panose="02020603050405020304" pitchFamily="18" charset="0"/>
                <a:cs typeface="Times New Roman" panose="02020603050405020304" pitchFamily="18" charset="0"/>
              </a:rPr>
              <a:t>EOF MAESTRO</a:t>
            </a:r>
            <a:endParaRPr lang="en-US" altLang="es-AR" sz="1100" dirty="0">
              <a:latin typeface="Times New Roman" panose="02020603050405020304" pitchFamily="18" charset="0"/>
            </a:endParaRPr>
          </a:p>
          <a:p>
            <a:pPr eaLnBrk="1" hangingPunct="1"/>
            <a:r>
              <a:rPr lang="en-GB" altLang="es-AR" sz="700" dirty="0">
                <a:latin typeface="Times New Roman" panose="02020603050405020304" pitchFamily="18" charset="0"/>
                <a:cs typeface="Times New Roman" panose="02020603050405020304" pitchFamily="18" charset="0"/>
              </a:rPr>
              <a:t>AND</a:t>
            </a:r>
            <a:endParaRPr lang="en-US" altLang="es-AR" sz="1100" dirty="0">
              <a:latin typeface="Times New Roman" panose="02020603050405020304" pitchFamily="18" charset="0"/>
            </a:endParaRPr>
          </a:p>
          <a:p>
            <a:pPr eaLnBrk="1" hangingPunct="1"/>
            <a:r>
              <a:rPr lang="en-US" altLang="es-AR" sz="700" dirty="0">
                <a:latin typeface="Times New Roman" panose="02020603050405020304" pitchFamily="18" charset="0"/>
                <a:cs typeface="Times New Roman" panose="02020603050405020304" pitchFamily="18" charset="0"/>
              </a:rPr>
              <a:t>EOF NOVEDAD</a:t>
            </a:r>
            <a:endParaRPr lang="en-US" altLang="es-AR" sz="2400" dirty="0">
              <a:latin typeface="Times New Roman" panose="02020603050405020304" pitchFamily="18" charset="0"/>
            </a:endParaRPr>
          </a:p>
        </p:txBody>
      </p:sp>
      <p:sp>
        <p:nvSpPr>
          <p:cNvPr id="26" name="Text Box 1205">
            <a:extLst>
              <a:ext uri="{FF2B5EF4-FFF2-40B4-BE49-F238E27FC236}">
                <a16:creationId xmlns:a16="http://schemas.microsoft.com/office/drawing/2014/main" id="{8F1CEC4F-0014-0AA1-0203-34F73ADBBEA9}"/>
              </a:ext>
            </a:extLst>
          </p:cNvPr>
          <p:cNvSpPr txBox="1">
            <a:spLocks noChangeArrowheads="1"/>
          </p:cNvSpPr>
          <p:nvPr/>
        </p:nvSpPr>
        <p:spPr bwMode="auto">
          <a:xfrm>
            <a:off x="571500" y="2860844"/>
            <a:ext cx="1028700" cy="3429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800">
                <a:latin typeface="Times New Roman" panose="02020603050405020304" pitchFamily="18" charset="0"/>
                <a:cs typeface="Times New Roman" panose="02020603050405020304" pitchFamily="18" charset="0"/>
              </a:rPr>
              <a:t>DETERMINO</a:t>
            </a:r>
            <a:endParaRPr lang="en-US" altLang="es-AR" sz="1100">
              <a:latin typeface="Times New Roman" panose="02020603050405020304" pitchFamily="18" charset="0"/>
            </a:endParaRPr>
          </a:p>
          <a:p>
            <a:pPr eaLnBrk="1" hangingPunct="1"/>
            <a:r>
              <a:rPr lang="en-US" altLang="es-AR" sz="800">
                <a:latin typeface="Times New Roman" panose="02020603050405020304" pitchFamily="18" charset="0"/>
                <a:cs typeface="Times New Roman" panose="02020603050405020304" pitchFamily="18" charset="0"/>
              </a:rPr>
              <a:t>MENOR </a:t>
            </a:r>
            <a:endParaRPr lang="en-US" altLang="es-AR" sz="2400">
              <a:latin typeface="Times New Roman" panose="02020603050405020304" pitchFamily="18" charset="0"/>
            </a:endParaRPr>
          </a:p>
        </p:txBody>
      </p:sp>
      <p:sp>
        <p:nvSpPr>
          <p:cNvPr id="27" name="Line 1204">
            <a:extLst>
              <a:ext uri="{FF2B5EF4-FFF2-40B4-BE49-F238E27FC236}">
                <a16:creationId xmlns:a16="http://schemas.microsoft.com/office/drawing/2014/main" id="{575096CD-F25C-B478-8C4F-7C6B0F759596}"/>
              </a:ext>
            </a:extLst>
          </p:cNvPr>
          <p:cNvSpPr>
            <a:spLocks noChangeShapeType="1"/>
          </p:cNvSpPr>
          <p:nvPr/>
        </p:nvSpPr>
        <p:spPr bwMode="auto">
          <a:xfrm>
            <a:off x="1000125" y="2505244"/>
            <a:ext cx="0" cy="342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8" name="Line 1203">
            <a:extLst>
              <a:ext uri="{FF2B5EF4-FFF2-40B4-BE49-F238E27FC236}">
                <a16:creationId xmlns:a16="http://schemas.microsoft.com/office/drawing/2014/main" id="{9D0FADBB-8850-63F5-6CFF-6EB6004C6AF2}"/>
              </a:ext>
            </a:extLst>
          </p:cNvPr>
          <p:cNvSpPr>
            <a:spLocks noChangeShapeType="1"/>
          </p:cNvSpPr>
          <p:nvPr/>
        </p:nvSpPr>
        <p:spPr bwMode="auto">
          <a:xfrm flipH="1">
            <a:off x="8085138" y="2521119"/>
            <a:ext cx="0" cy="390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9" name="Text Box 1202">
            <a:extLst>
              <a:ext uri="{FF2B5EF4-FFF2-40B4-BE49-F238E27FC236}">
                <a16:creationId xmlns:a16="http://schemas.microsoft.com/office/drawing/2014/main" id="{076239B7-7F3C-4C3F-0242-30A10E658428}"/>
              </a:ext>
            </a:extLst>
          </p:cNvPr>
          <p:cNvSpPr txBox="1">
            <a:spLocks noChangeArrowheads="1"/>
          </p:cNvSpPr>
          <p:nvPr/>
        </p:nvSpPr>
        <p:spPr bwMode="auto">
          <a:xfrm>
            <a:off x="5060950" y="2737019"/>
            <a:ext cx="798513" cy="474663"/>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800">
                <a:latin typeface="Times New Roman" panose="02020603050405020304" pitchFamily="18" charset="0"/>
                <a:cs typeface="Times New Roman" panose="02020603050405020304" pitchFamily="18" charset="0"/>
              </a:rPr>
              <a:t>POSIBLE     *</a:t>
            </a:r>
            <a:endParaRPr lang="en-US" altLang="es-AR" sz="1100">
              <a:latin typeface="Times New Roman" panose="02020603050405020304" pitchFamily="18" charset="0"/>
            </a:endParaRPr>
          </a:p>
          <a:p>
            <a:pPr eaLnBrk="1" hangingPunct="1"/>
            <a:r>
              <a:rPr lang="en-US" altLang="es-AR" sz="800">
                <a:latin typeface="Times New Roman" panose="02020603050405020304" pitchFamily="18" charset="0"/>
                <a:cs typeface="Times New Roman" panose="02020603050405020304" pitchFamily="18" charset="0"/>
              </a:rPr>
              <a:t>NOVEDAD</a:t>
            </a:r>
            <a:endParaRPr lang="en-US" altLang="es-AR" sz="2400">
              <a:latin typeface="Times New Roman" panose="02020603050405020304" pitchFamily="18" charset="0"/>
            </a:endParaRPr>
          </a:p>
        </p:txBody>
      </p:sp>
      <p:sp>
        <p:nvSpPr>
          <p:cNvPr id="30" name="Text Box 1201">
            <a:extLst>
              <a:ext uri="{FF2B5EF4-FFF2-40B4-BE49-F238E27FC236}">
                <a16:creationId xmlns:a16="http://schemas.microsoft.com/office/drawing/2014/main" id="{9CD74C36-C637-F125-E658-947EAE7AB4AB}"/>
              </a:ext>
            </a:extLst>
          </p:cNvPr>
          <p:cNvSpPr txBox="1">
            <a:spLocks noChangeArrowheads="1"/>
          </p:cNvSpPr>
          <p:nvPr/>
        </p:nvSpPr>
        <p:spPr bwMode="auto">
          <a:xfrm>
            <a:off x="5080000" y="1830557"/>
            <a:ext cx="825500" cy="4191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800" dirty="0">
                <a:latin typeface="Times New Roman" panose="02020603050405020304" pitchFamily="18" charset="0"/>
                <a:cs typeface="Times New Roman" panose="02020603050405020304" pitchFamily="18" charset="0"/>
              </a:rPr>
              <a:t>                      *</a:t>
            </a:r>
            <a:endParaRPr lang="en-US" altLang="es-AR" sz="1100" dirty="0">
              <a:latin typeface="Times New Roman" panose="02020603050405020304" pitchFamily="18" charset="0"/>
            </a:endParaRPr>
          </a:p>
          <a:p>
            <a:pPr eaLnBrk="1" hangingPunct="1"/>
            <a:r>
              <a:rPr lang="en-US" altLang="es-AR" sz="1000" dirty="0">
                <a:latin typeface="Times New Roman" panose="02020603050405020304" pitchFamily="18" charset="0"/>
                <a:cs typeface="Times New Roman" panose="02020603050405020304" pitchFamily="18" charset="0"/>
              </a:rPr>
              <a:t>PROCESO</a:t>
            </a:r>
            <a:endParaRPr lang="en-US" altLang="es-AR" sz="1000" dirty="0">
              <a:latin typeface="Times New Roman" panose="02020603050405020304" pitchFamily="18" charset="0"/>
            </a:endParaRPr>
          </a:p>
        </p:txBody>
      </p:sp>
      <p:sp>
        <p:nvSpPr>
          <p:cNvPr id="31" name="Line 1200">
            <a:extLst>
              <a:ext uri="{FF2B5EF4-FFF2-40B4-BE49-F238E27FC236}">
                <a16:creationId xmlns:a16="http://schemas.microsoft.com/office/drawing/2014/main" id="{BE44BFC1-B797-D638-E415-243D7B93E7EE}"/>
              </a:ext>
            </a:extLst>
          </p:cNvPr>
          <p:cNvSpPr>
            <a:spLocks noChangeShapeType="1"/>
          </p:cNvSpPr>
          <p:nvPr/>
        </p:nvSpPr>
        <p:spPr bwMode="auto">
          <a:xfrm>
            <a:off x="5461000" y="1592432"/>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2" name="Line 1199">
            <a:extLst>
              <a:ext uri="{FF2B5EF4-FFF2-40B4-BE49-F238E27FC236}">
                <a16:creationId xmlns:a16="http://schemas.microsoft.com/office/drawing/2014/main" id="{6EA79312-6268-CAA3-41BE-12D81972C9DC}"/>
              </a:ext>
            </a:extLst>
          </p:cNvPr>
          <p:cNvSpPr>
            <a:spLocks noChangeShapeType="1"/>
          </p:cNvSpPr>
          <p:nvPr/>
        </p:nvSpPr>
        <p:spPr bwMode="auto">
          <a:xfrm>
            <a:off x="2571750" y="3178344"/>
            <a:ext cx="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3" name="Text Box 1198">
            <a:extLst>
              <a:ext uri="{FF2B5EF4-FFF2-40B4-BE49-F238E27FC236}">
                <a16:creationId xmlns:a16="http://schemas.microsoft.com/office/drawing/2014/main" id="{464B6E90-D1D9-E50A-8FAC-F66DA0051596}"/>
              </a:ext>
            </a:extLst>
          </p:cNvPr>
          <p:cNvSpPr txBox="1">
            <a:spLocks noChangeArrowheads="1"/>
          </p:cNvSpPr>
          <p:nvPr/>
        </p:nvSpPr>
        <p:spPr bwMode="auto">
          <a:xfrm>
            <a:off x="7518400" y="3654594"/>
            <a:ext cx="1071563" cy="342900"/>
          </a:xfrm>
          <a:prstGeom prst="rect">
            <a:avLst/>
          </a:prstGeom>
          <a:solidFill>
            <a:srgbClr val="FFFFFF"/>
          </a:solidFill>
          <a:ln w="9525">
            <a:solidFill>
              <a:srgbClr val="000000"/>
            </a:solidFill>
            <a:miter lim="800000"/>
            <a:headEnd/>
            <a:tailEnd/>
          </a:ln>
        </p:spPr>
        <p:txBody>
          <a:bodyPr t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900">
                <a:solidFill>
                  <a:srgbClr val="FF3300"/>
                </a:solidFill>
                <a:latin typeface="Times New Roman" panose="02020603050405020304" pitchFamily="18" charset="0"/>
                <a:cs typeface="Times New Roman" panose="02020603050405020304" pitchFamily="18" charset="0"/>
              </a:rPr>
              <a:t>                       </a:t>
            </a:r>
            <a:r>
              <a:rPr lang="en-US" altLang="es-AR" sz="1000">
                <a:solidFill>
                  <a:srgbClr val="FF3300"/>
                </a:solidFill>
                <a:latin typeface="Times New Roman" panose="02020603050405020304" pitchFamily="18" charset="0"/>
                <a:cs typeface="Times New Roman" panose="02020603050405020304" pitchFamily="18" charset="0"/>
              </a:rPr>
              <a:t>  o </a:t>
            </a:r>
            <a:endParaRPr lang="en-US" altLang="es-AR" sz="1000">
              <a:solidFill>
                <a:srgbClr val="FF3300"/>
              </a:solidFill>
              <a:latin typeface="Times New Roman" panose="02020603050405020304" pitchFamily="18" charset="0"/>
            </a:endParaRPr>
          </a:p>
          <a:p>
            <a:pPr eaLnBrk="1" hangingPunct="1"/>
            <a:r>
              <a:rPr lang="en-US" altLang="es-AR" sz="1000">
                <a:solidFill>
                  <a:srgbClr val="FF3300"/>
                </a:solidFill>
                <a:latin typeface="Times New Roman" panose="02020603050405020304" pitchFamily="18" charset="0"/>
                <a:cs typeface="Times New Roman" panose="02020603050405020304" pitchFamily="18" charset="0"/>
              </a:rPr>
              <a:t>SENMAE= SI</a:t>
            </a:r>
            <a:endParaRPr lang="en-US" altLang="es-AR" sz="1000">
              <a:solidFill>
                <a:srgbClr val="FF3300"/>
              </a:solidFill>
              <a:latin typeface="Times New Roman" panose="02020603050405020304" pitchFamily="18" charset="0"/>
            </a:endParaRPr>
          </a:p>
        </p:txBody>
      </p:sp>
      <p:sp>
        <p:nvSpPr>
          <p:cNvPr id="34" name="Line 1197">
            <a:extLst>
              <a:ext uri="{FF2B5EF4-FFF2-40B4-BE49-F238E27FC236}">
                <a16:creationId xmlns:a16="http://schemas.microsoft.com/office/drawing/2014/main" id="{370E6B97-1682-A087-1EBD-A160284A3DA8}"/>
              </a:ext>
            </a:extLst>
          </p:cNvPr>
          <p:cNvSpPr>
            <a:spLocks noChangeShapeType="1"/>
          </p:cNvSpPr>
          <p:nvPr/>
        </p:nvSpPr>
        <p:spPr bwMode="auto">
          <a:xfrm>
            <a:off x="2209134" y="4019219"/>
            <a:ext cx="0" cy="254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5" name="Line 1196">
            <a:extLst>
              <a:ext uri="{FF2B5EF4-FFF2-40B4-BE49-F238E27FC236}">
                <a16:creationId xmlns:a16="http://schemas.microsoft.com/office/drawing/2014/main" id="{CCAF97CB-2EBC-F315-EAE5-D20603144F8E}"/>
              </a:ext>
            </a:extLst>
          </p:cNvPr>
          <p:cNvSpPr>
            <a:spLocks noChangeShapeType="1"/>
          </p:cNvSpPr>
          <p:nvPr/>
        </p:nvSpPr>
        <p:spPr bwMode="auto">
          <a:xfrm>
            <a:off x="561473" y="4281323"/>
            <a:ext cx="2743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6" name="Text Box 1195">
            <a:extLst>
              <a:ext uri="{FF2B5EF4-FFF2-40B4-BE49-F238E27FC236}">
                <a16:creationId xmlns:a16="http://schemas.microsoft.com/office/drawing/2014/main" id="{D105CE96-F51E-193E-1F05-DBA3F1999DCD}"/>
              </a:ext>
            </a:extLst>
          </p:cNvPr>
          <p:cNvSpPr txBox="1">
            <a:spLocks noChangeArrowheads="1"/>
          </p:cNvSpPr>
          <p:nvPr/>
        </p:nvSpPr>
        <p:spPr bwMode="auto">
          <a:xfrm>
            <a:off x="247148" y="4508335"/>
            <a:ext cx="1320800" cy="3429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s-AR" sz="800">
                <a:latin typeface="Times New Roman" panose="02020603050405020304" pitchFamily="18" charset="0"/>
                <a:cs typeface="Times New Roman" panose="02020603050405020304" pitchFamily="18" charset="0"/>
              </a:rPr>
              <a:t>REG-ACT </a:t>
            </a:r>
            <a:r>
              <a:rPr lang="en-US" altLang="es-AR" sz="800">
                <a:latin typeface="Times New Roman" panose="02020603050405020304" pitchFamily="18" charset="0"/>
                <a:cs typeface="Times New Roman" panose="02020603050405020304" pitchFamily="18" charset="0"/>
                <a:sym typeface="Wingdings" panose="05000000000000000000" pitchFamily="2" charset="2"/>
              </a:rPr>
              <a:t></a:t>
            </a:r>
            <a:r>
              <a:rPr lang="en-GB" altLang="es-AR" sz="800">
                <a:cs typeface="Times New Roman" panose="02020603050405020304" pitchFamily="18" charset="0"/>
              </a:rPr>
              <a:t> REG-MAE</a:t>
            </a:r>
            <a:endParaRPr lang="en-GB" altLang="es-AR" sz="80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37" name="Line 1194">
            <a:extLst>
              <a:ext uri="{FF2B5EF4-FFF2-40B4-BE49-F238E27FC236}">
                <a16:creationId xmlns:a16="http://schemas.microsoft.com/office/drawing/2014/main" id="{F38E9DF5-77B9-1F19-8199-17E877CC1673}"/>
              </a:ext>
            </a:extLst>
          </p:cNvPr>
          <p:cNvSpPr>
            <a:spLocks noChangeShapeType="1"/>
          </p:cNvSpPr>
          <p:nvPr/>
        </p:nvSpPr>
        <p:spPr bwMode="auto">
          <a:xfrm>
            <a:off x="564648" y="4279735"/>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8" name="Text Box 1193">
            <a:extLst>
              <a:ext uri="{FF2B5EF4-FFF2-40B4-BE49-F238E27FC236}">
                <a16:creationId xmlns:a16="http://schemas.microsoft.com/office/drawing/2014/main" id="{7596706F-A59D-BAF6-18AD-12697F8B4781}"/>
              </a:ext>
            </a:extLst>
          </p:cNvPr>
          <p:cNvSpPr txBox="1">
            <a:spLocks noChangeArrowheads="1"/>
          </p:cNvSpPr>
          <p:nvPr/>
        </p:nvSpPr>
        <p:spPr bwMode="auto">
          <a:xfrm>
            <a:off x="1750511" y="4511761"/>
            <a:ext cx="1028700" cy="3429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1000">
                <a:solidFill>
                  <a:srgbClr val="FF3300"/>
                </a:solidFill>
                <a:latin typeface="Times New Roman" panose="02020603050405020304" pitchFamily="18" charset="0"/>
                <a:cs typeface="Times New Roman" panose="02020603050405020304" pitchFamily="18" charset="0"/>
              </a:rPr>
              <a:t>SENMAE  </a:t>
            </a:r>
            <a:r>
              <a:rPr lang="en-US" altLang="es-AR" sz="800">
                <a:solidFill>
                  <a:srgbClr val="FF330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es-AR" sz="800">
                <a:solidFill>
                  <a:srgbClr val="FF3300"/>
                </a:solidFill>
                <a:cs typeface="Times New Roman" panose="02020603050405020304" pitchFamily="18" charset="0"/>
              </a:rPr>
              <a:t> SI</a:t>
            </a:r>
            <a:endParaRPr lang="en-US" altLang="es-AR" sz="1100">
              <a:solidFill>
                <a:srgbClr val="FF3300"/>
              </a:solidFill>
              <a:latin typeface="Times New Roman" panose="02020603050405020304" pitchFamily="18" charset="0"/>
              <a:sym typeface="Wingdings" panose="05000000000000000000" pitchFamily="2" charset="2"/>
            </a:endParaRPr>
          </a:p>
          <a:p>
            <a:pPr eaLnBrk="1" hangingPunct="1"/>
            <a:r>
              <a:rPr lang="en-US" altLang="es-AR" sz="1000">
                <a:latin typeface="Times New Roman" panose="02020603050405020304" pitchFamily="18" charset="0"/>
                <a:cs typeface="Times New Roman" panose="02020603050405020304" pitchFamily="18" charset="0"/>
                <a:sym typeface="Wingdings" panose="05000000000000000000" pitchFamily="2" charset="2"/>
              </a:rPr>
              <a:t> </a:t>
            </a:r>
            <a:endParaRPr lang="en-US" altLang="es-AR" sz="1100">
              <a:latin typeface="Times New Roman" panose="02020603050405020304" pitchFamily="18" charset="0"/>
              <a:sym typeface="Wingdings" panose="05000000000000000000" pitchFamily="2" charset="2"/>
            </a:endParaRPr>
          </a:p>
          <a:p>
            <a:pPr eaLnBrk="1" hangingPunct="1"/>
            <a:r>
              <a:rPr lang="en-US" altLang="es-AR" sz="1000">
                <a:latin typeface="Times New Roman" panose="02020603050405020304" pitchFamily="18" charset="0"/>
                <a:cs typeface="Times New Roman" panose="02020603050405020304" pitchFamily="18" charset="0"/>
                <a:sym typeface="Wingdings" panose="05000000000000000000" pitchFamily="2" charset="2"/>
              </a:rPr>
              <a:t>  </a:t>
            </a:r>
            <a:endParaRPr lang="en-US" altLang="es-AR" sz="80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39" name="Line 1192">
            <a:extLst>
              <a:ext uri="{FF2B5EF4-FFF2-40B4-BE49-F238E27FC236}">
                <a16:creationId xmlns:a16="http://schemas.microsoft.com/office/drawing/2014/main" id="{BB071359-8077-8D2B-DE9E-BA0A8DA3640B}"/>
              </a:ext>
            </a:extLst>
          </p:cNvPr>
          <p:cNvSpPr>
            <a:spLocks noChangeShapeType="1"/>
          </p:cNvSpPr>
          <p:nvPr/>
        </p:nvSpPr>
        <p:spPr bwMode="auto">
          <a:xfrm>
            <a:off x="2207711" y="4281323"/>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40" name="Text Box 1191">
            <a:extLst>
              <a:ext uri="{FF2B5EF4-FFF2-40B4-BE49-F238E27FC236}">
                <a16:creationId xmlns:a16="http://schemas.microsoft.com/office/drawing/2014/main" id="{4459F04E-2602-B5A6-19C5-76C0C6E4355E}"/>
              </a:ext>
            </a:extLst>
          </p:cNvPr>
          <p:cNvSpPr txBox="1">
            <a:spLocks noChangeArrowheads="1"/>
          </p:cNvSpPr>
          <p:nvPr/>
        </p:nvSpPr>
        <p:spPr bwMode="auto">
          <a:xfrm>
            <a:off x="6429375" y="3665707"/>
            <a:ext cx="914400" cy="3429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800">
                <a:latin typeface="Times New Roman" panose="02020603050405020304" pitchFamily="18" charset="0"/>
                <a:cs typeface="Times New Roman" panose="02020603050405020304" pitchFamily="18" charset="0"/>
              </a:rPr>
              <a:t>Leo NOVEDAD</a:t>
            </a:r>
            <a:endParaRPr lang="en-US" altLang="es-AR" sz="2400">
              <a:latin typeface="Times New Roman" panose="02020603050405020304" pitchFamily="18" charset="0"/>
            </a:endParaRPr>
          </a:p>
        </p:txBody>
      </p:sp>
      <p:sp>
        <p:nvSpPr>
          <p:cNvPr id="41" name="Text Box 1189">
            <a:extLst>
              <a:ext uri="{FF2B5EF4-FFF2-40B4-BE49-F238E27FC236}">
                <a16:creationId xmlns:a16="http://schemas.microsoft.com/office/drawing/2014/main" id="{A7D75CD4-BF8E-59B9-CBD9-7CE84B2054B5}"/>
              </a:ext>
            </a:extLst>
          </p:cNvPr>
          <p:cNvSpPr txBox="1">
            <a:spLocks noChangeArrowheads="1"/>
          </p:cNvSpPr>
          <p:nvPr/>
        </p:nvSpPr>
        <p:spPr bwMode="auto">
          <a:xfrm>
            <a:off x="2939549" y="4523709"/>
            <a:ext cx="914400" cy="3429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800">
                <a:latin typeface="Times New Roman" panose="02020603050405020304" pitchFamily="18" charset="0"/>
                <a:cs typeface="Times New Roman" panose="02020603050405020304" pitchFamily="18" charset="0"/>
              </a:rPr>
              <a:t>Leo MAESTRO</a:t>
            </a:r>
            <a:endParaRPr lang="en-US" altLang="es-AR" sz="2400">
              <a:latin typeface="Times New Roman" panose="02020603050405020304" pitchFamily="18" charset="0"/>
            </a:endParaRPr>
          </a:p>
        </p:txBody>
      </p:sp>
      <p:sp>
        <p:nvSpPr>
          <p:cNvPr id="42" name="Line 1188">
            <a:extLst>
              <a:ext uri="{FF2B5EF4-FFF2-40B4-BE49-F238E27FC236}">
                <a16:creationId xmlns:a16="http://schemas.microsoft.com/office/drawing/2014/main" id="{BB1989FE-3BEA-8D32-EE35-D01EF6552587}"/>
              </a:ext>
            </a:extLst>
          </p:cNvPr>
          <p:cNvSpPr>
            <a:spLocks noChangeShapeType="1"/>
          </p:cNvSpPr>
          <p:nvPr/>
        </p:nvSpPr>
        <p:spPr bwMode="auto">
          <a:xfrm>
            <a:off x="3304672" y="4281322"/>
            <a:ext cx="8023" cy="2585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43" name="Text Box 1187">
            <a:extLst>
              <a:ext uri="{FF2B5EF4-FFF2-40B4-BE49-F238E27FC236}">
                <a16:creationId xmlns:a16="http://schemas.microsoft.com/office/drawing/2014/main" id="{C2E56A99-A50F-F90F-34D3-6898A022B21D}"/>
              </a:ext>
            </a:extLst>
          </p:cNvPr>
          <p:cNvSpPr txBox="1">
            <a:spLocks noChangeArrowheads="1"/>
          </p:cNvSpPr>
          <p:nvPr/>
        </p:nvSpPr>
        <p:spPr bwMode="auto">
          <a:xfrm>
            <a:off x="7572375" y="4226094"/>
            <a:ext cx="1000125" cy="48577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1000">
                <a:latin typeface="Times New Roman" panose="02020603050405020304" pitchFamily="18" charset="0"/>
                <a:cs typeface="Times New Roman" panose="02020603050405020304" pitchFamily="18" charset="0"/>
              </a:rPr>
              <a:t>GRABO</a:t>
            </a:r>
            <a:endParaRPr lang="en-US" altLang="es-AR" sz="1000">
              <a:latin typeface="Times New Roman" panose="02020603050405020304" pitchFamily="18" charset="0"/>
            </a:endParaRPr>
          </a:p>
          <a:p>
            <a:pPr eaLnBrk="1" hangingPunct="1"/>
            <a:r>
              <a:rPr lang="en-US" altLang="es-AR" sz="1000">
                <a:latin typeface="Times New Roman" panose="02020603050405020304" pitchFamily="18" charset="0"/>
                <a:cs typeface="Times New Roman" panose="02020603050405020304" pitchFamily="18" charset="0"/>
              </a:rPr>
              <a:t>REG-ACT </a:t>
            </a:r>
            <a:endParaRPr lang="en-US" altLang="es-AR" sz="1000">
              <a:latin typeface="Times New Roman" panose="02020603050405020304" pitchFamily="18" charset="0"/>
            </a:endParaRPr>
          </a:p>
        </p:txBody>
      </p:sp>
      <p:sp>
        <p:nvSpPr>
          <p:cNvPr id="44" name="Line 1186">
            <a:extLst>
              <a:ext uri="{FF2B5EF4-FFF2-40B4-BE49-F238E27FC236}">
                <a16:creationId xmlns:a16="http://schemas.microsoft.com/office/drawing/2014/main" id="{A02A62CB-24D2-05B0-8A58-B9ABC6B2F3BA}"/>
              </a:ext>
            </a:extLst>
          </p:cNvPr>
          <p:cNvSpPr>
            <a:spLocks noChangeShapeType="1"/>
          </p:cNvSpPr>
          <p:nvPr/>
        </p:nvSpPr>
        <p:spPr bwMode="auto">
          <a:xfrm>
            <a:off x="8089900" y="4026069"/>
            <a:ext cx="0" cy="1825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45" name="Text Box 1185">
            <a:extLst>
              <a:ext uri="{FF2B5EF4-FFF2-40B4-BE49-F238E27FC236}">
                <a16:creationId xmlns:a16="http://schemas.microsoft.com/office/drawing/2014/main" id="{9A6BA307-AAA8-68C8-BC07-8ECF320F66D5}"/>
              </a:ext>
            </a:extLst>
          </p:cNvPr>
          <p:cNvSpPr txBox="1">
            <a:spLocks noChangeArrowheads="1"/>
          </p:cNvSpPr>
          <p:nvPr/>
        </p:nvSpPr>
        <p:spPr bwMode="auto">
          <a:xfrm>
            <a:off x="3336925" y="3673644"/>
            <a:ext cx="663575" cy="3429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800">
                <a:latin typeface="Times New Roman" panose="02020603050405020304" pitchFamily="18" charset="0"/>
                <a:cs typeface="Times New Roman" panose="02020603050405020304" pitchFamily="18" charset="0"/>
              </a:rPr>
              <a:t>ALTA </a:t>
            </a:r>
            <a:endParaRPr lang="en-US" altLang="es-AR" sz="2400">
              <a:latin typeface="Times New Roman" panose="02020603050405020304" pitchFamily="18" charset="0"/>
            </a:endParaRPr>
          </a:p>
        </p:txBody>
      </p:sp>
      <p:sp>
        <p:nvSpPr>
          <p:cNvPr id="46" name="Line 1184">
            <a:extLst>
              <a:ext uri="{FF2B5EF4-FFF2-40B4-BE49-F238E27FC236}">
                <a16:creationId xmlns:a16="http://schemas.microsoft.com/office/drawing/2014/main" id="{C644D587-8432-6CC4-6259-DD8CA3E25C20}"/>
              </a:ext>
            </a:extLst>
          </p:cNvPr>
          <p:cNvSpPr>
            <a:spLocks noChangeShapeType="1"/>
          </p:cNvSpPr>
          <p:nvPr/>
        </p:nvSpPr>
        <p:spPr bwMode="auto">
          <a:xfrm>
            <a:off x="3714750" y="3379957"/>
            <a:ext cx="31432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47" name="Line 1182">
            <a:extLst>
              <a:ext uri="{FF2B5EF4-FFF2-40B4-BE49-F238E27FC236}">
                <a16:creationId xmlns:a16="http://schemas.microsoft.com/office/drawing/2014/main" id="{D7516166-DB55-4889-0058-CFEFCCA7503D}"/>
              </a:ext>
            </a:extLst>
          </p:cNvPr>
          <p:cNvSpPr>
            <a:spLocks noChangeShapeType="1"/>
          </p:cNvSpPr>
          <p:nvPr/>
        </p:nvSpPr>
        <p:spPr bwMode="auto">
          <a:xfrm>
            <a:off x="3714750" y="3392657"/>
            <a:ext cx="0" cy="2746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48" name="Text Box 1181">
            <a:extLst>
              <a:ext uri="{FF2B5EF4-FFF2-40B4-BE49-F238E27FC236}">
                <a16:creationId xmlns:a16="http://schemas.microsoft.com/office/drawing/2014/main" id="{43169C65-B97F-AE90-AB58-F922E1B7309D}"/>
              </a:ext>
            </a:extLst>
          </p:cNvPr>
          <p:cNvSpPr txBox="1">
            <a:spLocks noChangeArrowheads="1"/>
          </p:cNvSpPr>
          <p:nvPr/>
        </p:nvSpPr>
        <p:spPr bwMode="auto">
          <a:xfrm>
            <a:off x="4265613" y="3660944"/>
            <a:ext cx="663575" cy="3429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800">
                <a:latin typeface="Times New Roman" panose="02020603050405020304" pitchFamily="18" charset="0"/>
                <a:cs typeface="Times New Roman" panose="02020603050405020304" pitchFamily="18" charset="0"/>
              </a:rPr>
              <a:t>BAJA </a:t>
            </a:r>
            <a:endParaRPr lang="en-US" altLang="es-AR" sz="2400">
              <a:latin typeface="Times New Roman" panose="02020603050405020304" pitchFamily="18" charset="0"/>
            </a:endParaRPr>
          </a:p>
        </p:txBody>
      </p:sp>
      <p:sp>
        <p:nvSpPr>
          <p:cNvPr id="49" name="Text Box 1180">
            <a:extLst>
              <a:ext uri="{FF2B5EF4-FFF2-40B4-BE49-F238E27FC236}">
                <a16:creationId xmlns:a16="http://schemas.microsoft.com/office/drawing/2014/main" id="{20A7AEAF-9237-5B7C-80A6-27ECE18E8A20}"/>
              </a:ext>
            </a:extLst>
          </p:cNvPr>
          <p:cNvSpPr txBox="1">
            <a:spLocks noChangeArrowheads="1"/>
          </p:cNvSpPr>
          <p:nvPr/>
        </p:nvSpPr>
        <p:spPr bwMode="auto">
          <a:xfrm>
            <a:off x="5065713" y="3660944"/>
            <a:ext cx="1006475" cy="3429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800">
                <a:latin typeface="Times New Roman" panose="02020603050405020304" pitchFamily="18" charset="0"/>
                <a:cs typeface="Times New Roman" panose="02020603050405020304" pitchFamily="18" charset="0"/>
              </a:rPr>
              <a:t>MODIFICACION</a:t>
            </a:r>
            <a:endParaRPr lang="en-US" altLang="es-AR" sz="2400">
              <a:latin typeface="Times New Roman" panose="02020603050405020304" pitchFamily="18" charset="0"/>
            </a:endParaRPr>
          </a:p>
        </p:txBody>
      </p:sp>
      <p:sp>
        <p:nvSpPr>
          <p:cNvPr id="50" name="Line 1179">
            <a:extLst>
              <a:ext uri="{FF2B5EF4-FFF2-40B4-BE49-F238E27FC236}">
                <a16:creationId xmlns:a16="http://schemas.microsoft.com/office/drawing/2014/main" id="{3294EF3D-15C9-F7B1-FA99-BB860EA41544}"/>
              </a:ext>
            </a:extLst>
          </p:cNvPr>
          <p:cNvSpPr>
            <a:spLocks noChangeShapeType="1"/>
          </p:cNvSpPr>
          <p:nvPr/>
        </p:nvSpPr>
        <p:spPr bwMode="auto">
          <a:xfrm>
            <a:off x="4572000" y="3386307"/>
            <a:ext cx="0" cy="2746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51" name="Line 1178">
            <a:extLst>
              <a:ext uri="{FF2B5EF4-FFF2-40B4-BE49-F238E27FC236}">
                <a16:creationId xmlns:a16="http://schemas.microsoft.com/office/drawing/2014/main" id="{4398629F-27A1-27FD-0403-ADD1C3D1F826}"/>
              </a:ext>
            </a:extLst>
          </p:cNvPr>
          <p:cNvSpPr>
            <a:spLocks noChangeShapeType="1"/>
          </p:cNvSpPr>
          <p:nvPr/>
        </p:nvSpPr>
        <p:spPr bwMode="auto">
          <a:xfrm>
            <a:off x="5643563" y="3379957"/>
            <a:ext cx="0" cy="2746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52" name="Line 1177">
            <a:extLst>
              <a:ext uri="{FF2B5EF4-FFF2-40B4-BE49-F238E27FC236}">
                <a16:creationId xmlns:a16="http://schemas.microsoft.com/office/drawing/2014/main" id="{9C17B282-FBDE-F5F9-6182-06ED27DA5C41}"/>
              </a:ext>
            </a:extLst>
          </p:cNvPr>
          <p:cNvSpPr>
            <a:spLocks noChangeShapeType="1"/>
          </p:cNvSpPr>
          <p:nvPr/>
        </p:nvSpPr>
        <p:spPr bwMode="auto">
          <a:xfrm>
            <a:off x="6858000" y="3391069"/>
            <a:ext cx="0" cy="2746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53" name="Line 1176">
            <a:extLst>
              <a:ext uri="{FF2B5EF4-FFF2-40B4-BE49-F238E27FC236}">
                <a16:creationId xmlns:a16="http://schemas.microsoft.com/office/drawing/2014/main" id="{021D9301-2D97-A570-65E4-498BF3B887F2}"/>
              </a:ext>
            </a:extLst>
          </p:cNvPr>
          <p:cNvSpPr>
            <a:spLocks noChangeShapeType="1"/>
          </p:cNvSpPr>
          <p:nvPr/>
        </p:nvSpPr>
        <p:spPr bwMode="auto">
          <a:xfrm>
            <a:off x="8059738" y="3264069"/>
            <a:ext cx="0" cy="393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54" name="Line 1258">
            <a:extLst>
              <a:ext uri="{FF2B5EF4-FFF2-40B4-BE49-F238E27FC236}">
                <a16:creationId xmlns:a16="http://schemas.microsoft.com/office/drawing/2014/main" id="{AD4CCFE0-D7A6-8E9E-521B-5FC5B102C5D8}"/>
              </a:ext>
            </a:extLst>
          </p:cNvPr>
          <p:cNvSpPr>
            <a:spLocks noChangeShapeType="1"/>
          </p:cNvSpPr>
          <p:nvPr/>
        </p:nvSpPr>
        <p:spPr bwMode="auto">
          <a:xfrm flipH="1">
            <a:off x="4483099" y="1600369"/>
            <a:ext cx="0" cy="250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55" name="Line 1265">
            <a:extLst>
              <a:ext uri="{FF2B5EF4-FFF2-40B4-BE49-F238E27FC236}">
                <a16:creationId xmlns:a16="http://schemas.microsoft.com/office/drawing/2014/main" id="{8B456925-4A4F-DC74-DEF2-ED4FB558DB05}"/>
              </a:ext>
            </a:extLst>
          </p:cNvPr>
          <p:cNvSpPr>
            <a:spLocks noChangeShapeType="1"/>
          </p:cNvSpPr>
          <p:nvPr/>
        </p:nvSpPr>
        <p:spPr bwMode="auto">
          <a:xfrm>
            <a:off x="7559506" y="1600369"/>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56" name="Line 1279">
            <a:extLst>
              <a:ext uri="{FF2B5EF4-FFF2-40B4-BE49-F238E27FC236}">
                <a16:creationId xmlns:a16="http://schemas.microsoft.com/office/drawing/2014/main" id="{49BFD176-79F1-CEBF-7592-8B33510EA76D}"/>
              </a:ext>
            </a:extLst>
          </p:cNvPr>
          <p:cNvSpPr>
            <a:spLocks noChangeShapeType="1"/>
          </p:cNvSpPr>
          <p:nvPr/>
        </p:nvSpPr>
        <p:spPr bwMode="auto">
          <a:xfrm>
            <a:off x="2038350" y="1597194"/>
            <a:ext cx="5521154" cy="6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57" name="Line 1280">
            <a:extLst>
              <a:ext uri="{FF2B5EF4-FFF2-40B4-BE49-F238E27FC236}">
                <a16:creationId xmlns:a16="http://schemas.microsoft.com/office/drawing/2014/main" id="{70DEA197-7FED-506C-31A7-EB6F25481D0B}"/>
              </a:ext>
            </a:extLst>
          </p:cNvPr>
          <p:cNvSpPr>
            <a:spLocks noChangeShapeType="1"/>
          </p:cNvSpPr>
          <p:nvPr/>
        </p:nvSpPr>
        <p:spPr bwMode="auto">
          <a:xfrm>
            <a:off x="1000125" y="2517944"/>
            <a:ext cx="7072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58" name="Line 1197">
            <a:extLst>
              <a:ext uri="{FF2B5EF4-FFF2-40B4-BE49-F238E27FC236}">
                <a16:creationId xmlns:a16="http://schemas.microsoft.com/office/drawing/2014/main" id="{EA586430-A000-5439-8EAA-FEF3FCA44640}"/>
              </a:ext>
            </a:extLst>
          </p:cNvPr>
          <p:cNvSpPr>
            <a:spLocks noChangeShapeType="1"/>
          </p:cNvSpPr>
          <p:nvPr/>
        </p:nvSpPr>
        <p:spPr bwMode="auto">
          <a:xfrm flipH="1">
            <a:off x="5489659" y="3198983"/>
            <a:ext cx="417" cy="1809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59" name="Text Box 1209">
            <a:extLst>
              <a:ext uri="{FF2B5EF4-FFF2-40B4-BE49-F238E27FC236}">
                <a16:creationId xmlns:a16="http://schemas.microsoft.com/office/drawing/2014/main" id="{8B757498-FA52-595C-A2F9-E09AC2DCB9A4}"/>
              </a:ext>
            </a:extLst>
          </p:cNvPr>
          <p:cNvSpPr txBox="1">
            <a:spLocks noChangeArrowheads="1"/>
          </p:cNvSpPr>
          <p:nvPr/>
        </p:nvSpPr>
        <p:spPr bwMode="auto">
          <a:xfrm>
            <a:off x="2000250" y="2854494"/>
            <a:ext cx="1143000" cy="342900"/>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AR" sz="2400">
              <a:latin typeface="Times New Roman" panose="02020603050405020304" pitchFamily="18" charset="0"/>
            </a:endParaRPr>
          </a:p>
        </p:txBody>
      </p:sp>
      <p:sp>
        <p:nvSpPr>
          <p:cNvPr id="60" name="Text Box 1209">
            <a:extLst>
              <a:ext uri="{FF2B5EF4-FFF2-40B4-BE49-F238E27FC236}">
                <a16:creationId xmlns:a16="http://schemas.microsoft.com/office/drawing/2014/main" id="{B0B11471-3DD7-21DA-F1A1-419392CF210B}"/>
              </a:ext>
            </a:extLst>
          </p:cNvPr>
          <p:cNvSpPr txBox="1">
            <a:spLocks noChangeArrowheads="1"/>
          </p:cNvSpPr>
          <p:nvPr/>
        </p:nvSpPr>
        <p:spPr bwMode="auto">
          <a:xfrm>
            <a:off x="584200" y="2867194"/>
            <a:ext cx="1000125" cy="342900"/>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AR" sz="2400">
              <a:latin typeface="Times New Roman" panose="02020603050405020304" pitchFamily="18" charset="0"/>
            </a:endParaRPr>
          </a:p>
        </p:txBody>
      </p:sp>
      <p:sp>
        <p:nvSpPr>
          <p:cNvPr id="61" name="Text Box 1202">
            <a:extLst>
              <a:ext uri="{FF2B5EF4-FFF2-40B4-BE49-F238E27FC236}">
                <a16:creationId xmlns:a16="http://schemas.microsoft.com/office/drawing/2014/main" id="{021E7C18-B3EC-AC58-9264-12F8911C17B4}"/>
              </a:ext>
            </a:extLst>
          </p:cNvPr>
          <p:cNvSpPr txBox="1">
            <a:spLocks noChangeArrowheads="1"/>
          </p:cNvSpPr>
          <p:nvPr/>
        </p:nvSpPr>
        <p:spPr bwMode="auto">
          <a:xfrm>
            <a:off x="5072063" y="2724319"/>
            <a:ext cx="785812" cy="487363"/>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AR" sz="2400">
              <a:latin typeface="Times New Roman" panose="02020603050405020304" pitchFamily="18" charset="0"/>
            </a:endParaRPr>
          </a:p>
        </p:txBody>
      </p:sp>
      <p:sp>
        <p:nvSpPr>
          <p:cNvPr id="62" name="Text Box 1210">
            <a:extLst>
              <a:ext uri="{FF2B5EF4-FFF2-40B4-BE49-F238E27FC236}">
                <a16:creationId xmlns:a16="http://schemas.microsoft.com/office/drawing/2014/main" id="{FE59ADF5-B8E6-95EE-E9AF-12C33FD64A93}"/>
              </a:ext>
            </a:extLst>
          </p:cNvPr>
          <p:cNvSpPr txBox="1">
            <a:spLocks noChangeArrowheads="1"/>
          </p:cNvSpPr>
          <p:nvPr/>
        </p:nvSpPr>
        <p:spPr bwMode="auto">
          <a:xfrm>
            <a:off x="7643813" y="2925932"/>
            <a:ext cx="874712" cy="357187"/>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AR" sz="2400">
              <a:latin typeface="Times New Roman" panose="02020603050405020304" pitchFamily="18" charset="0"/>
            </a:endParaRPr>
          </a:p>
        </p:txBody>
      </p:sp>
    </p:spTree>
    <p:extLst>
      <p:ext uri="{BB962C8B-B14F-4D97-AF65-F5344CB8AC3E}">
        <p14:creationId xmlns:p14="http://schemas.microsoft.com/office/powerpoint/2010/main" val="333132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5"/>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par>
                          <p:cTn id="65" fill="hold">
                            <p:stCondLst>
                              <p:cond delay="0"/>
                            </p:stCondLst>
                            <p:childTnLst>
                              <p:par>
                                <p:cTn id="66" presetID="1" presetClass="entr" presetSubtype="0" fill="hold" nodeType="after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nodeType="after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2"/>
                                        </p:tgtEl>
                                        <p:attrNameLst>
                                          <p:attrName>style.visibility</p:attrName>
                                        </p:attrNameLst>
                                      </p:cBhvr>
                                      <p:to>
                                        <p:strVal val="visible"/>
                                      </p:to>
                                    </p:set>
                                  </p:childTnLst>
                                </p:cTn>
                              </p:par>
                            </p:childTnLst>
                          </p:cTn>
                        </p:par>
                        <p:par>
                          <p:cTn id="91" fill="hold">
                            <p:stCondLst>
                              <p:cond delay="0"/>
                            </p:stCondLst>
                            <p:childTnLst>
                              <p:par>
                                <p:cTn id="92" presetID="1" presetClass="entr" presetSubtype="0" fill="hold" nodeType="afterEffect">
                                  <p:stCondLst>
                                    <p:cond delay="0"/>
                                  </p:stCondLst>
                                  <p:childTnLst>
                                    <p:set>
                                      <p:cBhvr>
                                        <p:cTn id="93" dur="1" fill="hold">
                                          <p:stCondLst>
                                            <p:cond delay="0"/>
                                          </p:stCondLst>
                                        </p:cTn>
                                        <p:tgtEl>
                                          <p:spTgt spid="2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35"/>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37"/>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4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4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36"/>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61"/>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58"/>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46"/>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52"/>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4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0"/>
                                          </p:stCondLst>
                                        </p:cTn>
                                        <p:tgtEl>
                                          <p:spTgt spid="47"/>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4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0"/>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48"/>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51"/>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4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nodeType="clickEffect">
                                  <p:stCondLst>
                                    <p:cond delay="0"/>
                                  </p:stCondLst>
                                  <p:childTnLst>
                                    <p:set>
                                      <p:cBhvr>
                                        <p:cTn id="147" dur="1" fill="hold">
                                          <p:stCondLst>
                                            <p:cond delay="0"/>
                                          </p:stCondLst>
                                        </p:cTn>
                                        <p:tgtEl>
                                          <p:spTgt spid="62"/>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53"/>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33"/>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nodeType="clickEffect">
                                  <p:stCondLst>
                                    <p:cond delay="0"/>
                                  </p:stCondLst>
                                  <p:childTnLst>
                                    <p:set>
                                      <p:cBhvr>
                                        <p:cTn id="157" dur="1" fill="hold">
                                          <p:stCondLst>
                                            <p:cond delay="0"/>
                                          </p:stCondLst>
                                        </p:cTn>
                                        <p:tgtEl>
                                          <p:spTgt spid="44"/>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4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nodeType="clickEffect">
                                  <p:stCondLst>
                                    <p:cond delay="0"/>
                                  </p:stCondLst>
                                  <p:childTnLst>
                                    <p:set>
                                      <p:cBhvr>
                                        <p:cTn id="163" dur="1" fill="hold">
                                          <p:stCondLst>
                                            <p:cond delay="0"/>
                                          </p:stCondLst>
                                        </p:cTn>
                                        <p:tgtEl>
                                          <p:spTgt spid="38"/>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nodeType="clickEffect">
                                  <p:stCondLst>
                                    <p:cond delay="0"/>
                                  </p:stCondLst>
                                  <p:childTnLst>
                                    <p:set>
                                      <p:cBhvr>
                                        <p:cTn id="167" dur="1" fill="hold">
                                          <p:stCondLst>
                                            <p:cond delay="0"/>
                                          </p:stCondLst>
                                        </p:cTn>
                                        <p:tgtEl>
                                          <p:spTgt spid="19"/>
                                        </p:tgtEl>
                                        <p:attrNameLst>
                                          <p:attrName>style.visibility</p:attrName>
                                        </p:attrNameLst>
                                      </p:cBhvr>
                                      <p:to>
                                        <p:strVal val="visible"/>
                                      </p:to>
                                    </p:set>
                                  </p:childTnLst>
                                </p:cTn>
                              </p:par>
                              <p:par>
                                <p:cTn id="168" presetID="1" presetClass="entr" presetSubtype="0" fill="hold" nodeType="withEffect">
                                  <p:stCondLst>
                                    <p:cond delay="0"/>
                                  </p:stCondLst>
                                  <p:childTnLst>
                                    <p:set>
                                      <p:cBhvr>
                                        <p:cTn id="169" dur="1" fill="hold">
                                          <p:stCondLst>
                                            <p:cond delay="0"/>
                                          </p:stCondLst>
                                        </p:cTn>
                                        <p:tgtEl>
                                          <p:spTgt spid="39"/>
                                        </p:tgtEl>
                                        <p:attrNameLst>
                                          <p:attrName>style.visibility</p:attrName>
                                        </p:attrNameLst>
                                      </p:cBhvr>
                                      <p:to>
                                        <p:strVal val="visible"/>
                                      </p:to>
                                    </p:set>
                                  </p:childTnLst>
                                </p:cTn>
                              </p:par>
                            </p:childTnLst>
                          </p:cTn>
                        </p:par>
                        <p:par>
                          <p:cTn id="170" fill="hold">
                            <p:stCondLst>
                              <p:cond delay="0"/>
                            </p:stCondLst>
                            <p:childTnLst>
                              <p:par>
                                <p:cTn id="171" presetID="1" presetClass="entr" presetSubtype="0" fill="hold" nodeType="afterEffect">
                                  <p:stCondLst>
                                    <p:cond delay="0"/>
                                  </p:stCondLst>
                                  <p:childTnLst>
                                    <p:set>
                                      <p:cBhvr>
                                        <p:cTn id="17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P spid="29" grpId="0" animBg="1"/>
      <p:bldP spid="30" grpId="0" animBg="1"/>
      <p:bldP spid="33" grpId="0" animBg="1"/>
      <p:bldP spid="36" grpId="0" animBg="1"/>
      <p:bldP spid="38" grpId="0" animBg="1"/>
      <p:bldP spid="40" grpId="0" animBg="1"/>
      <p:bldP spid="41" grpId="0" animBg="1"/>
      <p:bldP spid="43" grpId="0" animBg="1"/>
      <p:bldP spid="45" grpId="0" animBg="1"/>
      <p:bldP spid="48" grpId="0" animBg="1"/>
      <p:bldP spid="49" grpId="0" animBg="1"/>
      <p:bldP spid="59" grpId="0" animBg="1"/>
      <p:bldP spid="60" grpId="0" animBg="1"/>
      <p:bldP spid="61" grpId="0" animBg="1"/>
      <p:bldP spid="61" grpId="1" animBg="1"/>
      <p:bldP spid="6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32"/>
          <p:cNvSpPr/>
          <p:nvPr/>
        </p:nvSpPr>
        <p:spPr>
          <a:xfrm rot="5400000">
            <a:off x="1917600" y="-1671100"/>
            <a:ext cx="584700" cy="44199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2"/>
          <p:cNvSpPr txBox="1">
            <a:spLocks noGrp="1"/>
          </p:cNvSpPr>
          <p:nvPr>
            <p:ph type="title" idx="4294967295"/>
          </p:nvPr>
        </p:nvSpPr>
        <p:spPr>
          <a:xfrm>
            <a:off x="756959" y="198190"/>
            <a:ext cx="4012500" cy="75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ES_tradnl" sz="3000" dirty="0">
                <a:solidFill>
                  <a:schemeClr val="lt1"/>
                </a:solidFill>
                <a:latin typeface="Barlow ExtraBold"/>
                <a:ea typeface="Barlow ExtraBold"/>
                <a:cs typeface="Barlow ExtraBold"/>
                <a:sym typeface="Barlow ExtraBold"/>
              </a:rPr>
              <a:t>Diagrama</a:t>
            </a:r>
            <a:endParaRPr lang="es-ES_tradnl" sz="4920" dirty="0">
              <a:latin typeface="Barlow ExtraBold"/>
              <a:ea typeface="Barlow ExtraBold"/>
              <a:cs typeface="Barlow ExtraBold"/>
              <a:sym typeface="Barlow ExtraBold"/>
            </a:endParaRPr>
          </a:p>
        </p:txBody>
      </p:sp>
      <p:pic>
        <p:nvPicPr>
          <p:cNvPr id="231" name="Google Shape;231;p32"/>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10" name="Rectangle 5">
            <a:extLst>
              <a:ext uri="{FF2B5EF4-FFF2-40B4-BE49-F238E27FC236}">
                <a16:creationId xmlns:a16="http://schemas.microsoft.com/office/drawing/2014/main" id="{CB42BBB5-8E97-FF0B-3D76-520A70F14E8C}"/>
              </a:ext>
            </a:extLst>
          </p:cNvPr>
          <p:cNvSpPr>
            <a:spLocks noChangeArrowheads="1"/>
          </p:cNvSpPr>
          <p:nvPr/>
        </p:nvSpPr>
        <p:spPr bwMode="auto">
          <a:xfrm>
            <a:off x="0" y="159047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endParaRPr lang="en-US" altLang="es-AR" sz="2400">
              <a:latin typeface="Times New Roman" panose="02020603050405020304" pitchFamily="18" charset="0"/>
            </a:endParaRPr>
          </a:p>
        </p:txBody>
      </p:sp>
      <p:sp>
        <p:nvSpPr>
          <p:cNvPr id="63" name="Rectangle 6">
            <a:extLst>
              <a:ext uri="{FF2B5EF4-FFF2-40B4-BE49-F238E27FC236}">
                <a16:creationId xmlns:a16="http://schemas.microsoft.com/office/drawing/2014/main" id="{22147771-DBAC-1BFB-9FCC-03B8FBE571C7}"/>
              </a:ext>
            </a:extLst>
          </p:cNvPr>
          <p:cNvSpPr>
            <a:spLocks noChangeArrowheads="1"/>
          </p:cNvSpPr>
          <p:nvPr/>
        </p:nvSpPr>
        <p:spPr bwMode="auto">
          <a:xfrm>
            <a:off x="0" y="159047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endParaRPr lang="en-US" altLang="es-AR" sz="2400">
              <a:latin typeface="Times New Roman" panose="02020603050405020304" pitchFamily="18" charset="0"/>
            </a:endParaRPr>
          </a:p>
        </p:txBody>
      </p:sp>
      <p:sp>
        <p:nvSpPr>
          <p:cNvPr id="192" name="Rectangle 7">
            <a:extLst>
              <a:ext uri="{FF2B5EF4-FFF2-40B4-BE49-F238E27FC236}">
                <a16:creationId xmlns:a16="http://schemas.microsoft.com/office/drawing/2014/main" id="{12872982-2CF9-32D4-AFDE-7F04E323973E}"/>
              </a:ext>
            </a:extLst>
          </p:cNvPr>
          <p:cNvSpPr>
            <a:spLocks noChangeArrowheads="1"/>
          </p:cNvSpPr>
          <p:nvPr/>
        </p:nvSpPr>
        <p:spPr bwMode="auto">
          <a:xfrm>
            <a:off x="0" y="159047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endParaRPr lang="en-US" altLang="es-AR" sz="2400">
              <a:latin typeface="Times New Roman" panose="02020603050405020304" pitchFamily="18" charset="0"/>
            </a:endParaRPr>
          </a:p>
        </p:txBody>
      </p:sp>
      <p:sp>
        <p:nvSpPr>
          <p:cNvPr id="193" name="Rectangle 8">
            <a:extLst>
              <a:ext uri="{FF2B5EF4-FFF2-40B4-BE49-F238E27FC236}">
                <a16:creationId xmlns:a16="http://schemas.microsoft.com/office/drawing/2014/main" id="{8B6ABEB0-7FAC-FA14-6177-B67CD86CF906}"/>
              </a:ext>
            </a:extLst>
          </p:cNvPr>
          <p:cNvSpPr>
            <a:spLocks noChangeArrowheads="1"/>
          </p:cNvSpPr>
          <p:nvPr/>
        </p:nvSpPr>
        <p:spPr bwMode="auto">
          <a:xfrm>
            <a:off x="0" y="159047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endParaRPr lang="en-US" altLang="es-AR" sz="2400">
              <a:latin typeface="Times New Roman" panose="02020603050405020304" pitchFamily="18" charset="0"/>
            </a:endParaRPr>
          </a:p>
        </p:txBody>
      </p:sp>
      <p:sp>
        <p:nvSpPr>
          <p:cNvPr id="194" name="Rectangle 9">
            <a:extLst>
              <a:ext uri="{FF2B5EF4-FFF2-40B4-BE49-F238E27FC236}">
                <a16:creationId xmlns:a16="http://schemas.microsoft.com/office/drawing/2014/main" id="{D936FAF4-D7B2-4A9C-C1A6-E3DF01E258BA}"/>
              </a:ext>
            </a:extLst>
          </p:cNvPr>
          <p:cNvSpPr>
            <a:spLocks noChangeArrowheads="1"/>
          </p:cNvSpPr>
          <p:nvPr/>
        </p:nvSpPr>
        <p:spPr bwMode="auto">
          <a:xfrm>
            <a:off x="0" y="159047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r>
              <a:rPr lang="en-US" altLang="es-AR" sz="1000">
                <a:latin typeface="Times New Roman" panose="02020603050405020304" pitchFamily="18" charset="0"/>
                <a:cs typeface="Times New Roman" panose="02020603050405020304" pitchFamily="18" charset="0"/>
              </a:rPr>
              <a:t> </a:t>
            </a:r>
          </a:p>
          <a:p>
            <a:pPr eaLnBrk="1" hangingPunct="1"/>
            <a:endParaRPr lang="en-US" altLang="es-AR" sz="2400">
              <a:latin typeface="Times New Roman" panose="02020603050405020304" pitchFamily="18" charset="0"/>
            </a:endParaRPr>
          </a:p>
        </p:txBody>
      </p:sp>
      <p:sp>
        <p:nvSpPr>
          <p:cNvPr id="196" name="Text Box 15">
            <a:extLst>
              <a:ext uri="{FF2B5EF4-FFF2-40B4-BE49-F238E27FC236}">
                <a16:creationId xmlns:a16="http://schemas.microsoft.com/office/drawing/2014/main" id="{6E732803-1369-BFBF-6354-F6584BBFC03A}"/>
              </a:ext>
            </a:extLst>
          </p:cNvPr>
          <p:cNvSpPr txBox="1">
            <a:spLocks noChangeArrowheads="1"/>
          </p:cNvSpPr>
          <p:nvPr/>
        </p:nvSpPr>
        <p:spPr bwMode="auto">
          <a:xfrm>
            <a:off x="3795713" y="3147808"/>
            <a:ext cx="1098550" cy="342900"/>
          </a:xfrm>
          <a:prstGeom prst="rect">
            <a:avLst/>
          </a:prstGeom>
          <a:solidFill>
            <a:srgbClr val="FFFFFF"/>
          </a:solidFill>
          <a:ln w="25400">
            <a:solidFill>
              <a:srgbClr val="0070C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800" b="1">
                <a:latin typeface="Times New Roman" panose="02020603050405020304" pitchFamily="18" charset="0"/>
              </a:rPr>
              <a:t>        BAJA</a:t>
            </a:r>
            <a:endParaRPr lang="es-AR" altLang="es-AR"/>
          </a:p>
        </p:txBody>
      </p:sp>
      <p:sp>
        <p:nvSpPr>
          <p:cNvPr id="197" name="Line 17">
            <a:extLst>
              <a:ext uri="{FF2B5EF4-FFF2-40B4-BE49-F238E27FC236}">
                <a16:creationId xmlns:a16="http://schemas.microsoft.com/office/drawing/2014/main" id="{BB8CDA10-2E1F-5912-77A5-B5F3577C7CE2}"/>
              </a:ext>
            </a:extLst>
          </p:cNvPr>
          <p:cNvSpPr>
            <a:spLocks noChangeShapeType="1"/>
          </p:cNvSpPr>
          <p:nvPr/>
        </p:nvSpPr>
        <p:spPr bwMode="auto">
          <a:xfrm>
            <a:off x="4333875" y="3495471"/>
            <a:ext cx="0" cy="3365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98" name="Text Box 18">
            <a:extLst>
              <a:ext uri="{FF2B5EF4-FFF2-40B4-BE49-F238E27FC236}">
                <a16:creationId xmlns:a16="http://schemas.microsoft.com/office/drawing/2014/main" id="{4CFFF0DB-CFF1-20D5-DCFF-DCF8FCBB1BB6}"/>
              </a:ext>
            </a:extLst>
          </p:cNvPr>
          <p:cNvSpPr txBox="1">
            <a:spLocks noChangeArrowheads="1"/>
          </p:cNvSpPr>
          <p:nvPr/>
        </p:nvSpPr>
        <p:spPr bwMode="auto">
          <a:xfrm>
            <a:off x="3462338" y="4020933"/>
            <a:ext cx="914400" cy="3429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800" b="1">
                <a:latin typeface="Times New Roman" panose="02020603050405020304" pitchFamily="18" charset="0"/>
              </a:rPr>
              <a:t>                         O</a:t>
            </a:r>
          </a:p>
          <a:p>
            <a:pPr eaLnBrk="1" hangingPunct="1"/>
            <a:r>
              <a:rPr lang="es-ES" altLang="es-AR" sz="800" b="1">
                <a:latin typeface="Times New Roman" panose="02020603050405020304" pitchFamily="18" charset="0"/>
              </a:rPr>
              <a:t>SENMAE=NO</a:t>
            </a:r>
            <a:endParaRPr lang="es-AR" altLang="es-AR"/>
          </a:p>
        </p:txBody>
      </p:sp>
      <p:sp>
        <p:nvSpPr>
          <p:cNvPr id="199" name="Text Box 19">
            <a:extLst>
              <a:ext uri="{FF2B5EF4-FFF2-40B4-BE49-F238E27FC236}">
                <a16:creationId xmlns:a16="http://schemas.microsoft.com/office/drawing/2014/main" id="{93936A8B-CBFE-DABB-F191-A84B33D17BDC}"/>
              </a:ext>
            </a:extLst>
          </p:cNvPr>
          <p:cNvSpPr txBox="1">
            <a:spLocks noChangeArrowheads="1"/>
          </p:cNvSpPr>
          <p:nvPr/>
        </p:nvSpPr>
        <p:spPr bwMode="auto">
          <a:xfrm>
            <a:off x="4440238" y="4019346"/>
            <a:ext cx="914400" cy="34131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800" b="1">
                <a:latin typeface="Times New Roman" panose="02020603050405020304" pitchFamily="18" charset="0"/>
              </a:rPr>
              <a:t>                </a:t>
            </a:r>
            <a:r>
              <a:rPr lang="es-ES" altLang="es-AR" sz="1600" b="1">
                <a:latin typeface="Times New Roman" panose="02020603050405020304" pitchFamily="18" charset="0"/>
              </a:rPr>
              <a:t>/</a:t>
            </a:r>
            <a:endParaRPr lang="es-AR" altLang="es-AR"/>
          </a:p>
        </p:txBody>
      </p:sp>
      <p:sp>
        <p:nvSpPr>
          <p:cNvPr id="200" name="Line 20">
            <a:extLst>
              <a:ext uri="{FF2B5EF4-FFF2-40B4-BE49-F238E27FC236}">
                <a16:creationId xmlns:a16="http://schemas.microsoft.com/office/drawing/2014/main" id="{F2755945-C9F8-0FD5-9C31-3A0FD8408C28}"/>
              </a:ext>
            </a:extLst>
          </p:cNvPr>
          <p:cNvSpPr>
            <a:spLocks noChangeShapeType="1"/>
          </p:cNvSpPr>
          <p:nvPr/>
        </p:nvSpPr>
        <p:spPr bwMode="auto">
          <a:xfrm>
            <a:off x="3983038" y="3836783"/>
            <a:ext cx="7318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01" name="Line 21">
            <a:extLst>
              <a:ext uri="{FF2B5EF4-FFF2-40B4-BE49-F238E27FC236}">
                <a16:creationId xmlns:a16="http://schemas.microsoft.com/office/drawing/2014/main" id="{ED5BE6AF-4BDE-0328-7D08-241C8DA32266}"/>
              </a:ext>
            </a:extLst>
          </p:cNvPr>
          <p:cNvSpPr>
            <a:spLocks noChangeShapeType="1"/>
          </p:cNvSpPr>
          <p:nvPr/>
        </p:nvSpPr>
        <p:spPr bwMode="auto">
          <a:xfrm>
            <a:off x="3983038" y="3836783"/>
            <a:ext cx="0" cy="1825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02" name="Text Box 22">
            <a:extLst>
              <a:ext uri="{FF2B5EF4-FFF2-40B4-BE49-F238E27FC236}">
                <a16:creationId xmlns:a16="http://schemas.microsoft.com/office/drawing/2014/main" id="{C8167F20-502E-B3D7-9835-4D5421F4D11B}"/>
              </a:ext>
            </a:extLst>
          </p:cNvPr>
          <p:cNvSpPr txBox="1">
            <a:spLocks noChangeArrowheads="1"/>
          </p:cNvSpPr>
          <p:nvPr/>
        </p:nvSpPr>
        <p:spPr bwMode="auto">
          <a:xfrm>
            <a:off x="3433763" y="4497183"/>
            <a:ext cx="914400" cy="34131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800" b="1">
                <a:latin typeface="Times New Roman" panose="02020603050405020304" pitchFamily="18" charset="0"/>
              </a:rPr>
              <a:t>        ERROR</a:t>
            </a:r>
            <a:endParaRPr lang="es-AR" altLang="es-AR"/>
          </a:p>
        </p:txBody>
      </p:sp>
      <p:sp>
        <p:nvSpPr>
          <p:cNvPr id="203" name="Line 23">
            <a:extLst>
              <a:ext uri="{FF2B5EF4-FFF2-40B4-BE49-F238E27FC236}">
                <a16:creationId xmlns:a16="http://schemas.microsoft.com/office/drawing/2014/main" id="{D6521CED-102E-B43A-1611-063A98FBEF92}"/>
              </a:ext>
            </a:extLst>
          </p:cNvPr>
          <p:cNvSpPr>
            <a:spLocks noChangeShapeType="1"/>
          </p:cNvSpPr>
          <p:nvPr/>
        </p:nvSpPr>
        <p:spPr bwMode="auto">
          <a:xfrm>
            <a:off x="4714875" y="3836783"/>
            <a:ext cx="0" cy="1825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04" name="Text Box 24">
            <a:extLst>
              <a:ext uri="{FF2B5EF4-FFF2-40B4-BE49-F238E27FC236}">
                <a16:creationId xmlns:a16="http://schemas.microsoft.com/office/drawing/2014/main" id="{921E3F6E-0FF1-0A24-4284-493548259014}"/>
              </a:ext>
            </a:extLst>
          </p:cNvPr>
          <p:cNvSpPr txBox="1">
            <a:spLocks noChangeArrowheads="1"/>
          </p:cNvSpPr>
          <p:nvPr/>
        </p:nvSpPr>
        <p:spPr bwMode="auto">
          <a:xfrm>
            <a:off x="4440856" y="4492420"/>
            <a:ext cx="913782" cy="34131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s-AR" altLang="es-AR" sz="800" b="1">
                <a:latin typeface="Calibri" panose="020F0502020204030204" pitchFamily="34" charset="0"/>
              </a:rPr>
              <a:t>SENMAE  </a:t>
            </a:r>
            <a:r>
              <a:rPr lang="es-AR" altLang="es-AR" sz="800" b="1" noProof="1">
                <a:latin typeface="Times New Roman" panose="02020603050405020304" pitchFamily="18" charset="0"/>
                <a:sym typeface="Wingdings" panose="05000000000000000000" pitchFamily="2" charset="2"/>
              </a:rPr>
              <a:t></a:t>
            </a:r>
            <a:r>
              <a:rPr lang="es-AR" altLang="es-AR" sz="800" b="1" noProof="1">
                <a:latin typeface="Calibri" panose="020F0502020204030204" pitchFamily="34" charset="0"/>
              </a:rPr>
              <a:t> NO</a:t>
            </a:r>
            <a:endParaRPr lang="es-AR" altLang="es-AR" sz="800" b="1">
              <a:latin typeface="Times New Roman" panose="02020603050405020304" pitchFamily="18" charset="0"/>
            </a:endParaRPr>
          </a:p>
          <a:p>
            <a:pPr eaLnBrk="1" hangingPunct="1">
              <a:spcAft>
                <a:spcPts val="1000"/>
              </a:spcAft>
            </a:pPr>
            <a:r>
              <a:rPr lang="es-AR" altLang="es-AR" sz="1100">
                <a:latin typeface="Calibri" panose="020F0502020204030204" pitchFamily="34" charset="0"/>
              </a:rPr>
              <a:t> </a:t>
            </a:r>
            <a:endParaRPr lang="es-AR" altLang="es-AR" sz="1100" b="1">
              <a:latin typeface="Times New Roman" panose="02020603050405020304" pitchFamily="18" charset="0"/>
            </a:endParaRPr>
          </a:p>
          <a:p>
            <a:pPr eaLnBrk="1" hangingPunct="1">
              <a:spcAft>
                <a:spcPts val="1000"/>
              </a:spcAft>
            </a:pPr>
            <a:r>
              <a:rPr lang="es-AR" altLang="es-AR" sz="1100">
                <a:latin typeface="Calibri" panose="020F0502020204030204" pitchFamily="34" charset="0"/>
              </a:rPr>
              <a:t>  </a:t>
            </a:r>
            <a:endParaRPr lang="es-AR" altLang="es-AR"/>
          </a:p>
        </p:txBody>
      </p:sp>
      <p:sp>
        <p:nvSpPr>
          <p:cNvPr id="205" name="Text Box 25">
            <a:extLst>
              <a:ext uri="{FF2B5EF4-FFF2-40B4-BE49-F238E27FC236}">
                <a16:creationId xmlns:a16="http://schemas.microsoft.com/office/drawing/2014/main" id="{47FD6D52-6511-2C0B-0C76-D3A7DFD4B4FB}"/>
              </a:ext>
            </a:extLst>
          </p:cNvPr>
          <p:cNvSpPr txBox="1">
            <a:spLocks noChangeArrowheads="1"/>
          </p:cNvSpPr>
          <p:nvPr/>
        </p:nvSpPr>
        <p:spPr bwMode="auto">
          <a:xfrm>
            <a:off x="1487488" y="1044168"/>
            <a:ext cx="1054100" cy="342900"/>
          </a:xfrm>
          <a:prstGeom prst="rect">
            <a:avLst/>
          </a:prstGeom>
          <a:solidFill>
            <a:srgbClr val="FFFFFF"/>
          </a:solidFill>
          <a:ln w="25400">
            <a:solidFill>
              <a:srgbClr val="0070C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800" b="1" dirty="0">
                <a:latin typeface="Times New Roman" panose="02020603050405020304" pitchFamily="18" charset="0"/>
              </a:rPr>
              <a:t>        ALTA</a:t>
            </a:r>
            <a:endParaRPr lang="es-AR" altLang="es-AR" dirty="0"/>
          </a:p>
        </p:txBody>
      </p:sp>
      <p:sp>
        <p:nvSpPr>
          <p:cNvPr id="206" name="Text Box 27">
            <a:extLst>
              <a:ext uri="{FF2B5EF4-FFF2-40B4-BE49-F238E27FC236}">
                <a16:creationId xmlns:a16="http://schemas.microsoft.com/office/drawing/2014/main" id="{852AA8B8-3790-F019-6735-72DA93D03CEF}"/>
              </a:ext>
            </a:extLst>
          </p:cNvPr>
          <p:cNvSpPr txBox="1">
            <a:spLocks noChangeArrowheads="1"/>
          </p:cNvSpPr>
          <p:nvPr/>
        </p:nvSpPr>
        <p:spPr bwMode="auto">
          <a:xfrm>
            <a:off x="1071563" y="1776208"/>
            <a:ext cx="914400" cy="36671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800" b="1">
                <a:latin typeface="Times New Roman" panose="02020603050405020304" pitchFamily="18" charset="0"/>
              </a:rPr>
              <a:t>                         O</a:t>
            </a:r>
          </a:p>
          <a:p>
            <a:pPr eaLnBrk="1" hangingPunct="1"/>
            <a:r>
              <a:rPr lang="es-ES" altLang="es-AR" sz="800" b="1">
                <a:latin typeface="Times New Roman" panose="02020603050405020304" pitchFamily="18" charset="0"/>
              </a:rPr>
              <a:t>SENMAE=SI </a:t>
            </a:r>
            <a:endParaRPr lang="es-AR" altLang="es-AR"/>
          </a:p>
        </p:txBody>
      </p:sp>
      <p:sp>
        <p:nvSpPr>
          <p:cNvPr id="207" name="Text Box 28">
            <a:extLst>
              <a:ext uri="{FF2B5EF4-FFF2-40B4-BE49-F238E27FC236}">
                <a16:creationId xmlns:a16="http://schemas.microsoft.com/office/drawing/2014/main" id="{C866BE0A-8302-FFE8-3C53-94020564754C}"/>
              </a:ext>
            </a:extLst>
          </p:cNvPr>
          <p:cNvSpPr txBox="1">
            <a:spLocks noChangeArrowheads="1"/>
          </p:cNvSpPr>
          <p:nvPr/>
        </p:nvSpPr>
        <p:spPr bwMode="auto">
          <a:xfrm>
            <a:off x="2076450" y="1776208"/>
            <a:ext cx="914400" cy="36671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AR" altLang="es-AR" sz="1600"/>
              <a:t>     /</a:t>
            </a:r>
          </a:p>
        </p:txBody>
      </p:sp>
      <p:sp>
        <p:nvSpPr>
          <p:cNvPr id="208" name="Text Box 29">
            <a:extLst>
              <a:ext uri="{FF2B5EF4-FFF2-40B4-BE49-F238E27FC236}">
                <a16:creationId xmlns:a16="http://schemas.microsoft.com/office/drawing/2014/main" id="{501EAB5F-2E7D-27B5-AE99-A415E90AFF63}"/>
              </a:ext>
            </a:extLst>
          </p:cNvPr>
          <p:cNvSpPr txBox="1">
            <a:spLocks noChangeArrowheads="1"/>
          </p:cNvSpPr>
          <p:nvPr/>
        </p:nvSpPr>
        <p:spPr bwMode="auto">
          <a:xfrm>
            <a:off x="3562350" y="2336595"/>
            <a:ext cx="914400" cy="366713"/>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800" b="1">
                <a:latin typeface="Times New Roman" panose="02020603050405020304" pitchFamily="18" charset="0"/>
              </a:rPr>
              <a:t>SENMAE</a:t>
            </a:r>
            <a:r>
              <a:rPr lang="en-US" altLang="es-AR" sz="800">
                <a:solidFill>
                  <a:srgbClr val="000000"/>
                </a:solidFill>
                <a:latin typeface="Times New Roman" panose="02020603050405020304" pitchFamily="18" charset="0"/>
                <a:sym typeface="Wingdings" panose="05000000000000000000" pitchFamily="2" charset="2"/>
              </a:rPr>
              <a:t></a:t>
            </a:r>
            <a:r>
              <a:rPr lang="es-ES" altLang="es-AR" sz="800" b="1">
                <a:latin typeface="Times New Roman" panose="02020603050405020304" pitchFamily="18" charset="0"/>
              </a:rPr>
              <a:t>   SI</a:t>
            </a:r>
            <a:endParaRPr lang="es-AR" altLang="es-AR"/>
          </a:p>
        </p:txBody>
      </p:sp>
      <p:sp>
        <p:nvSpPr>
          <p:cNvPr id="209" name="Text Box 22">
            <a:extLst>
              <a:ext uri="{FF2B5EF4-FFF2-40B4-BE49-F238E27FC236}">
                <a16:creationId xmlns:a16="http://schemas.microsoft.com/office/drawing/2014/main" id="{D2F53F30-7759-4569-2451-FCF5BDE1613B}"/>
              </a:ext>
            </a:extLst>
          </p:cNvPr>
          <p:cNvSpPr txBox="1">
            <a:spLocks noChangeArrowheads="1"/>
          </p:cNvSpPr>
          <p:nvPr/>
        </p:nvSpPr>
        <p:spPr bwMode="auto">
          <a:xfrm>
            <a:off x="1100138" y="2352470"/>
            <a:ext cx="914400" cy="366713"/>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800" b="1">
                <a:latin typeface="Times New Roman" panose="02020603050405020304" pitchFamily="18" charset="0"/>
              </a:rPr>
              <a:t>        ERROR</a:t>
            </a:r>
            <a:endParaRPr lang="es-AR" altLang="es-AR"/>
          </a:p>
        </p:txBody>
      </p:sp>
      <p:sp>
        <p:nvSpPr>
          <p:cNvPr id="210" name="Text Box 29">
            <a:extLst>
              <a:ext uri="{FF2B5EF4-FFF2-40B4-BE49-F238E27FC236}">
                <a16:creationId xmlns:a16="http://schemas.microsoft.com/office/drawing/2014/main" id="{6D0E226B-8E24-671F-FFFF-87B415B7B891}"/>
              </a:ext>
            </a:extLst>
          </p:cNvPr>
          <p:cNvSpPr txBox="1">
            <a:spLocks noChangeArrowheads="1"/>
          </p:cNvSpPr>
          <p:nvPr/>
        </p:nvSpPr>
        <p:spPr bwMode="auto">
          <a:xfrm>
            <a:off x="2143125" y="2347708"/>
            <a:ext cx="1357313" cy="36671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AR" altLang="es-AR" sz="800" b="1">
                <a:latin typeface="Times New Roman" panose="02020603050405020304" pitchFamily="18" charset="0"/>
              </a:rPr>
              <a:t>REG-ACT         REGNOV</a:t>
            </a:r>
            <a:endParaRPr lang="es-AR" altLang="es-AR"/>
          </a:p>
        </p:txBody>
      </p:sp>
      <p:sp>
        <p:nvSpPr>
          <p:cNvPr id="211" name="Text Box 30">
            <a:extLst>
              <a:ext uri="{FF2B5EF4-FFF2-40B4-BE49-F238E27FC236}">
                <a16:creationId xmlns:a16="http://schemas.microsoft.com/office/drawing/2014/main" id="{BD01C079-BAAB-54EB-2F64-443DE31D430A}"/>
              </a:ext>
            </a:extLst>
          </p:cNvPr>
          <p:cNvSpPr txBox="1">
            <a:spLocks noChangeArrowheads="1"/>
          </p:cNvSpPr>
          <p:nvPr/>
        </p:nvSpPr>
        <p:spPr bwMode="auto">
          <a:xfrm>
            <a:off x="6246813" y="933245"/>
            <a:ext cx="1071562" cy="338138"/>
          </a:xfrm>
          <a:prstGeom prst="rect">
            <a:avLst/>
          </a:prstGeom>
          <a:solidFill>
            <a:srgbClr val="FFFFFF"/>
          </a:solidFill>
          <a:ln w="25400">
            <a:solidFill>
              <a:srgbClr val="0070C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800" b="1">
                <a:latin typeface="Times New Roman" panose="02020603050405020304" pitchFamily="18" charset="0"/>
              </a:rPr>
              <a:t>        MODIF</a:t>
            </a:r>
            <a:endParaRPr lang="es-AR" altLang="es-AR"/>
          </a:p>
        </p:txBody>
      </p:sp>
      <p:sp>
        <p:nvSpPr>
          <p:cNvPr id="212" name="Text Box 33">
            <a:extLst>
              <a:ext uri="{FF2B5EF4-FFF2-40B4-BE49-F238E27FC236}">
                <a16:creationId xmlns:a16="http://schemas.microsoft.com/office/drawing/2014/main" id="{5D90D1B4-9EF2-1C92-E1EB-F1659647A9E7}"/>
              </a:ext>
            </a:extLst>
          </p:cNvPr>
          <p:cNvSpPr txBox="1">
            <a:spLocks noChangeArrowheads="1"/>
          </p:cNvSpPr>
          <p:nvPr/>
        </p:nvSpPr>
        <p:spPr bwMode="auto">
          <a:xfrm>
            <a:off x="5894388" y="1680958"/>
            <a:ext cx="914400" cy="34448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800" b="1">
                <a:latin typeface="Times New Roman" panose="02020603050405020304" pitchFamily="18" charset="0"/>
              </a:rPr>
              <a:t>                         O</a:t>
            </a:r>
          </a:p>
          <a:p>
            <a:pPr eaLnBrk="1" hangingPunct="1"/>
            <a:r>
              <a:rPr lang="es-ES" altLang="es-AR" sz="800" b="1">
                <a:latin typeface="Times New Roman" panose="02020603050405020304" pitchFamily="18" charset="0"/>
              </a:rPr>
              <a:t>SENMAE=NO</a:t>
            </a:r>
            <a:endParaRPr lang="es-AR" altLang="es-AR"/>
          </a:p>
        </p:txBody>
      </p:sp>
      <p:sp>
        <p:nvSpPr>
          <p:cNvPr id="213" name="Text Box 34">
            <a:extLst>
              <a:ext uri="{FF2B5EF4-FFF2-40B4-BE49-F238E27FC236}">
                <a16:creationId xmlns:a16="http://schemas.microsoft.com/office/drawing/2014/main" id="{28BA3E0D-FC91-ED25-D20E-785C0FA9D32E}"/>
              </a:ext>
            </a:extLst>
          </p:cNvPr>
          <p:cNvSpPr txBox="1">
            <a:spLocks noChangeArrowheads="1"/>
          </p:cNvSpPr>
          <p:nvPr/>
        </p:nvSpPr>
        <p:spPr bwMode="auto">
          <a:xfrm>
            <a:off x="6886574" y="1676197"/>
            <a:ext cx="914400" cy="354456"/>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800" b="1" dirty="0">
                <a:latin typeface="Times New Roman" panose="02020603050405020304" pitchFamily="18" charset="0"/>
              </a:rPr>
              <a:t>               </a:t>
            </a:r>
            <a:r>
              <a:rPr lang="es-ES" altLang="es-AR" sz="1600" b="1" dirty="0">
                <a:latin typeface="Times New Roman" panose="02020603050405020304" pitchFamily="18" charset="0"/>
              </a:rPr>
              <a:t>/</a:t>
            </a:r>
            <a:endParaRPr lang="es-AR" altLang="es-AR" dirty="0"/>
          </a:p>
        </p:txBody>
      </p:sp>
      <p:sp>
        <p:nvSpPr>
          <p:cNvPr id="214" name="Line 35">
            <a:extLst>
              <a:ext uri="{FF2B5EF4-FFF2-40B4-BE49-F238E27FC236}">
                <a16:creationId xmlns:a16="http://schemas.microsoft.com/office/drawing/2014/main" id="{D7DAEDA9-691E-FC74-0D5E-47CB3C84B5A9}"/>
              </a:ext>
            </a:extLst>
          </p:cNvPr>
          <p:cNvSpPr>
            <a:spLocks noChangeShapeType="1"/>
          </p:cNvSpPr>
          <p:nvPr/>
        </p:nvSpPr>
        <p:spPr bwMode="auto">
          <a:xfrm>
            <a:off x="6443663" y="1484108"/>
            <a:ext cx="7318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15" name="Line 36">
            <a:extLst>
              <a:ext uri="{FF2B5EF4-FFF2-40B4-BE49-F238E27FC236}">
                <a16:creationId xmlns:a16="http://schemas.microsoft.com/office/drawing/2014/main" id="{55476B88-D379-C013-7860-EC0069B8763D}"/>
              </a:ext>
            </a:extLst>
          </p:cNvPr>
          <p:cNvSpPr>
            <a:spLocks noChangeShapeType="1"/>
          </p:cNvSpPr>
          <p:nvPr/>
        </p:nvSpPr>
        <p:spPr bwMode="auto">
          <a:xfrm>
            <a:off x="6443663" y="1479345"/>
            <a:ext cx="0" cy="2000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16" name="Text Box 37">
            <a:extLst>
              <a:ext uri="{FF2B5EF4-FFF2-40B4-BE49-F238E27FC236}">
                <a16:creationId xmlns:a16="http://schemas.microsoft.com/office/drawing/2014/main" id="{6B2B18F8-D0AA-602E-5738-A3899E7793BC}"/>
              </a:ext>
            </a:extLst>
          </p:cNvPr>
          <p:cNvSpPr txBox="1">
            <a:spLocks noChangeArrowheads="1"/>
          </p:cNvSpPr>
          <p:nvPr/>
        </p:nvSpPr>
        <p:spPr bwMode="auto">
          <a:xfrm>
            <a:off x="5894388" y="2152446"/>
            <a:ext cx="914400" cy="3429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800" b="1">
                <a:latin typeface="Times New Roman" panose="02020603050405020304" pitchFamily="18" charset="0"/>
              </a:rPr>
              <a:t>        ERROR</a:t>
            </a:r>
            <a:endParaRPr lang="es-AR" altLang="es-AR"/>
          </a:p>
        </p:txBody>
      </p:sp>
      <p:sp>
        <p:nvSpPr>
          <p:cNvPr id="217" name="Line 38">
            <a:extLst>
              <a:ext uri="{FF2B5EF4-FFF2-40B4-BE49-F238E27FC236}">
                <a16:creationId xmlns:a16="http://schemas.microsoft.com/office/drawing/2014/main" id="{29F0FCFF-8B0A-A678-2ACC-9DD9363A07BC}"/>
              </a:ext>
            </a:extLst>
          </p:cNvPr>
          <p:cNvSpPr>
            <a:spLocks noChangeShapeType="1"/>
          </p:cNvSpPr>
          <p:nvPr/>
        </p:nvSpPr>
        <p:spPr bwMode="auto">
          <a:xfrm>
            <a:off x="7175500" y="1479345"/>
            <a:ext cx="2540" cy="1970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18" name="Text Box 39">
            <a:extLst>
              <a:ext uri="{FF2B5EF4-FFF2-40B4-BE49-F238E27FC236}">
                <a16:creationId xmlns:a16="http://schemas.microsoft.com/office/drawing/2014/main" id="{DC8E07B9-6C25-9CCB-267C-42859D935125}"/>
              </a:ext>
            </a:extLst>
          </p:cNvPr>
          <p:cNvSpPr txBox="1">
            <a:spLocks noChangeArrowheads="1"/>
          </p:cNvSpPr>
          <p:nvPr/>
        </p:nvSpPr>
        <p:spPr bwMode="auto">
          <a:xfrm>
            <a:off x="6886574" y="2152445"/>
            <a:ext cx="914398" cy="3429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s-AR" altLang="es-AR" sz="1100" dirty="0">
                <a:latin typeface="Calibri" panose="020F0502020204030204" pitchFamily="34" charset="0"/>
              </a:rPr>
              <a:t>MODIFICO</a:t>
            </a:r>
          </a:p>
        </p:txBody>
      </p:sp>
      <p:sp>
        <p:nvSpPr>
          <p:cNvPr id="219" name="Line 36">
            <a:extLst>
              <a:ext uri="{FF2B5EF4-FFF2-40B4-BE49-F238E27FC236}">
                <a16:creationId xmlns:a16="http://schemas.microsoft.com/office/drawing/2014/main" id="{3ADCF2E6-9E20-94CC-FEC8-BE3AF1A03C78}"/>
              </a:ext>
            </a:extLst>
          </p:cNvPr>
          <p:cNvSpPr>
            <a:spLocks noChangeShapeType="1"/>
          </p:cNvSpPr>
          <p:nvPr/>
        </p:nvSpPr>
        <p:spPr bwMode="auto">
          <a:xfrm>
            <a:off x="1571625" y="2142921"/>
            <a:ext cx="0" cy="2047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20" name="Line 36">
            <a:extLst>
              <a:ext uri="{FF2B5EF4-FFF2-40B4-BE49-F238E27FC236}">
                <a16:creationId xmlns:a16="http://schemas.microsoft.com/office/drawing/2014/main" id="{DE7727DC-5064-B735-355A-98418184397F}"/>
              </a:ext>
            </a:extLst>
          </p:cNvPr>
          <p:cNvSpPr>
            <a:spLocks noChangeShapeType="1"/>
          </p:cNvSpPr>
          <p:nvPr/>
        </p:nvSpPr>
        <p:spPr bwMode="auto">
          <a:xfrm>
            <a:off x="2500313" y="2142921"/>
            <a:ext cx="0" cy="2047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21" name="Line 36">
            <a:extLst>
              <a:ext uri="{FF2B5EF4-FFF2-40B4-BE49-F238E27FC236}">
                <a16:creationId xmlns:a16="http://schemas.microsoft.com/office/drawing/2014/main" id="{E235BADC-F015-96DC-2B25-1A7A0E6426E6}"/>
              </a:ext>
            </a:extLst>
          </p:cNvPr>
          <p:cNvSpPr>
            <a:spLocks noChangeShapeType="1"/>
          </p:cNvSpPr>
          <p:nvPr/>
        </p:nvSpPr>
        <p:spPr bwMode="auto">
          <a:xfrm>
            <a:off x="6786563" y="1284083"/>
            <a:ext cx="0" cy="2063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cxnSp>
        <p:nvCxnSpPr>
          <p:cNvPr id="222" name="45 Conector recto">
            <a:extLst>
              <a:ext uri="{FF2B5EF4-FFF2-40B4-BE49-F238E27FC236}">
                <a16:creationId xmlns:a16="http://schemas.microsoft.com/office/drawing/2014/main" id="{6812F583-C7BB-C733-E486-E205B12EF236}"/>
              </a:ext>
            </a:extLst>
          </p:cNvPr>
          <p:cNvCxnSpPr/>
          <p:nvPr/>
        </p:nvCxnSpPr>
        <p:spPr>
          <a:xfrm rot="5400000" flipH="1" flipV="1">
            <a:off x="3250407" y="1454739"/>
            <a:ext cx="0" cy="150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47 Conector recto">
            <a:extLst>
              <a:ext uri="{FF2B5EF4-FFF2-40B4-BE49-F238E27FC236}">
                <a16:creationId xmlns:a16="http://schemas.microsoft.com/office/drawing/2014/main" id="{EA6752C5-5F46-CC01-A5CF-D35D346D1431}"/>
              </a:ext>
            </a:extLst>
          </p:cNvPr>
          <p:cNvCxnSpPr>
            <a:endCxn id="208" idx="0"/>
          </p:cNvCxnSpPr>
          <p:nvPr/>
        </p:nvCxnSpPr>
        <p:spPr>
          <a:xfrm rot="16200000" flipH="1">
            <a:off x="3934619" y="2270714"/>
            <a:ext cx="1317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48 Conector recto">
            <a:extLst>
              <a:ext uri="{FF2B5EF4-FFF2-40B4-BE49-F238E27FC236}">
                <a16:creationId xmlns:a16="http://schemas.microsoft.com/office/drawing/2014/main" id="{8B208951-FA51-0CC7-16C7-22557B08E7AC}"/>
              </a:ext>
            </a:extLst>
          </p:cNvPr>
          <p:cNvCxnSpPr>
            <a:cxnSpLocks/>
            <a:stCxn id="212" idx="2"/>
            <a:endCxn id="216" idx="0"/>
          </p:cNvCxnSpPr>
          <p:nvPr/>
        </p:nvCxnSpPr>
        <p:spPr>
          <a:xfrm>
            <a:off x="6351588" y="2025445"/>
            <a:ext cx="0" cy="1270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49 Conector recto">
            <a:extLst>
              <a:ext uri="{FF2B5EF4-FFF2-40B4-BE49-F238E27FC236}">
                <a16:creationId xmlns:a16="http://schemas.microsoft.com/office/drawing/2014/main" id="{0BFC4FAE-5596-E52B-D12D-455DA7880928}"/>
              </a:ext>
            </a:extLst>
          </p:cNvPr>
          <p:cNvCxnSpPr>
            <a:cxnSpLocks/>
            <a:stCxn id="213" idx="2"/>
          </p:cNvCxnSpPr>
          <p:nvPr/>
        </p:nvCxnSpPr>
        <p:spPr>
          <a:xfrm flipH="1">
            <a:off x="7343773" y="2030653"/>
            <a:ext cx="1" cy="131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51 Conector recto">
            <a:extLst>
              <a:ext uri="{FF2B5EF4-FFF2-40B4-BE49-F238E27FC236}">
                <a16:creationId xmlns:a16="http://schemas.microsoft.com/office/drawing/2014/main" id="{6B7058DF-599A-F09C-5BE0-55C4D6D26CD6}"/>
              </a:ext>
            </a:extLst>
          </p:cNvPr>
          <p:cNvCxnSpPr/>
          <p:nvPr/>
        </p:nvCxnSpPr>
        <p:spPr>
          <a:xfrm>
            <a:off x="1571625" y="1576183"/>
            <a:ext cx="85725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7" name="Line 36">
            <a:extLst>
              <a:ext uri="{FF2B5EF4-FFF2-40B4-BE49-F238E27FC236}">
                <a16:creationId xmlns:a16="http://schemas.microsoft.com/office/drawing/2014/main" id="{388E3431-FD57-BF9B-0ECD-3D0263BE51B9}"/>
              </a:ext>
            </a:extLst>
          </p:cNvPr>
          <p:cNvSpPr>
            <a:spLocks noChangeShapeType="1"/>
          </p:cNvSpPr>
          <p:nvPr/>
        </p:nvSpPr>
        <p:spPr bwMode="auto">
          <a:xfrm>
            <a:off x="2014538" y="1393620"/>
            <a:ext cx="0" cy="1825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29" name="Line 36">
            <a:extLst>
              <a:ext uri="{FF2B5EF4-FFF2-40B4-BE49-F238E27FC236}">
                <a16:creationId xmlns:a16="http://schemas.microsoft.com/office/drawing/2014/main" id="{59749E73-8004-8122-3E7B-A9A7A13814A6}"/>
              </a:ext>
            </a:extLst>
          </p:cNvPr>
          <p:cNvSpPr>
            <a:spLocks noChangeShapeType="1"/>
          </p:cNvSpPr>
          <p:nvPr/>
        </p:nvSpPr>
        <p:spPr bwMode="auto">
          <a:xfrm>
            <a:off x="1571625" y="1576183"/>
            <a:ext cx="0" cy="1825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32" name="Line 36">
            <a:extLst>
              <a:ext uri="{FF2B5EF4-FFF2-40B4-BE49-F238E27FC236}">
                <a16:creationId xmlns:a16="http://schemas.microsoft.com/office/drawing/2014/main" id="{0AB36EB0-438F-60BE-072B-29D39049E14E}"/>
              </a:ext>
            </a:extLst>
          </p:cNvPr>
          <p:cNvSpPr>
            <a:spLocks noChangeShapeType="1"/>
          </p:cNvSpPr>
          <p:nvPr/>
        </p:nvSpPr>
        <p:spPr bwMode="auto">
          <a:xfrm>
            <a:off x="2428875" y="1576183"/>
            <a:ext cx="0" cy="1825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cxnSp>
        <p:nvCxnSpPr>
          <p:cNvPr id="233" name="57 Conector recto">
            <a:extLst>
              <a:ext uri="{FF2B5EF4-FFF2-40B4-BE49-F238E27FC236}">
                <a16:creationId xmlns:a16="http://schemas.microsoft.com/office/drawing/2014/main" id="{C3AF8763-EC32-618C-6055-86239C2C63BB}"/>
              </a:ext>
            </a:extLst>
          </p:cNvPr>
          <p:cNvCxnSpPr/>
          <p:nvPr/>
        </p:nvCxnSpPr>
        <p:spPr>
          <a:xfrm rot="16200000" flipH="1">
            <a:off x="3939382" y="4426539"/>
            <a:ext cx="1317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59 Conector recto">
            <a:extLst>
              <a:ext uri="{FF2B5EF4-FFF2-40B4-BE49-F238E27FC236}">
                <a16:creationId xmlns:a16="http://schemas.microsoft.com/office/drawing/2014/main" id="{800DCFDA-AEDB-D218-C3AA-AF3465CA1F7C}"/>
              </a:ext>
            </a:extLst>
          </p:cNvPr>
          <p:cNvCxnSpPr/>
          <p:nvPr/>
        </p:nvCxnSpPr>
        <p:spPr>
          <a:xfrm rot="16200000" flipH="1">
            <a:off x="4836002" y="4426539"/>
            <a:ext cx="1317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94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p:bldP spid="198" grpId="0" animBg="1"/>
      <p:bldP spid="199" grpId="0" animBg="1"/>
      <p:bldP spid="202" grpId="0" animBg="1"/>
      <p:bldP spid="204" grpId="0" animBg="1"/>
      <p:bldP spid="211" grpId="0" animBg="1"/>
      <p:bldP spid="212" grpId="0" animBg="1"/>
      <p:bldP spid="213" grpId="0" animBg="1"/>
      <p:bldP spid="216" grpId="0" animBg="1"/>
      <p:bldP spid="2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AEB2"/>
        </a:solidFill>
        <a:effectLst/>
      </p:bgPr>
    </p:bg>
    <p:spTree>
      <p:nvGrpSpPr>
        <p:cNvPr id="1" name="Shape 390"/>
        <p:cNvGrpSpPr/>
        <p:nvPr/>
      </p:nvGrpSpPr>
      <p:grpSpPr>
        <a:xfrm>
          <a:off x="0" y="0"/>
          <a:ext cx="0" cy="0"/>
          <a:chOff x="0" y="0"/>
          <a:chExt cx="0" cy="0"/>
        </a:xfrm>
      </p:grpSpPr>
      <p:sp>
        <p:nvSpPr>
          <p:cNvPr id="391" name="Google Shape;391;g27426469d04_9_194"/>
          <p:cNvSpPr txBox="1">
            <a:spLocks noGrp="1"/>
          </p:cNvSpPr>
          <p:nvPr>
            <p:ph type="title" idx="4294967295"/>
          </p:nvPr>
        </p:nvSpPr>
        <p:spPr>
          <a:xfrm>
            <a:off x="503575" y="2110800"/>
            <a:ext cx="5989200" cy="92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419" sz="5800" dirty="0">
                <a:solidFill>
                  <a:schemeClr val="lt1"/>
                </a:solidFill>
                <a:latin typeface="Barlow ExtraBold"/>
                <a:ea typeface="Barlow ExtraBold"/>
                <a:cs typeface="Barlow ExtraBold"/>
                <a:sym typeface="Barlow ExtraBold"/>
              </a:rPr>
              <a:t>RESOLUCIÓN 1</a:t>
            </a:r>
            <a:endParaRPr sz="7800" dirty="0">
              <a:solidFill>
                <a:schemeClr val="lt1"/>
              </a:solidFill>
              <a:latin typeface="Barlow ExtraBold"/>
              <a:ea typeface="Barlow ExtraBold"/>
              <a:cs typeface="Barlow ExtraBold"/>
              <a:sym typeface="Barlow ExtraBold"/>
            </a:endParaRPr>
          </a:p>
        </p:txBody>
      </p:sp>
      <p:pic>
        <p:nvPicPr>
          <p:cNvPr id="392" name="Google Shape;392;g27426469d04_9_194"/>
          <p:cNvPicPr preferRelativeResize="0"/>
          <p:nvPr/>
        </p:nvPicPr>
        <p:blipFill rotWithShape="1">
          <a:blip r:embed="rId3">
            <a:alphaModFix/>
          </a:blip>
          <a:srcRect/>
          <a:stretch/>
        </p:blipFill>
        <p:spPr>
          <a:xfrm>
            <a:off x="503587" y="4564068"/>
            <a:ext cx="1140173" cy="315108"/>
          </a:xfrm>
          <a:prstGeom prst="rect">
            <a:avLst/>
          </a:prstGeom>
          <a:noFill/>
          <a:ln>
            <a:noFill/>
          </a:ln>
        </p:spPr>
      </p:pic>
      <p:sp>
        <p:nvSpPr>
          <p:cNvPr id="393" name="Google Shape;393;g27426469d04_9_194"/>
          <p:cNvSpPr/>
          <p:nvPr/>
        </p:nvSpPr>
        <p:spPr>
          <a:xfrm>
            <a:off x="6441675" y="1994800"/>
            <a:ext cx="4038600" cy="4038600"/>
          </a:xfrm>
          <a:prstGeom prst="ellipse">
            <a:avLst/>
          </a:prstGeom>
          <a:solidFill>
            <a:srgbClr val="695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g27426469d04_9_194"/>
          <p:cNvSpPr/>
          <p:nvPr/>
        </p:nvSpPr>
        <p:spPr>
          <a:xfrm>
            <a:off x="5716750" y="1525425"/>
            <a:ext cx="2190300" cy="21903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5" name="Google Shape;395;g27426469d04_9_194"/>
          <p:cNvPicPr preferRelativeResize="0"/>
          <p:nvPr/>
        </p:nvPicPr>
        <p:blipFill>
          <a:blip r:embed="rId4">
            <a:alphaModFix/>
          </a:blip>
          <a:stretch>
            <a:fillRect/>
          </a:stretch>
        </p:blipFill>
        <p:spPr>
          <a:xfrm>
            <a:off x="6173116" y="1932959"/>
            <a:ext cx="1277574" cy="1277574"/>
          </a:xfrm>
          <a:prstGeom prst="rect">
            <a:avLst/>
          </a:prstGeom>
          <a:noFill/>
          <a:ln>
            <a:noFill/>
          </a:ln>
        </p:spPr>
      </p:pic>
    </p:spTree>
    <p:extLst>
      <p:ext uri="{BB962C8B-B14F-4D97-AF65-F5344CB8AC3E}">
        <p14:creationId xmlns:p14="http://schemas.microsoft.com/office/powerpoint/2010/main" val="2130797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AEB2"/>
        </a:solidFill>
        <a:effectLst/>
      </p:bgPr>
    </p:bg>
    <p:spTree>
      <p:nvGrpSpPr>
        <p:cNvPr id="1" name="Shape 390"/>
        <p:cNvGrpSpPr/>
        <p:nvPr/>
      </p:nvGrpSpPr>
      <p:grpSpPr>
        <a:xfrm>
          <a:off x="0" y="0"/>
          <a:ext cx="0" cy="0"/>
          <a:chOff x="0" y="0"/>
          <a:chExt cx="0" cy="0"/>
        </a:xfrm>
      </p:grpSpPr>
      <p:sp>
        <p:nvSpPr>
          <p:cNvPr id="391" name="Google Shape;391;g27426469d04_9_194"/>
          <p:cNvSpPr txBox="1">
            <a:spLocks noGrp="1"/>
          </p:cNvSpPr>
          <p:nvPr>
            <p:ph type="title" idx="4294967295"/>
          </p:nvPr>
        </p:nvSpPr>
        <p:spPr>
          <a:xfrm>
            <a:off x="503575" y="2110800"/>
            <a:ext cx="5989200" cy="92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419" sz="5800" dirty="0">
                <a:solidFill>
                  <a:schemeClr val="lt1"/>
                </a:solidFill>
                <a:latin typeface="Barlow ExtraBold"/>
                <a:ea typeface="Barlow ExtraBold"/>
                <a:cs typeface="Barlow ExtraBold"/>
                <a:sym typeface="Barlow ExtraBold"/>
              </a:rPr>
              <a:t>RESOLUCIÓN 2</a:t>
            </a:r>
            <a:endParaRPr sz="7800" dirty="0">
              <a:solidFill>
                <a:schemeClr val="lt1"/>
              </a:solidFill>
              <a:latin typeface="Barlow ExtraBold"/>
              <a:ea typeface="Barlow ExtraBold"/>
              <a:cs typeface="Barlow ExtraBold"/>
              <a:sym typeface="Barlow ExtraBold"/>
            </a:endParaRPr>
          </a:p>
        </p:txBody>
      </p:sp>
      <p:pic>
        <p:nvPicPr>
          <p:cNvPr id="392" name="Google Shape;392;g27426469d04_9_194"/>
          <p:cNvPicPr preferRelativeResize="0"/>
          <p:nvPr/>
        </p:nvPicPr>
        <p:blipFill rotWithShape="1">
          <a:blip r:embed="rId3">
            <a:alphaModFix/>
          </a:blip>
          <a:srcRect/>
          <a:stretch/>
        </p:blipFill>
        <p:spPr>
          <a:xfrm>
            <a:off x="503587" y="4564068"/>
            <a:ext cx="1140173" cy="315108"/>
          </a:xfrm>
          <a:prstGeom prst="rect">
            <a:avLst/>
          </a:prstGeom>
          <a:noFill/>
          <a:ln>
            <a:noFill/>
          </a:ln>
        </p:spPr>
      </p:pic>
      <p:sp>
        <p:nvSpPr>
          <p:cNvPr id="393" name="Google Shape;393;g27426469d04_9_194"/>
          <p:cNvSpPr/>
          <p:nvPr/>
        </p:nvSpPr>
        <p:spPr>
          <a:xfrm>
            <a:off x="6441675" y="1994800"/>
            <a:ext cx="4038600" cy="4038600"/>
          </a:xfrm>
          <a:prstGeom prst="ellipse">
            <a:avLst/>
          </a:prstGeom>
          <a:solidFill>
            <a:srgbClr val="695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g27426469d04_9_194"/>
          <p:cNvSpPr/>
          <p:nvPr/>
        </p:nvSpPr>
        <p:spPr>
          <a:xfrm>
            <a:off x="5716750" y="1525425"/>
            <a:ext cx="2190300" cy="21903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5" name="Google Shape;395;g27426469d04_9_194"/>
          <p:cNvPicPr preferRelativeResize="0"/>
          <p:nvPr/>
        </p:nvPicPr>
        <p:blipFill>
          <a:blip r:embed="rId4">
            <a:alphaModFix/>
          </a:blip>
          <a:stretch>
            <a:fillRect/>
          </a:stretch>
        </p:blipFill>
        <p:spPr>
          <a:xfrm>
            <a:off x="6173116" y="1932959"/>
            <a:ext cx="1277574" cy="1277574"/>
          </a:xfrm>
          <a:prstGeom prst="rect">
            <a:avLst/>
          </a:prstGeom>
          <a:noFill/>
          <a:ln>
            <a:noFill/>
          </a:ln>
        </p:spPr>
      </p:pic>
    </p:spTree>
    <p:extLst>
      <p:ext uri="{BB962C8B-B14F-4D97-AF65-F5344CB8AC3E}">
        <p14:creationId xmlns:p14="http://schemas.microsoft.com/office/powerpoint/2010/main" val="365731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pic>
        <p:nvPicPr>
          <p:cNvPr id="400" name="Google Shape;400;p34"/>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401" name="Google Shape;401;p34"/>
          <p:cNvSpPr txBox="1">
            <a:spLocks noGrp="1"/>
          </p:cNvSpPr>
          <p:nvPr>
            <p:ph type="title" idx="4294967295"/>
          </p:nvPr>
        </p:nvSpPr>
        <p:spPr>
          <a:xfrm>
            <a:off x="1042350" y="891150"/>
            <a:ext cx="4541100" cy="164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419" sz="5020">
                <a:latin typeface="Barlow ExtraBold"/>
                <a:ea typeface="Barlow ExtraBold"/>
                <a:cs typeface="Barlow ExtraBold"/>
                <a:sym typeface="Barlow ExtraBold"/>
              </a:rPr>
              <a:t>Comunicación</a:t>
            </a:r>
            <a:endParaRPr sz="5020">
              <a:latin typeface="Barlow ExtraBold"/>
              <a:ea typeface="Barlow ExtraBold"/>
              <a:cs typeface="Barlow ExtraBold"/>
              <a:sym typeface="Barlow ExtraBold"/>
            </a:endParaRPr>
          </a:p>
          <a:p>
            <a:pPr marL="0" lvl="0" indent="0" algn="l" rtl="0">
              <a:lnSpc>
                <a:spcPct val="100000"/>
              </a:lnSpc>
              <a:spcBef>
                <a:spcPts val="0"/>
              </a:spcBef>
              <a:spcAft>
                <a:spcPts val="0"/>
              </a:spcAft>
              <a:buClr>
                <a:schemeClr val="dk1"/>
              </a:buClr>
              <a:buSzPts val="990"/>
              <a:buFont typeface="Arial"/>
              <a:buNone/>
            </a:pPr>
            <a:endParaRPr sz="4920">
              <a:latin typeface="Barlow ExtraBold"/>
              <a:ea typeface="Barlow ExtraBold"/>
              <a:cs typeface="Barlow ExtraBold"/>
              <a:sym typeface="Barlow ExtraBold"/>
            </a:endParaRPr>
          </a:p>
        </p:txBody>
      </p:sp>
      <p:sp>
        <p:nvSpPr>
          <p:cNvPr id="402" name="Google Shape;402;p34"/>
          <p:cNvSpPr txBox="1">
            <a:spLocks noGrp="1"/>
          </p:cNvSpPr>
          <p:nvPr>
            <p:ph type="body" idx="4294967295"/>
          </p:nvPr>
        </p:nvSpPr>
        <p:spPr>
          <a:xfrm>
            <a:off x="1085150" y="1809750"/>
            <a:ext cx="4541100" cy="265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800"/>
              <a:buNone/>
            </a:pPr>
            <a:r>
              <a:rPr lang="es-419" sz="1500" b="1">
                <a:solidFill>
                  <a:srgbClr val="2B1793"/>
                </a:solidFill>
              </a:rPr>
              <a:t>Foro de consultas TEC: </a:t>
            </a:r>
            <a:br>
              <a:rPr lang="es-419" sz="1500"/>
            </a:br>
            <a:r>
              <a:rPr lang="es-419" sz="1500">
                <a:solidFill>
                  <a:schemeClr val="hlink"/>
                </a:solidFill>
              </a:rPr>
              <a:t>https://campus.soysilvertech.org</a:t>
            </a:r>
            <a:endParaRPr/>
          </a:p>
          <a:p>
            <a:pPr marL="0" lvl="0" indent="0" algn="l" rtl="0">
              <a:lnSpc>
                <a:spcPct val="115000"/>
              </a:lnSpc>
              <a:spcBef>
                <a:spcPts val="1200"/>
              </a:spcBef>
              <a:spcAft>
                <a:spcPts val="0"/>
              </a:spcAft>
              <a:buSzPts val="1800"/>
              <a:buNone/>
            </a:pPr>
            <a:br>
              <a:rPr lang="es-419" sz="1500"/>
            </a:br>
            <a:r>
              <a:rPr lang="es-419" sz="1500" b="1">
                <a:solidFill>
                  <a:srgbClr val="2B1793"/>
                </a:solidFill>
              </a:rPr>
              <a:t>Mails de consulta TEC</a:t>
            </a:r>
            <a:r>
              <a:rPr lang="es-419" sz="1500"/>
              <a:t>: </a:t>
            </a:r>
            <a:r>
              <a:rPr lang="es-419" sz="1500" u="sng">
                <a:solidFill>
                  <a:schemeClr val="hlink"/>
                </a:solidFill>
                <a:hlinkClick r:id="rId4"/>
              </a:rPr>
              <a:t>consultasCOBOL@soysilvertech.org</a:t>
            </a:r>
            <a:endParaRPr sz="1500" b="1">
              <a:solidFill>
                <a:srgbClr val="00AEB2"/>
              </a:solidFill>
            </a:endParaRPr>
          </a:p>
        </p:txBody>
      </p:sp>
      <p:sp>
        <p:nvSpPr>
          <p:cNvPr id="403" name="Google Shape;403;p34"/>
          <p:cNvSpPr/>
          <p:nvPr/>
        </p:nvSpPr>
        <p:spPr>
          <a:xfrm>
            <a:off x="0" y="1037800"/>
            <a:ext cx="919200" cy="712500"/>
          </a:xfrm>
          <a:prstGeom prst="rightArrow">
            <a:avLst>
              <a:gd name="adj1" fmla="val 50000"/>
              <a:gd name="adj2" fmla="val 5000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04" name="Google Shape;404;p34"/>
          <p:cNvPicPr preferRelativeResize="0"/>
          <p:nvPr/>
        </p:nvPicPr>
        <p:blipFill rotWithShape="1">
          <a:blip r:embed="rId5">
            <a:alphaModFix/>
          </a:blip>
          <a:srcRect/>
          <a:stretch/>
        </p:blipFill>
        <p:spPr>
          <a:xfrm>
            <a:off x="5724675" y="1243200"/>
            <a:ext cx="2763075" cy="2763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AEB2"/>
        </a:solidFill>
        <a:effectLst/>
      </p:bgPr>
    </p:bg>
    <p:spTree>
      <p:nvGrpSpPr>
        <p:cNvPr id="1" name="Shape 408"/>
        <p:cNvGrpSpPr/>
        <p:nvPr/>
      </p:nvGrpSpPr>
      <p:grpSpPr>
        <a:xfrm>
          <a:off x="0" y="0"/>
          <a:ext cx="0" cy="0"/>
          <a:chOff x="0" y="0"/>
          <a:chExt cx="0" cy="0"/>
        </a:xfrm>
      </p:grpSpPr>
      <p:sp>
        <p:nvSpPr>
          <p:cNvPr id="409" name="Google Shape;409;g27426469d04_9_254"/>
          <p:cNvSpPr txBox="1">
            <a:spLocks noGrp="1"/>
          </p:cNvSpPr>
          <p:nvPr>
            <p:ph type="subTitle" idx="4294967295"/>
          </p:nvPr>
        </p:nvSpPr>
        <p:spPr>
          <a:xfrm>
            <a:off x="2593538" y="4151025"/>
            <a:ext cx="3836100" cy="935700"/>
          </a:xfrm>
          <a:prstGeom prst="rect">
            <a:avLst/>
          </a:prstGeom>
          <a:noFill/>
          <a:ln>
            <a:noFill/>
          </a:ln>
        </p:spPr>
        <p:txBody>
          <a:bodyPr spcFirstLastPara="1" wrap="square" lIns="91425" tIns="91425" rIns="91425" bIns="91425" anchor="ctr" anchorCtr="0">
            <a:noAutofit/>
          </a:bodyPr>
          <a:lstStyle/>
          <a:p>
            <a:pPr marL="0" marR="0" lvl="0" indent="0" algn="ctr" rtl="0">
              <a:lnSpc>
                <a:spcPct val="75000"/>
              </a:lnSpc>
              <a:spcBef>
                <a:spcPts val="0"/>
              </a:spcBef>
              <a:spcAft>
                <a:spcPts val="1200"/>
              </a:spcAft>
              <a:buClr>
                <a:schemeClr val="dk1"/>
              </a:buClr>
              <a:buSzPts val="600"/>
              <a:buFont typeface="Barlow"/>
              <a:buNone/>
            </a:pPr>
            <a:r>
              <a:rPr lang="es-419" sz="900" b="0" i="0" u="none" strike="noStrike" cap="none">
                <a:solidFill>
                  <a:schemeClr val="lt1"/>
                </a:solidFill>
                <a:latin typeface="Barlow"/>
                <a:ea typeface="Barlow"/>
                <a:cs typeface="Barlow"/>
                <a:sym typeface="Barlow"/>
              </a:rPr>
              <a:t>Lorem ipsum dolor sit amet, consectetur adipiscing elit, sed do eiusmod tempor incididunt ut labore et dolore magna aliqua. Ut enim ad minim veniam, quis nostrud exercitation ullamco laboris nisi ut aliquip ex ea commodo consequat. </a:t>
            </a:r>
            <a:endParaRPr sz="1100" b="0" i="0" u="none" strike="noStrike" cap="none">
              <a:solidFill>
                <a:schemeClr val="lt1"/>
              </a:solidFill>
              <a:latin typeface="Arial"/>
              <a:ea typeface="Arial"/>
              <a:cs typeface="Arial"/>
              <a:sym typeface="Arial"/>
            </a:endParaRPr>
          </a:p>
        </p:txBody>
      </p:sp>
      <p:grpSp>
        <p:nvGrpSpPr>
          <p:cNvPr id="410" name="Google Shape;410;g27426469d04_9_254"/>
          <p:cNvGrpSpPr/>
          <p:nvPr/>
        </p:nvGrpSpPr>
        <p:grpSpPr>
          <a:xfrm>
            <a:off x="3736749" y="3692166"/>
            <a:ext cx="274556" cy="274542"/>
            <a:chOff x="266768" y="1721375"/>
            <a:chExt cx="397907" cy="397887"/>
          </a:xfrm>
        </p:grpSpPr>
        <p:sp>
          <p:nvSpPr>
            <p:cNvPr id="411" name="Google Shape;411;g27426469d04_9_254"/>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g27426469d04_9_254"/>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3" name="Google Shape;413;g27426469d04_9_254"/>
          <p:cNvGrpSpPr/>
          <p:nvPr/>
        </p:nvGrpSpPr>
        <p:grpSpPr>
          <a:xfrm>
            <a:off x="4843355" y="3692166"/>
            <a:ext cx="274542" cy="274542"/>
            <a:chOff x="1379798" y="1723250"/>
            <a:chExt cx="397887" cy="397887"/>
          </a:xfrm>
        </p:grpSpPr>
        <p:sp>
          <p:nvSpPr>
            <p:cNvPr id="414" name="Google Shape;414;g27426469d04_9_254"/>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g27426469d04_9_254"/>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g27426469d04_9_254"/>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g27426469d04_9_254"/>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8" name="Google Shape;418;g27426469d04_9_254"/>
          <p:cNvGrpSpPr/>
          <p:nvPr/>
        </p:nvGrpSpPr>
        <p:grpSpPr>
          <a:xfrm>
            <a:off x="4290072" y="3692166"/>
            <a:ext cx="274527" cy="274542"/>
            <a:chOff x="864491" y="1723250"/>
            <a:chExt cx="397866" cy="397887"/>
          </a:xfrm>
        </p:grpSpPr>
        <p:sp>
          <p:nvSpPr>
            <p:cNvPr id="419" name="Google Shape;419;g27426469d04_9_254"/>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g27426469d04_9_254"/>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g27426469d04_9_254"/>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2" name="Google Shape;422;g27426469d04_9_254"/>
          <p:cNvSpPr txBox="1">
            <a:spLocks noGrp="1"/>
          </p:cNvSpPr>
          <p:nvPr>
            <p:ph type="title" idx="4294967295"/>
          </p:nvPr>
        </p:nvSpPr>
        <p:spPr>
          <a:xfrm>
            <a:off x="2325750" y="1403550"/>
            <a:ext cx="4492500" cy="1222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900"/>
              <a:buNone/>
            </a:pPr>
            <a:r>
              <a:rPr lang="es-419" sz="3500">
                <a:solidFill>
                  <a:schemeClr val="lt1"/>
                </a:solidFill>
              </a:rPr>
              <a:t>GRACIAS</a:t>
            </a:r>
            <a:endParaRPr sz="3500">
              <a:solidFill>
                <a:schemeClr val="lt1"/>
              </a:solidFill>
            </a:endParaRPr>
          </a:p>
        </p:txBody>
      </p:sp>
      <p:pic>
        <p:nvPicPr>
          <p:cNvPr id="423" name="Google Shape;423;g27426469d04_9_254"/>
          <p:cNvPicPr preferRelativeResize="0"/>
          <p:nvPr/>
        </p:nvPicPr>
        <p:blipFill rotWithShape="1">
          <a:blip r:embed="rId3">
            <a:alphaModFix/>
          </a:blip>
          <a:srcRect/>
          <a:stretch/>
        </p:blipFill>
        <p:spPr>
          <a:xfrm>
            <a:off x="3821012" y="3052951"/>
            <a:ext cx="1295928" cy="3581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959A6"/>
        </a:solidFill>
        <a:effectLst/>
      </p:bgPr>
    </p:bg>
    <p:spTree>
      <p:nvGrpSpPr>
        <p:cNvPr id="1" name="Shape 723"/>
        <p:cNvGrpSpPr/>
        <p:nvPr/>
      </p:nvGrpSpPr>
      <p:grpSpPr>
        <a:xfrm>
          <a:off x="0" y="0"/>
          <a:ext cx="0" cy="0"/>
          <a:chOff x="0" y="0"/>
          <a:chExt cx="0" cy="0"/>
        </a:xfrm>
      </p:grpSpPr>
      <p:pic>
        <p:nvPicPr>
          <p:cNvPr id="724" name="Google Shape;724;p68"/>
          <p:cNvPicPr preferRelativeResize="0"/>
          <p:nvPr/>
        </p:nvPicPr>
        <p:blipFill rotWithShape="1">
          <a:blip r:embed="rId3">
            <a:alphaModFix/>
          </a:blip>
          <a:srcRect/>
          <a:stretch/>
        </p:blipFill>
        <p:spPr>
          <a:xfrm>
            <a:off x="2810150" y="2130200"/>
            <a:ext cx="3195402" cy="883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8"/>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82" name="Google Shape;82;p18"/>
          <p:cNvSpPr txBox="1">
            <a:spLocks noGrp="1"/>
          </p:cNvSpPr>
          <p:nvPr>
            <p:ph type="title" idx="4294967295"/>
          </p:nvPr>
        </p:nvSpPr>
        <p:spPr>
          <a:xfrm>
            <a:off x="585150" y="967350"/>
            <a:ext cx="7930900" cy="164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AR" sz="5020" dirty="0">
                <a:latin typeface="Barlow ExtraBold"/>
                <a:ea typeface="Barlow ExtraBold"/>
                <a:cs typeface="Barlow ExtraBold"/>
                <a:sym typeface="Barlow ExtraBold"/>
              </a:rPr>
              <a:t>Cobol – Clase 15</a:t>
            </a:r>
            <a:endParaRPr sz="5020" dirty="0">
              <a:latin typeface="Barlow ExtraBold"/>
              <a:ea typeface="Barlow ExtraBold"/>
              <a:cs typeface="Barlow ExtraBold"/>
              <a:sym typeface="Barlow ExtraBold"/>
            </a:endParaRPr>
          </a:p>
          <a:p>
            <a:pPr marL="0" lvl="0" indent="0" algn="l" rtl="0">
              <a:lnSpc>
                <a:spcPct val="100000"/>
              </a:lnSpc>
              <a:spcBef>
                <a:spcPts val="0"/>
              </a:spcBef>
              <a:spcAft>
                <a:spcPts val="0"/>
              </a:spcAft>
              <a:buClr>
                <a:schemeClr val="dk1"/>
              </a:buClr>
              <a:buSzPts val="990"/>
              <a:buFont typeface="Arial"/>
              <a:buNone/>
            </a:pPr>
            <a:endParaRPr sz="4920" dirty="0">
              <a:latin typeface="Barlow ExtraBold"/>
              <a:ea typeface="Barlow ExtraBold"/>
              <a:cs typeface="Barlow ExtraBold"/>
              <a:sym typeface="Barlow ExtraBold"/>
            </a:endParaRPr>
          </a:p>
        </p:txBody>
      </p:sp>
      <p:sp>
        <p:nvSpPr>
          <p:cNvPr id="83" name="Google Shape;83;p18"/>
          <p:cNvSpPr txBox="1">
            <a:spLocks noGrp="1"/>
          </p:cNvSpPr>
          <p:nvPr>
            <p:ph type="body" idx="4294967295"/>
          </p:nvPr>
        </p:nvSpPr>
        <p:spPr>
          <a:xfrm>
            <a:off x="627950" y="1885950"/>
            <a:ext cx="5701200" cy="16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800"/>
              <a:buNone/>
            </a:pPr>
            <a:r>
              <a:rPr lang="es-AR" sz="1800" dirty="0"/>
              <a:t>Apareo de archivos</a:t>
            </a:r>
            <a:endParaRPr sz="1800" dirty="0"/>
          </a:p>
          <a:p>
            <a:pPr marL="0" lvl="0" indent="0" algn="l" rtl="0">
              <a:spcBef>
                <a:spcPts val="1200"/>
              </a:spcBef>
              <a:spcAft>
                <a:spcPts val="0"/>
              </a:spcAft>
              <a:buSzPts val="1800"/>
              <a:buNone/>
            </a:pPr>
            <a:endParaRPr sz="1800" dirty="0"/>
          </a:p>
          <a:p>
            <a:pPr marL="0" lvl="0" indent="0" algn="l" rtl="0">
              <a:spcBef>
                <a:spcPts val="1200"/>
              </a:spcBef>
              <a:spcAft>
                <a:spcPts val="1200"/>
              </a:spcAft>
              <a:buSzPts val="1800"/>
              <a:buNone/>
            </a:pPr>
            <a:endParaRPr sz="1800" dirty="0"/>
          </a:p>
        </p:txBody>
      </p:sp>
      <p:pic>
        <p:nvPicPr>
          <p:cNvPr id="84" name="Google Shape;84;p18"/>
          <p:cNvPicPr preferRelativeResize="0"/>
          <p:nvPr/>
        </p:nvPicPr>
        <p:blipFill rotWithShape="1">
          <a:blip r:embed="rId4">
            <a:alphaModFix/>
          </a:blip>
          <a:srcRect r="21092" b="29453"/>
          <a:stretch/>
        </p:blipFill>
        <p:spPr>
          <a:xfrm>
            <a:off x="6107500" y="2428775"/>
            <a:ext cx="3036498" cy="2714726"/>
          </a:xfrm>
          <a:prstGeom prst="rect">
            <a:avLst/>
          </a:prstGeom>
          <a:noFill/>
          <a:ln>
            <a:noFill/>
          </a:ln>
        </p:spPr>
      </p:pic>
      <p:pic>
        <p:nvPicPr>
          <p:cNvPr id="2" name="Imagen 1">
            <a:extLst>
              <a:ext uri="{FF2B5EF4-FFF2-40B4-BE49-F238E27FC236}">
                <a16:creationId xmlns:a16="http://schemas.microsoft.com/office/drawing/2014/main" id="{904230BA-9E26-6D8D-FC0A-C720F9365BF6}"/>
              </a:ext>
            </a:extLst>
          </p:cNvPr>
          <p:cNvPicPr>
            <a:picLocks noChangeAspect="1"/>
          </p:cNvPicPr>
          <p:nvPr/>
        </p:nvPicPr>
        <p:blipFill>
          <a:blip r:embed="rId5"/>
          <a:stretch>
            <a:fillRect/>
          </a:stretch>
        </p:blipFill>
        <p:spPr>
          <a:xfrm>
            <a:off x="627950" y="3315902"/>
            <a:ext cx="743762" cy="7437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27426469d04_5_1"/>
          <p:cNvSpPr txBox="1"/>
          <p:nvPr/>
        </p:nvSpPr>
        <p:spPr>
          <a:xfrm>
            <a:off x="4404071" y="401115"/>
            <a:ext cx="4008600" cy="751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s-419" sz="3500" b="1">
                <a:solidFill>
                  <a:srgbClr val="000000"/>
                </a:solidFill>
                <a:latin typeface="Barlow ExtraBold"/>
                <a:ea typeface="Barlow ExtraBold"/>
                <a:cs typeface="Barlow ExtraBold"/>
                <a:sym typeface="Barlow ExtraBold"/>
              </a:rPr>
              <a:t>Reglas de la clase</a:t>
            </a:r>
            <a:endParaRPr sz="3500" b="1" dirty="0">
              <a:solidFill>
                <a:srgbClr val="000000"/>
              </a:solidFill>
              <a:latin typeface="Barlow ExtraBold"/>
              <a:ea typeface="Barlow ExtraBold"/>
              <a:cs typeface="Barlow ExtraBold"/>
              <a:sym typeface="Barlow ExtraBold"/>
            </a:endParaRPr>
          </a:p>
          <a:p>
            <a:pPr marL="0" lvl="0" indent="0" algn="l" rtl="0">
              <a:spcBef>
                <a:spcPts val="0"/>
              </a:spcBef>
              <a:spcAft>
                <a:spcPts val="0"/>
              </a:spcAft>
              <a:buNone/>
            </a:pPr>
            <a:endParaRPr sz="6060" b="1" dirty="0">
              <a:latin typeface="Barlow ExtraBold"/>
              <a:ea typeface="Barlow ExtraBold"/>
              <a:cs typeface="Barlow ExtraBold"/>
              <a:sym typeface="Barlow ExtraBold"/>
            </a:endParaRPr>
          </a:p>
        </p:txBody>
      </p:sp>
      <p:sp>
        <p:nvSpPr>
          <p:cNvPr id="65" name="Google Shape;65;g27426469d04_5_1"/>
          <p:cNvSpPr txBox="1"/>
          <p:nvPr/>
        </p:nvSpPr>
        <p:spPr>
          <a:xfrm>
            <a:off x="4833765" y="1151089"/>
            <a:ext cx="3995700" cy="849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1600"/>
              </a:spcAft>
              <a:buNone/>
            </a:pPr>
            <a:r>
              <a:rPr lang="es-419" sz="1800">
                <a:solidFill>
                  <a:srgbClr val="000000"/>
                </a:solidFill>
                <a:latin typeface="Barlow"/>
                <a:ea typeface="Barlow"/>
                <a:cs typeface="Barlow"/>
                <a:sym typeface="Barlow"/>
              </a:rPr>
              <a:t>Micrófonos apagados</a:t>
            </a:r>
            <a:endParaRPr sz="1800" dirty="0">
              <a:solidFill>
                <a:srgbClr val="000000"/>
              </a:solidFill>
              <a:latin typeface="Barlow"/>
              <a:ea typeface="Barlow"/>
              <a:cs typeface="Barlow"/>
              <a:sym typeface="Barlow"/>
            </a:endParaRPr>
          </a:p>
        </p:txBody>
      </p:sp>
      <p:pic>
        <p:nvPicPr>
          <p:cNvPr id="66" name="Google Shape;66;g27426469d04_5_1"/>
          <p:cNvPicPr preferRelativeResize="0"/>
          <p:nvPr/>
        </p:nvPicPr>
        <p:blipFill rotWithShape="1">
          <a:blip r:embed="rId3">
            <a:alphaModFix/>
          </a:blip>
          <a:srcRect/>
          <a:stretch/>
        </p:blipFill>
        <p:spPr>
          <a:xfrm>
            <a:off x="7776464" y="4432569"/>
            <a:ext cx="1182182" cy="664972"/>
          </a:xfrm>
          <a:prstGeom prst="rect">
            <a:avLst/>
          </a:prstGeom>
          <a:noFill/>
          <a:ln>
            <a:noFill/>
          </a:ln>
        </p:spPr>
      </p:pic>
      <p:sp>
        <p:nvSpPr>
          <p:cNvPr id="67" name="Google Shape;67;g27426469d04_5_1"/>
          <p:cNvSpPr txBox="1"/>
          <p:nvPr/>
        </p:nvSpPr>
        <p:spPr>
          <a:xfrm>
            <a:off x="4835239" y="1914744"/>
            <a:ext cx="3624600" cy="849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1600"/>
              </a:spcAft>
              <a:buNone/>
            </a:pPr>
            <a:r>
              <a:rPr lang="es-419" sz="1800">
                <a:solidFill>
                  <a:srgbClr val="000000"/>
                </a:solidFill>
                <a:latin typeface="Barlow"/>
                <a:ea typeface="Barlow"/>
                <a:cs typeface="Barlow"/>
                <a:sym typeface="Barlow"/>
              </a:rPr>
              <a:t>Consultas al final de la clase</a:t>
            </a:r>
            <a:endParaRPr sz="1800" dirty="0">
              <a:solidFill>
                <a:srgbClr val="000000"/>
              </a:solidFill>
              <a:latin typeface="Barlow"/>
              <a:ea typeface="Barlow"/>
              <a:cs typeface="Barlow"/>
              <a:sym typeface="Barlow"/>
            </a:endParaRPr>
          </a:p>
        </p:txBody>
      </p:sp>
      <p:sp>
        <p:nvSpPr>
          <p:cNvPr id="68" name="Google Shape;68;g27426469d04_5_1"/>
          <p:cNvSpPr txBox="1"/>
          <p:nvPr/>
        </p:nvSpPr>
        <p:spPr>
          <a:xfrm>
            <a:off x="4833765" y="2673653"/>
            <a:ext cx="3508800" cy="849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1600"/>
              </a:spcAft>
              <a:buNone/>
            </a:pPr>
            <a:r>
              <a:rPr lang="es-419" sz="1800">
                <a:solidFill>
                  <a:srgbClr val="000000"/>
                </a:solidFill>
                <a:latin typeface="Barlow"/>
                <a:ea typeface="Barlow"/>
                <a:cs typeface="Barlow"/>
                <a:sym typeface="Barlow"/>
              </a:rPr>
              <a:t>Consultas por chat</a:t>
            </a:r>
            <a:endParaRPr sz="1800" dirty="0">
              <a:solidFill>
                <a:srgbClr val="000000"/>
              </a:solidFill>
              <a:latin typeface="Barlow"/>
              <a:ea typeface="Barlow"/>
              <a:cs typeface="Barlow"/>
              <a:sym typeface="Barlow"/>
            </a:endParaRPr>
          </a:p>
        </p:txBody>
      </p:sp>
      <p:pic>
        <p:nvPicPr>
          <p:cNvPr id="69" name="Google Shape;69;g27426469d04_5_1"/>
          <p:cNvPicPr preferRelativeResize="0"/>
          <p:nvPr/>
        </p:nvPicPr>
        <p:blipFill rotWithShape="1">
          <a:blip r:embed="rId4">
            <a:alphaModFix/>
          </a:blip>
          <a:srcRect l="57110"/>
          <a:stretch/>
        </p:blipFill>
        <p:spPr>
          <a:xfrm>
            <a:off x="-1" y="0"/>
            <a:ext cx="4197899" cy="5138653"/>
          </a:xfrm>
          <a:prstGeom prst="rect">
            <a:avLst/>
          </a:prstGeom>
          <a:noFill/>
          <a:ln>
            <a:noFill/>
          </a:ln>
        </p:spPr>
      </p:pic>
      <p:pic>
        <p:nvPicPr>
          <p:cNvPr id="70" name="Google Shape;70;g27426469d04_5_1"/>
          <p:cNvPicPr preferRelativeResize="0"/>
          <p:nvPr/>
        </p:nvPicPr>
        <p:blipFill>
          <a:blip r:embed="rId5">
            <a:alphaModFix/>
          </a:blip>
          <a:stretch>
            <a:fillRect/>
          </a:stretch>
        </p:blipFill>
        <p:spPr>
          <a:xfrm>
            <a:off x="4440441" y="1154159"/>
            <a:ext cx="394803" cy="394803"/>
          </a:xfrm>
          <a:prstGeom prst="rect">
            <a:avLst/>
          </a:prstGeom>
          <a:noFill/>
          <a:ln>
            <a:noFill/>
          </a:ln>
        </p:spPr>
      </p:pic>
      <p:pic>
        <p:nvPicPr>
          <p:cNvPr id="71" name="Google Shape;71;g27426469d04_5_1"/>
          <p:cNvPicPr preferRelativeResize="0"/>
          <p:nvPr/>
        </p:nvPicPr>
        <p:blipFill>
          <a:blip r:embed="rId6">
            <a:alphaModFix/>
          </a:blip>
          <a:stretch>
            <a:fillRect/>
          </a:stretch>
        </p:blipFill>
        <p:spPr>
          <a:xfrm>
            <a:off x="4370289" y="2764746"/>
            <a:ext cx="394803" cy="394803"/>
          </a:xfrm>
          <a:prstGeom prst="rect">
            <a:avLst/>
          </a:prstGeom>
          <a:noFill/>
          <a:ln>
            <a:noFill/>
          </a:ln>
        </p:spPr>
      </p:pic>
      <p:pic>
        <p:nvPicPr>
          <p:cNvPr id="72" name="Google Shape;72;g27426469d04_5_1"/>
          <p:cNvPicPr preferRelativeResize="0"/>
          <p:nvPr/>
        </p:nvPicPr>
        <p:blipFill>
          <a:blip r:embed="rId7">
            <a:alphaModFix/>
          </a:blip>
          <a:stretch>
            <a:fillRect/>
          </a:stretch>
        </p:blipFill>
        <p:spPr>
          <a:xfrm>
            <a:off x="4370290" y="1959450"/>
            <a:ext cx="394803" cy="394803"/>
          </a:xfrm>
          <a:prstGeom prst="rect">
            <a:avLst/>
          </a:prstGeom>
          <a:noFill/>
          <a:ln>
            <a:noFill/>
          </a:ln>
        </p:spPr>
      </p:pic>
      <p:pic>
        <p:nvPicPr>
          <p:cNvPr id="73" name="Google Shape;73;g27426469d04_5_1"/>
          <p:cNvPicPr preferRelativeResize="0"/>
          <p:nvPr/>
        </p:nvPicPr>
        <p:blipFill rotWithShape="1">
          <a:blip r:embed="rId8">
            <a:alphaModFix/>
          </a:blip>
          <a:srcRect/>
          <a:stretch/>
        </p:blipFill>
        <p:spPr>
          <a:xfrm>
            <a:off x="7776464" y="3"/>
            <a:ext cx="429120" cy="429120"/>
          </a:xfrm>
          <a:prstGeom prst="rect">
            <a:avLst/>
          </a:prstGeom>
          <a:noFill/>
          <a:ln>
            <a:noFill/>
          </a:ln>
        </p:spPr>
      </p:pic>
      <p:pic>
        <p:nvPicPr>
          <p:cNvPr id="74" name="Google Shape;74;g27426469d04_5_1"/>
          <p:cNvPicPr preferRelativeResize="0"/>
          <p:nvPr/>
        </p:nvPicPr>
        <p:blipFill rotWithShape="1">
          <a:blip r:embed="rId9">
            <a:alphaModFix/>
          </a:blip>
          <a:srcRect/>
          <a:stretch/>
        </p:blipFill>
        <p:spPr>
          <a:xfrm>
            <a:off x="8899370" y="1010216"/>
            <a:ext cx="244625" cy="244625"/>
          </a:xfrm>
          <a:prstGeom prst="rect">
            <a:avLst/>
          </a:prstGeom>
          <a:noFill/>
          <a:ln>
            <a:noFill/>
          </a:ln>
        </p:spPr>
      </p:pic>
      <p:pic>
        <p:nvPicPr>
          <p:cNvPr id="75" name="Google Shape;75;g27426469d04_5_1"/>
          <p:cNvPicPr preferRelativeResize="0"/>
          <p:nvPr/>
        </p:nvPicPr>
        <p:blipFill rotWithShape="1">
          <a:blip r:embed="rId10">
            <a:alphaModFix/>
          </a:blip>
          <a:srcRect/>
          <a:stretch/>
        </p:blipFill>
        <p:spPr>
          <a:xfrm>
            <a:off x="8435023" y="140125"/>
            <a:ext cx="708977" cy="708979"/>
          </a:xfrm>
          <a:prstGeom prst="rect">
            <a:avLst/>
          </a:prstGeom>
          <a:noFill/>
          <a:ln>
            <a:noFill/>
          </a:ln>
        </p:spPr>
      </p:pic>
      <p:pic>
        <p:nvPicPr>
          <p:cNvPr id="76" name="Google Shape;76;g27426469d04_5_1"/>
          <p:cNvPicPr preferRelativeResize="0"/>
          <p:nvPr/>
        </p:nvPicPr>
        <p:blipFill rotWithShape="1">
          <a:blip r:embed="rId8">
            <a:alphaModFix/>
          </a:blip>
          <a:srcRect/>
          <a:stretch/>
        </p:blipFill>
        <p:spPr>
          <a:xfrm>
            <a:off x="4115943" y="3800793"/>
            <a:ext cx="429120" cy="429120"/>
          </a:xfrm>
          <a:prstGeom prst="rect">
            <a:avLst/>
          </a:prstGeom>
          <a:noFill/>
          <a:ln>
            <a:noFill/>
          </a:ln>
        </p:spPr>
      </p:pic>
      <p:pic>
        <p:nvPicPr>
          <p:cNvPr id="77" name="Google Shape;77;g27426469d04_5_1"/>
          <p:cNvPicPr preferRelativeResize="0"/>
          <p:nvPr/>
        </p:nvPicPr>
        <p:blipFill rotWithShape="1">
          <a:blip r:embed="rId11">
            <a:alphaModFix/>
          </a:blip>
          <a:srcRect/>
          <a:stretch/>
        </p:blipFill>
        <p:spPr>
          <a:xfrm>
            <a:off x="4452064" y="4413798"/>
            <a:ext cx="313029" cy="342964"/>
          </a:xfrm>
          <a:prstGeom prst="rect">
            <a:avLst/>
          </a:prstGeom>
          <a:noFill/>
          <a:ln>
            <a:noFill/>
          </a:ln>
        </p:spPr>
      </p:pic>
      <p:pic>
        <p:nvPicPr>
          <p:cNvPr id="78" name="Google Shape;78;g27426469d04_5_1"/>
          <p:cNvPicPr preferRelativeResize="0"/>
          <p:nvPr/>
        </p:nvPicPr>
        <p:blipFill rotWithShape="1">
          <a:blip r:embed="rId12">
            <a:alphaModFix/>
          </a:blip>
          <a:srcRect/>
          <a:stretch/>
        </p:blipFill>
        <p:spPr>
          <a:xfrm>
            <a:off x="3599605" y="4327112"/>
            <a:ext cx="516338" cy="516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4"/>
          <p:cNvSpPr/>
          <p:nvPr/>
        </p:nvSpPr>
        <p:spPr>
          <a:xfrm>
            <a:off x="911778" y="1501639"/>
            <a:ext cx="1516319" cy="1674296"/>
          </a:xfrm>
          <a:custGeom>
            <a:avLst/>
            <a:gdLst/>
            <a:ahLst/>
            <a:cxnLst/>
            <a:rect l="l" t="t" r="r" b="b"/>
            <a:pathLst>
              <a:path w="4732" h="5225" extrusionOk="0">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25" b="0" i="0" u="none" strike="noStrike" cap="none" dirty="0">
              <a:solidFill>
                <a:srgbClr val="000000"/>
              </a:solidFill>
              <a:latin typeface="Arial"/>
              <a:ea typeface="Arial"/>
              <a:cs typeface="Arial"/>
              <a:sym typeface="Arial"/>
            </a:endParaRPr>
          </a:p>
        </p:txBody>
      </p:sp>
      <p:sp>
        <p:nvSpPr>
          <p:cNvPr id="93" name="Google Shape;93;p4"/>
          <p:cNvSpPr/>
          <p:nvPr/>
        </p:nvSpPr>
        <p:spPr>
          <a:xfrm>
            <a:off x="3750577" y="1501639"/>
            <a:ext cx="1512474" cy="1674296"/>
          </a:xfrm>
          <a:custGeom>
            <a:avLst/>
            <a:gdLst/>
            <a:ahLst/>
            <a:cxnLst/>
            <a:rect l="l" t="t" r="r" b="b"/>
            <a:pathLst>
              <a:path w="4720" h="5225" extrusionOk="0">
                <a:moveTo>
                  <a:pt x="333" y="0"/>
                </a:moveTo>
                <a:cubicBezTo>
                  <a:pt x="148" y="0"/>
                  <a:pt x="1" y="148"/>
                  <a:pt x="1" y="333"/>
                </a:cubicBezTo>
                <a:lnTo>
                  <a:pt x="1" y="4423"/>
                </a:lnTo>
                <a:cubicBezTo>
                  <a:pt x="1" y="4608"/>
                  <a:pt x="148" y="4756"/>
                  <a:pt x="333" y="4756"/>
                </a:cubicBezTo>
                <a:lnTo>
                  <a:pt x="2046" y="4756"/>
                </a:lnTo>
                <a:lnTo>
                  <a:pt x="2354" y="5224"/>
                </a:lnTo>
                <a:lnTo>
                  <a:pt x="2674" y="4756"/>
                </a:lnTo>
                <a:lnTo>
                  <a:pt x="4387" y="4756"/>
                </a:lnTo>
                <a:cubicBezTo>
                  <a:pt x="4572" y="4756"/>
                  <a:pt x="4720" y="4608"/>
                  <a:pt x="4720" y="4423"/>
                </a:cubicBezTo>
                <a:lnTo>
                  <a:pt x="4720" y="333"/>
                </a:lnTo>
                <a:cubicBezTo>
                  <a:pt x="4720" y="148"/>
                  <a:pt x="4572" y="0"/>
                  <a:pt x="4387" y="0"/>
                </a:cubicBezTo>
                <a:close/>
              </a:path>
            </a:pathLst>
          </a:cu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25" b="0" i="0" u="none" strike="noStrike" cap="none" dirty="0">
              <a:solidFill>
                <a:srgbClr val="000000"/>
              </a:solidFill>
              <a:latin typeface="Arial"/>
              <a:ea typeface="Arial"/>
              <a:cs typeface="Arial"/>
              <a:sym typeface="Arial"/>
            </a:endParaRPr>
          </a:p>
        </p:txBody>
      </p:sp>
      <p:sp>
        <p:nvSpPr>
          <p:cNvPr id="94" name="Google Shape;94;p4"/>
          <p:cNvSpPr/>
          <p:nvPr/>
        </p:nvSpPr>
        <p:spPr>
          <a:xfrm>
            <a:off x="6589377" y="1501639"/>
            <a:ext cx="1516640" cy="1674296"/>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25" b="0" i="0" u="none" strike="noStrike" cap="none" dirty="0">
              <a:solidFill>
                <a:srgbClr val="000000"/>
              </a:solidFill>
              <a:latin typeface="Arial"/>
              <a:ea typeface="Arial"/>
              <a:cs typeface="Arial"/>
              <a:sym typeface="Arial"/>
            </a:endParaRPr>
          </a:p>
        </p:txBody>
      </p:sp>
      <p:sp>
        <p:nvSpPr>
          <p:cNvPr id="95" name="Google Shape;95;p4"/>
          <p:cNvSpPr/>
          <p:nvPr/>
        </p:nvSpPr>
        <p:spPr>
          <a:xfrm>
            <a:off x="1" y="3430201"/>
            <a:ext cx="9144014" cy="67625"/>
          </a:xfrm>
          <a:custGeom>
            <a:avLst/>
            <a:gdLst/>
            <a:ahLst/>
            <a:cxnLst/>
            <a:rect l="l" t="t" r="r" b="b"/>
            <a:pathLst>
              <a:path w="22549" h="211" extrusionOk="0">
                <a:moveTo>
                  <a:pt x="0" y="1"/>
                </a:moveTo>
                <a:lnTo>
                  <a:pt x="0" y="210"/>
                </a:lnTo>
                <a:lnTo>
                  <a:pt x="22548" y="210"/>
                </a:lnTo>
                <a:lnTo>
                  <a:pt x="22548" y="1"/>
                </a:lnTo>
                <a:close/>
              </a:path>
            </a:pathLst>
          </a:custGeom>
          <a:solidFill>
            <a:srgbClr val="BAC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25" b="0" i="0" u="none" strike="noStrike" cap="none" dirty="0">
              <a:solidFill>
                <a:srgbClr val="000000"/>
              </a:solidFill>
              <a:latin typeface="Arial"/>
              <a:ea typeface="Arial"/>
              <a:cs typeface="Arial"/>
              <a:sym typeface="Arial"/>
            </a:endParaRPr>
          </a:p>
        </p:txBody>
      </p:sp>
      <p:sp>
        <p:nvSpPr>
          <p:cNvPr id="96" name="Google Shape;96;p4"/>
          <p:cNvSpPr/>
          <p:nvPr/>
        </p:nvSpPr>
        <p:spPr>
          <a:xfrm>
            <a:off x="1428973" y="3325906"/>
            <a:ext cx="367544" cy="315951"/>
          </a:xfrm>
          <a:custGeom>
            <a:avLst/>
            <a:gdLst/>
            <a:ahLst/>
            <a:cxnLst/>
            <a:rect l="l" t="t" r="r" b="b"/>
            <a:pathLst>
              <a:path w="1147" h="986" extrusionOk="0">
                <a:moveTo>
                  <a:pt x="643" y="0"/>
                </a:moveTo>
                <a:cubicBezTo>
                  <a:pt x="525" y="0"/>
                  <a:pt x="406" y="42"/>
                  <a:pt x="309" y="135"/>
                </a:cubicBezTo>
                <a:cubicBezTo>
                  <a:pt x="1" y="443"/>
                  <a:pt x="210" y="973"/>
                  <a:pt x="654" y="985"/>
                </a:cubicBezTo>
                <a:cubicBezTo>
                  <a:pt x="925" y="985"/>
                  <a:pt x="1134" y="764"/>
                  <a:pt x="1146" y="492"/>
                </a:cubicBezTo>
                <a:cubicBezTo>
                  <a:pt x="1146" y="197"/>
                  <a:pt x="898" y="0"/>
                  <a:pt x="643" y="0"/>
                </a:cubicBezTo>
                <a:close/>
              </a:path>
            </a:pathLst>
          </a:cu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25" b="0" i="0" u="none" strike="noStrike" cap="none" dirty="0">
              <a:solidFill>
                <a:srgbClr val="000000"/>
              </a:solidFill>
              <a:latin typeface="Arial"/>
              <a:ea typeface="Arial"/>
              <a:cs typeface="Arial"/>
              <a:sym typeface="Arial"/>
            </a:endParaRPr>
          </a:p>
        </p:txBody>
      </p:sp>
      <p:sp>
        <p:nvSpPr>
          <p:cNvPr id="97" name="Google Shape;97;p4"/>
          <p:cNvSpPr/>
          <p:nvPr/>
        </p:nvSpPr>
        <p:spPr>
          <a:xfrm>
            <a:off x="4279627" y="3325587"/>
            <a:ext cx="367544" cy="314672"/>
          </a:xfrm>
          <a:custGeom>
            <a:avLst/>
            <a:gdLst/>
            <a:ahLst/>
            <a:cxnLst/>
            <a:rect l="l" t="t" r="r" b="b"/>
            <a:pathLst>
              <a:path w="1147" h="982" extrusionOk="0">
                <a:moveTo>
                  <a:pt x="666" y="1"/>
                </a:moveTo>
                <a:cubicBezTo>
                  <a:pt x="222" y="1"/>
                  <a:pt x="1" y="530"/>
                  <a:pt x="309" y="838"/>
                </a:cubicBezTo>
                <a:cubicBezTo>
                  <a:pt x="408" y="938"/>
                  <a:pt x="530" y="982"/>
                  <a:pt x="650" y="982"/>
                </a:cubicBezTo>
                <a:cubicBezTo>
                  <a:pt x="903" y="982"/>
                  <a:pt x="1147" y="786"/>
                  <a:pt x="1147" y="493"/>
                </a:cubicBezTo>
                <a:cubicBezTo>
                  <a:pt x="1147" y="222"/>
                  <a:pt x="925" y="1"/>
                  <a:pt x="666" y="1"/>
                </a:cubicBezTo>
                <a:close/>
              </a:path>
            </a:pathLst>
          </a:cu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25" b="0" i="0" u="none" strike="noStrike" cap="none" dirty="0">
              <a:solidFill>
                <a:srgbClr val="000000"/>
              </a:solidFill>
              <a:latin typeface="Arial"/>
              <a:ea typeface="Arial"/>
              <a:cs typeface="Arial"/>
              <a:sym typeface="Arial"/>
            </a:endParaRPr>
          </a:p>
        </p:txBody>
      </p:sp>
      <p:sp>
        <p:nvSpPr>
          <p:cNvPr id="98" name="Google Shape;98;p4"/>
          <p:cNvSpPr/>
          <p:nvPr/>
        </p:nvSpPr>
        <p:spPr>
          <a:xfrm>
            <a:off x="7185721" y="3325587"/>
            <a:ext cx="367544" cy="314672"/>
          </a:xfrm>
          <a:custGeom>
            <a:avLst/>
            <a:gdLst/>
            <a:ahLst/>
            <a:cxnLst/>
            <a:rect l="l" t="t" r="r" b="b"/>
            <a:pathLst>
              <a:path w="1147" h="982" extrusionOk="0">
                <a:moveTo>
                  <a:pt x="493" y="1"/>
                </a:moveTo>
                <a:cubicBezTo>
                  <a:pt x="222" y="1"/>
                  <a:pt x="0" y="222"/>
                  <a:pt x="0" y="493"/>
                </a:cubicBezTo>
                <a:cubicBezTo>
                  <a:pt x="0" y="786"/>
                  <a:pt x="244" y="982"/>
                  <a:pt x="497" y="982"/>
                </a:cubicBezTo>
                <a:cubicBezTo>
                  <a:pt x="617" y="982"/>
                  <a:pt x="739" y="938"/>
                  <a:pt x="838" y="838"/>
                </a:cubicBezTo>
                <a:cubicBezTo>
                  <a:pt x="1146" y="530"/>
                  <a:pt x="924" y="1"/>
                  <a:pt x="493" y="1"/>
                </a:cubicBezTo>
                <a:close/>
              </a:path>
            </a:pathLst>
          </a:cu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25" b="0" i="0" u="none" strike="noStrike" cap="none" dirty="0">
              <a:solidFill>
                <a:srgbClr val="000000"/>
              </a:solidFill>
              <a:latin typeface="Arial"/>
              <a:ea typeface="Arial"/>
              <a:cs typeface="Arial"/>
              <a:sym typeface="Arial"/>
            </a:endParaRPr>
          </a:p>
        </p:txBody>
      </p:sp>
      <p:pic>
        <p:nvPicPr>
          <p:cNvPr id="99" name="Google Shape;99;p4"/>
          <p:cNvPicPr preferRelativeResize="0"/>
          <p:nvPr/>
        </p:nvPicPr>
        <p:blipFill rotWithShape="1">
          <a:blip r:embed="rId3">
            <a:alphaModFix/>
          </a:blip>
          <a:srcRect/>
          <a:stretch/>
        </p:blipFill>
        <p:spPr>
          <a:xfrm>
            <a:off x="7649001" y="4313125"/>
            <a:ext cx="1183300" cy="665600"/>
          </a:xfrm>
          <a:prstGeom prst="rect">
            <a:avLst/>
          </a:prstGeom>
          <a:noFill/>
          <a:ln>
            <a:noFill/>
          </a:ln>
        </p:spPr>
      </p:pic>
      <p:sp>
        <p:nvSpPr>
          <p:cNvPr id="100" name="Google Shape;100;p4"/>
          <p:cNvSpPr txBox="1">
            <a:spLocks noGrp="1"/>
          </p:cNvSpPr>
          <p:nvPr>
            <p:ph type="title" idx="4294967295"/>
          </p:nvPr>
        </p:nvSpPr>
        <p:spPr>
          <a:xfrm>
            <a:off x="0" y="427650"/>
            <a:ext cx="9144000" cy="572625"/>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28300"/>
              <a:buNone/>
            </a:pPr>
            <a:r>
              <a:rPr lang="es-419" sz="3975"/>
              <a:t>Cronograma</a:t>
            </a:r>
            <a:endParaRPr b="1" dirty="0"/>
          </a:p>
        </p:txBody>
      </p:sp>
      <p:sp>
        <p:nvSpPr>
          <p:cNvPr id="101" name="Google Shape;101;p4"/>
          <p:cNvSpPr txBox="1"/>
          <p:nvPr/>
        </p:nvSpPr>
        <p:spPr>
          <a:xfrm>
            <a:off x="1000488" y="2108743"/>
            <a:ext cx="1338975" cy="646200"/>
          </a:xfrm>
          <a:prstGeom prst="rect">
            <a:avLst/>
          </a:prstGeom>
          <a:noFill/>
          <a:ln>
            <a:noFill/>
          </a:ln>
        </p:spPr>
        <p:txBody>
          <a:bodyPr spcFirstLastPara="1" wrap="square" lIns="91425" tIns="91425" rIns="91425" bIns="91425" anchor="t" anchorCtr="0">
            <a:noAutofit/>
          </a:bodyPr>
          <a:lstStyle/>
          <a:p>
            <a:pPr marL="0" marR="0" lvl="0" indent="0" algn="ctr" rtl="0">
              <a:lnSpc>
                <a:spcPct val="95000"/>
              </a:lnSpc>
              <a:spcBef>
                <a:spcPts val="0"/>
              </a:spcBef>
              <a:spcAft>
                <a:spcPts val="1200"/>
              </a:spcAft>
              <a:buNone/>
            </a:pPr>
            <a:r>
              <a:rPr lang="es-419" sz="1200" b="0" i="0" u="none" strike="noStrike" cap="none">
                <a:solidFill>
                  <a:schemeClr val="lt1"/>
                </a:solidFill>
                <a:latin typeface="Barlow"/>
                <a:ea typeface="Barlow"/>
                <a:cs typeface="Barlow"/>
                <a:sym typeface="Barlow"/>
              </a:rPr>
              <a:t>18:30</a:t>
            </a:r>
            <a:br>
              <a:rPr lang="es-419" sz="1200" b="0" i="0" u="none" strike="noStrike" cap="none">
                <a:solidFill>
                  <a:schemeClr val="lt1"/>
                </a:solidFill>
                <a:latin typeface="Barlow"/>
                <a:ea typeface="Barlow"/>
                <a:cs typeface="Barlow"/>
                <a:sym typeface="Barlow"/>
              </a:rPr>
            </a:br>
            <a:r>
              <a:rPr lang="es-419" sz="1200" b="0" i="0" u="none" strike="noStrike" cap="none">
                <a:solidFill>
                  <a:schemeClr val="lt1"/>
                </a:solidFill>
                <a:latin typeface="Barlow"/>
                <a:ea typeface="Barlow"/>
                <a:cs typeface="Barlow"/>
                <a:sym typeface="Barlow"/>
              </a:rPr>
              <a:t>a</a:t>
            </a:r>
            <a:br>
              <a:rPr lang="es-419" sz="1200" b="0" i="0" u="none" strike="noStrike" cap="none">
                <a:solidFill>
                  <a:schemeClr val="lt1"/>
                </a:solidFill>
                <a:latin typeface="Barlow"/>
                <a:ea typeface="Barlow"/>
                <a:cs typeface="Barlow"/>
                <a:sym typeface="Barlow"/>
              </a:rPr>
            </a:br>
            <a:r>
              <a:rPr lang="es-419" sz="1200" b="0" i="0" u="none" strike="noStrike" cap="none">
                <a:solidFill>
                  <a:schemeClr val="lt1"/>
                </a:solidFill>
                <a:latin typeface="Barlow"/>
                <a:ea typeface="Barlow"/>
                <a:cs typeface="Barlow"/>
                <a:sym typeface="Barlow"/>
              </a:rPr>
              <a:t>19:25</a:t>
            </a:r>
            <a:endParaRPr sz="1725" b="0" i="0" u="none" strike="noStrike" cap="none" dirty="0">
              <a:solidFill>
                <a:schemeClr val="lt1"/>
              </a:solidFill>
              <a:latin typeface="Arial"/>
              <a:ea typeface="Arial"/>
              <a:cs typeface="Arial"/>
              <a:sym typeface="Arial"/>
            </a:endParaRPr>
          </a:p>
        </p:txBody>
      </p:sp>
      <p:sp>
        <p:nvSpPr>
          <p:cNvPr id="102" name="Google Shape;102;p4"/>
          <p:cNvSpPr txBox="1"/>
          <p:nvPr/>
        </p:nvSpPr>
        <p:spPr>
          <a:xfrm>
            <a:off x="1188588" y="1550054"/>
            <a:ext cx="962775" cy="646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s-419" sz="1500" b="1" i="0" u="none" strike="noStrike" cap="none">
                <a:solidFill>
                  <a:schemeClr val="lt1"/>
                </a:solidFill>
                <a:latin typeface="Barlow"/>
                <a:ea typeface="Barlow"/>
                <a:cs typeface="Barlow"/>
                <a:sym typeface="Barlow"/>
              </a:rPr>
              <a:t>Primera Parte</a:t>
            </a:r>
            <a:endParaRPr sz="1500" b="1" i="0" u="none" strike="noStrike" cap="none" dirty="0">
              <a:solidFill>
                <a:schemeClr val="lt1"/>
              </a:solidFill>
              <a:latin typeface="Barlow"/>
              <a:ea typeface="Barlow"/>
              <a:cs typeface="Barlow"/>
              <a:sym typeface="Barlow"/>
            </a:endParaRPr>
          </a:p>
        </p:txBody>
      </p:sp>
      <p:sp>
        <p:nvSpPr>
          <p:cNvPr id="103" name="Google Shape;103;p4"/>
          <p:cNvSpPr txBox="1"/>
          <p:nvPr/>
        </p:nvSpPr>
        <p:spPr>
          <a:xfrm>
            <a:off x="6674176" y="2108744"/>
            <a:ext cx="1338975" cy="646200"/>
          </a:xfrm>
          <a:prstGeom prst="rect">
            <a:avLst/>
          </a:prstGeom>
          <a:noFill/>
          <a:ln>
            <a:noFill/>
          </a:ln>
        </p:spPr>
        <p:txBody>
          <a:bodyPr spcFirstLastPara="1" wrap="square" lIns="91425" tIns="91425" rIns="91425" bIns="91425" anchor="t" anchorCtr="0">
            <a:noAutofit/>
          </a:bodyPr>
          <a:lstStyle/>
          <a:p>
            <a:pPr marL="0" marR="0" lvl="0" indent="0" algn="ctr" rtl="0">
              <a:lnSpc>
                <a:spcPct val="95000"/>
              </a:lnSpc>
              <a:spcBef>
                <a:spcPts val="0"/>
              </a:spcBef>
              <a:spcAft>
                <a:spcPts val="1200"/>
              </a:spcAft>
              <a:buNone/>
            </a:pPr>
            <a:r>
              <a:rPr lang="es-419" sz="1200" b="0" i="0" u="none" strike="noStrike" cap="none">
                <a:solidFill>
                  <a:schemeClr val="lt1"/>
                </a:solidFill>
                <a:latin typeface="Barlow"/>
                <a:ea typeface="Barlow"/>
                <a:cs typeface="Barlow"/>
                <a:sym typeface="Barlow"/>
              </a:rPr>
              <a:t>19:35</a:t>
            </a:r>
            <a:br>
              <a:rPr lang="es-419" sz="1200" b="0" i="0" u="none" strike="noStrike" cap="none">
                <a:solidFill>
                  <a:schemeClr val="lt1"/>
                </a:solidFill>
                <a:latin typeface="Barlow"/>
                <a:ea typeface="Barlow"/>
                <a:cs typeface="Barlow"/>
                <a:sym typeface="Barlow"/>
              </a:rPr>
            </a:br>
            <a:r>
              <a:rPr lang="es-419" sz="1200" b="0" i="0" u="none" strike="noStrike" cap="none">
                <a:solidFill>
                  <a:schemeClr val="lt1"/>
                </a:solidFill>
                <a:latin typeface="Barlow"/>
                <a:ea typeface="Barlow"/>
                <a:cs typeface="Barlow"/>
                <a:sym typeface="Barlow"/>
              </a:rPr>
              <a:t>a</a:t>
            </a:r>
            <a:br>
              <a:rPr lang="es-419" sz="1200" b="0" i="0" u="none" strike="noStrike" cap="none">
                <a:solidFill>
                  <a:schemeClr val="lt1"/>
                </a:solidFill>
                <a:latin typeface="Barlow"/>
                <a:ea typeface="Barlow"/>
                <a:cs typeface="Barlow"/>
                <a:sym typeface="Barlow"/>
              </a:rPr>
            </a:br>
            <a:r>
              <a:rPr lang="es-419" sz="1200" b="0" i="0" u="none" strike="noStrike" cap="none">
                <a:solidFill>
                  <a:schemeClr val="lt1"/>
                </a:solidFill>
                <a:latin typeface="Barlow"/>
                <a:ea typeface="Barlow"/>
                <a:cs typeface="Barlow"/>
                <a:sym typeface="Barlow"/>
              </a:rPr>
              <a:t>20:30</a:t>
            </a:r>
            <a:endParaRPr sz="1725" b="0" i="0" u="none" strike="noStrike" cap="none" dirty="0">
              <a:solidFill>
                <a:schemeClr val="lt1"/>
              </a:solidFill>
              <a:latin typeface="Arial"/>
              <a:ea typeface="Arial"/>
              <a:cs typeface="Arial"/>
              <a:sym typeface="Arial"/>
            </a:endParaRPr>
          </a:p>
        </p:txBody>
      </p:sp>
      <p:sp>
        <p:nvSpPr>
          <p:cNvPr id="104" name="Google Shape;104;p4"/>
          <p:cNvSpPr txBox="1"/>
          <p:nvPr/>
        </p:nvSpPr>
        <p:spPr>
          <a:xfrm>
            <a:off x="6862276" y="1511917"/>
            <a:ext cx="962775" cy="646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s-419" sz="1500" b="1" i="0" u="none" strike="noStrike" cap="none">
                <a:solidFill>
                  <a:schemeClr val="lt1"/>
                </a:solidFill>
                <a:latin typeface="Barlow"/>
                <a:ea typeface="Barlow"/>
                <a:cs typeface="Barlow"/>
                <a:sym typeface="Barlow"/>
              </a:rPr>
              <a:t>Segunda Parte</a:t>
            </a:r>
            <a:endParaRPr sz="1500" b="1" i="0" u="none" strike="noStrike" cap="none" dirty="0">
              <a:solidFill>
                <a:schemeClr val="lt1"/>
              </a:solidFill>
              <a:latin typeface="Barlow"/>
              <a:ea typeface="Barlow"/>
              <a:cs typeface="Barlow"/>
              <a:sym typeface="Barlow"/>
            </a:endParaRPr>
          </a:p>
        </p:txBody>
      </p:sp>
      <p:sp>
        <p:nvSpPr>
          <p:cNvPr id="105" name="Google Shape;105;p4"/>
          <p:cNvSpPr txBox="1"/>
          <p:nvPr/>
        </p:nvSpPr>
        <p:spPr>
          <a:xfrm>
            <a:off x="3839237" y="2108731"/>
            <a:ext cx="1338975" cy="646200"/>
          </a:xfrm>
          <a:prstGeom prst="rect">
            <a:avLst/>
          </a:prstGeom>
          <a:noFill/>
          <a:ln>
            <a:noFill/>
          </a:ln>
        </p:spPr>
        <p:txBody>
          <a:bodyPr spcFirstLastPara="1" wrap="square" lIns="91425" tIns="91425" rIns="91425" bIns="91425" anchor="t" anchorCtr="0">
            <a:noAutofit/>
          </a:bodyPr>
          <a:lstStyle/>
          <a:p>
            <a:pPr marL="0" marR="0" lvl="0" indent="0" algn="ctr" rtl="0">
              <a:lnSpc>
                <a:spcPct val="95000"/>
              </a:lnSpc>
              <a:spcBef>
                <a:spcPts val="0"/>
              </a:spcBef>
              <a:spcAft>
                <a:spcPts val="1200"/>
              </a:spcAft>
              <a:buNone/>
            </a:pPr>
            <a:r>
              <a:rPr lang="es-419" sz="1200" b="0" i="0" u="none" strike="noStrike" cap="none">
                <a:solidFill>
                  <a:schemeClr val="lt1"/>
                </a:solidFill>
                <a:latin typeface="Barlow"/>
                <a:ea typeface="Barlow"/>
                <a:cs typeface="Barlow"/>
                <a:sym typeface="Barlow"/>
              </a:rPr>
              <a:t>19:25</a:t>
            </a:r>
            <a:br>
              <a:rPr lang="es-419" sz="1200" b="0" i="0" u="none" strike="noStrike" cap="none">
                <a:solidFill>
                  <a:schemeClr val="lt1"/>
                </a:solidFill>
                <a:latin typeface="Barlow"/>
                <a:ea typeface="Barlow"/>
                <a:cs typeface="Barlow"/>
                <a:sym typeface="Barlow"/>
              </a:rPr>
            </a:br>
            <a:r>
              <a:rPr lang="es-419" sz="1200" b="0" i="0" u="none" strike="noStrike" cap="none">
                <a:solidFill>
                  <a:schemeClr val="lt1"/>
                </a:solidFill>
                <a:latin typeface="Barlow"/>
                <a:ea typeface="Barlow"/>
                <a:cs typeface="Barlow"/>
                <a:sym typeface="Barlow"/>
              </a:rPr>
              <a:t>a</a:t>
            </a:r>
            <a:br>
              <a:rPr lang="es-419" sz="1200" b="0" i="0" u="none" strike="noStrike" cap="none">
                <a:solidFill>
                  <a:schemeClr val="lt1"/>
                </a:solidFill>
                <a:latin typeface="Barlow"/>
                <a:ea typeface="Barlow"/>
                <a:cs typeface="Barlow"/>
                <a:sym typeface="Barlow"/>
              </a:rPr>
            </a:br>
            <a:r>
              <a:rPr lang="es-419" sz="1200" b="0" i="0" u="none" strike="noStrike" cap="none">
                <a:solidFill>
                  <a:schemeClr val="lt1"/>
                </a:solidFill>
                <a:latin typeface="Barlow"/>
                <a:ea typeface="Barlow"/>
                <a:cs typeface="Barlow"/>
                <a:sym typeface="Barlow"/>
              </a:rPr>
              <a:t>19:35</a:t>
            </a:r>
            <a:endParaRPr sz="1725" b="0" i="0" u="none" strike="noStrike" cap="none" dirty="0">
              <a:solidFill>
                <a:schemeClr val="lt1"/>
              </a:solidFill>
              <a:latin typeface="Arial"/>
              <a:ea typeface="Arial"/>
              <a:cs typeface="Arial"/>
              <a:sym typeface="Arial"/>
            </a:endParaRPr>
          </a:p>
        </p:txBody>
      </p:sp>
      <p:sp>
        <p:nvSpPr>
          <p:cNvPr id="106" name="Google Shape;106;p4"/>
          <p:cNvSpPr txBox="1"/>
          <p:nvPr/>
        </p:nvSpPr>
        <p:spPr>
          <a:xfrm>
            <a:off x="4031865" y="1627348"/>
            <a:ext cx="962775" cy="4154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s-419" sz="1500" b="1" i="0" u="none" strike="noStrike" cap="none">
                <a:solidFill>
                  <a:schemeClr val="lt1"/>
                </a:solidFill>
                <a:latin typeface="Barlow"/>
                <a:ea typeface="Barlow"/>
                <a:cs typeface="Barlow"/>
                <a:sym typeface="Barlow"/>
              </a:rPr>
              <a:t>Break</a:t>
            </a:r>
            <a:endParaRPr sz="1500" b="1" i="0" u="none" strike="noStrike" cap="none" dirty="0">
              <a:solidFill>
                <a:schemeClr val="lt1"/>
              </a:solidFill>
              <a:latin typeface="Barlow"/>
              <a:ea typeface="Barlow"/>
              <a:cs typeface="Barlow"/>
              <a:sym typeface="Barlow"/>
            </a:endParaRPr>
          </a:p>
        </p:txBody>
      </p:sp>
      <p:pic>
        <p:nvPicPr>
          <p:cNvPr id="107" name="Google Shape;107;p4"/>
          <p:cNvPicPr preferRelativeResize="0"/>
          <p:nvPr/>
        </p:nvPicPr>
        <p:blipFill rotWithShape="1">
          <a:blip r:embed="rId4">
            <a:alphaModFix/>
          </a:blip>
          <a:srcRect/>
          <a:stretch/>
        </p:blipFill>
        <p:spPr>
          <a:xfrm>
            <a:off x="2670301" y="498690"/>
            <a:ext cx="501581" cy="501581"/>
          </a:xfrm>
          <a:prstGeom prst="rect">
            <a:avLst/>
          </a:prstGeom>
          <a:noFill/>
          <a:ln>
            <a:noFill/>
          </a:ln>
        </p:spPr>
      </p:pic>
      <p:pic>
        <p:nvPicPr>
          <p:cNvPr id="108" name="Google Shape;108;p4"/>
          <p:cNvPicPr preferRelativeResize="0"/>
          <p:nvPr/>
        </p:nvPicPr>
        <p:blipFill rotWithShape="1">
          <a:blip r:embed="rId5">
            <a:alphaModFix/>
          </a:blip>
          <a:srcRect/>
          <a:stretch/>
        </p:blipFill>
        <p:spPr>
          <a:xfrm>
            <a:off x="8494238" y="2"/>
            <a:ext cx="429525" cy="429525"/>
          </a:xfrm>
          <a:prstGeom prst="rect">
            <a:avLst/>
          </a:prstGeom>
          <a:noFill/>
          <a:ln>
            <a:noFill/>
          </a:ln>
        </p:spPr>
      </p:pic>
      <p:pic>
        <p:nvPicPr>
          <p:cNvPr id="109" name="Google Shape;109;p4"/>
          <p:cNvPicPr preferRelativeResize="0"/>
          <p:nvPr/>
        </p:nvPicPr>
        <p:blipFill rotWithShape="1">
          <a:blip r:embed="rId6">
            <a:alphaModFix/>
          </a:blip>
          <a:srcRect/>
          <a:stretch/>
        </p:blipFill>
        <p:spPr>
          <a:xfrm>
            <a:off x="8494236" y="1094269"/>
            <a:ext cx="244856" cy="244856"/>
          </a:xfrm>
          <a:prstGeom prst="rect">
            <a:avLst/>
          </a:prstGeom>
          <a:noFill/>
          <a:ln>
            <a:noFill/>
          </a:ln>
        </p:spPr>
      </p:pic>
      <p:pic>
        <p:nvPicPr>
          <p:cNvPr id="110" name="Google Shape;110;p4"/>
          <p:cNvPicPr preferRelativeResize="0"/>
          <p:nvPr/>
        </p:nvPicPr>
        <p:blipFill rotWithShape="1">
          <a:blip r:embed="rId7">
            <a:alphaModFix/>
          </a:blip>
          <a:srcRect/>
          <a:stretch/>
        </p:blipFill>
        <p:spPr>
          <a:xfrm>
            <a:off x="8830676" y="613586"/>
            <a:ext cx="313325" cy="343287"/>
          </a:xfrm>
          <a:prstGeom prst="rect">
            <a:avLst/>
          </a:prstGeom>
          <a:noFill/>
          <a:ln>
            <a:noFill/>
          </a:ln>
        </p:spPr>
      </p:pic>
      <p:pic>
        <p:nvPicPr>
          <p:cNvPr id="111" name="Google Shape;111;p4"/>
          <p:cNvPicPr preferRelativeResize="0"/>
          <p:nvPr/>
        </p:nvPicPr>
        <p:blipFill rotWithShape="1">
          <a:blip r:embed="rId8">
            <a:alphaModFix/>
          </a:blip>
          <a:srcRect/>
          <a:stretch/>
        </p:blipFill>
        <p:spPr>
          <a:xfrm>
            <a:off x="7977413" y="526818"/>
            <a:ext cx="516825" cy="516825"/>
          </a:xfrm>
          <a:prstGeom prst="rect">
            <a:avLst/>
          </a:prstGeom>
          <a:noFill/>
          <a:ln>
            <a:noFill/>
          </a:ln>
        </p:spPr>
      </p:pic>
      <p:pic>
        <p:nvPicPr>
          <p:cNvPr id="112" name="Google Shape;112;p4"/>
          <p:cNvPicPr preferRelativeResize="0"/>
          <p:nvPr/>
        </p:nvPicPr>
        <p:blipFill rotWithShape="1">
          <a:blip r:embed="rId5">
            <a:alphaModFix/>
          </a:blip>
          <a:srcRect/>
          <a:stretch/>
        </p:blipFill>
        <p:spPr>
          <a:xfrm>
            <a:off x="0" y="3863402"/>
            <a:ext cx="429525" cy="429525"/>
          </a:xfrm>
          <a:prstGeom prst="rect">
            <a:avLst/>
          </a:prstGeom>
          <a:noFill/>
          <a:ln>
            <a:noFill/>
          </a:ln>
        </p:spPr>
      </p:pic>
      <p:pic>
        <p:nvPicPr>
          <p:cNvPr id="113" name="Google Shape;113;p4"/>
          <p:cNvPicPr preferRelativeResize="0"/>
          <p:nvPr/>
        </p:nvPicPr>
        <p:blipFill rotWithShape="1">
          <a:blip r:embed="rId6">
            <a:alphaModFix/>
          </a:blip>
          <a:srcRect/>
          <a:stretch/>
        </p:blipFill>
        <p:spPr>
          <a:xfrm>
            <a:off x="1123967" y="4874569"/>
            <a:ext cx="244856" cy="244856"/>
          </a:xfrm>
          <a:prstGeom prst="rect">
            <a:avLst/>
          </a:prstGeom>
          <a:noFill/>
          <a:ln>
            <a:noFill/>
          </a:ln>
        </p:spPr>
      </p:pic>
      <p:pic>
        <p:nvPicPr>
          <p:cNvPr id="114" name="Google Shape;114;p4"/>
          <p:cNvPicPr preferRelativeResize="0"/>
          <p:nvPr/>
        </p:nvPicPr>
        <p:blipFill rotWithShape="1">
          <a:blip r:embed="rId9">
            <a:alphaModFix/>
          </a:blip>
          <a:srcRect/>
          <a:stretch/>
        </p:blipFill>
        <p:spPr>
          <a:xfrm>
            <a:off x="659181" y="4003657"/>
            <a:ext cx="709646" cy="7096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p:nvPr/>
        </p:nvSpPr>
        <p:spPr>
          <a:xfrm rot="5400000">
            <a:off x="3476250" y="-3001150"/>
            <a:ext cx="831300" cy="77838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1" name="Google Shape;91;p19"/>
          <p:cNvPicPr preferRelativeResize="0"/>
          <p:nvPr/>
        </p:nvPicPr>
        <p:blipFill rotWithShape="1">
          <a:blip r:embed="rId3">
            <a:alphaModFix/>
          </a:blip>
          <a:srcRect r="21092" b="29453"/>
          <a:stretch/>
        </p:blipFill>
        <p:spPr>
          <a:xfrm>
            <a:off x="6107500" y="2428775"/>
            <a:ext cx="3036498" cy="2714726"/>
          </a:xfrm>
          <a:prstGeom prst="rect">
            <a:avLst/>
          </a:prstGeom>
          <a:noFill/>
          <a:ln>
            <a:noFill/>
          </a:ln>
        </p:spPr>
      </p:pic>
      <p:sp>
        <p:nvSpPr>
          <p:cNvPr id="92" name="Google Shape;92;p19"/>
          <p:cNvSpPr txBox="1">
            <a:spLocks noGrp="1"/>
          </p:cNvSpPr>
          <p:nvPr>
            <p:ph type="title" idx="4294967295"/>
          </p:nvPr>
        </p:nvSpPr>
        <p:spPr>
          <a:xfrm>
            <a:off x="1034975" y="600900"/>
            <a:ext cx="6044700" cy="164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AR" sz="2500" dirty="0">
                <a:solidFill>
                  <a:schemeClr val="lt1"/>
                </a:solidFill>
                <a:latin typeface="Barlow ExtraBold"/>
                <a:ea typeface="Barlow ExtraBold"/>
                <a:cs typeface="Barlow ExtraBold"/>
                <a:sym typeface="Barlow ExtraBold"/>
              </a:rPr>
              <a:t>¿Qué veremos hoy?</a:t>
            </a:r>
            <a:endParaRPr sz="2500" dirty="0">
              <a:solidFill>
                <a:schemeClr val="lt1"/>
              </a:solidFill>
              <a:latin typeface="Barlow ExtraBold"/>
              <a:ea typeface="Barlow ExtraBold"/>
              <a:cs typeface="Barlow ExtraBold"/>
              <a:sym typeface="Barlow ExtraBold"/>
            </a:endParaRPr>
          </a:p>
          <a:p>
            <a:pPr marL="0" lvl="0" indent="0" algn="l" rtl="0">
              <a:lnSpc>
                <a:spcPct val="100000"/>
              </a:lnSpc>
              <a:spcBef>
                <a:spcPts val="0"/>
              </a:spcBef>
              <a:spcAft>
                <a:spcPts val="0"/>
              </a:spcAft>
              <a:buClr>
                <a:schemeClr val="dk1"/>
              </a:buClr>
              <a:buSzPts val="990"/>
              <a:buFont typeface="Arial"/>
              <a:buNone/>
            </a:pPr>
            <a:endParaRPr sz="4920" dirty="0">
              <a:latin typeface="Barlow ExtraBold"/>
              <a:ea typeface="Barlow ExtraBold"/>
              <a:cs typeface="Barlow ExtraBold"/>
              <a:sym typeface="Barlow ExtraBold"/>
            </a:endParaRPr>
          </a:p>
        </p:txBody>
      </p:sp>
      <p:sp>
        <p:nvSpPr>
          <p:cNvPr id="93" name="Google Shape;93;p19"/>
          <p:cNvSpPr txBox="1">
            <a:spLocks noGrp="1"/>
          </p:cNvSpPr>
          <p:nvPr>
            <p:ph type="body" idx="4294967295"/>
          </p:nvPr>
        </p:nvSpPr>
        <p:spPr>
          <a:xfrm>
            <a:off x="1429774" y="1524500"/>
            <a:ext cx="3760411" cy="45717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SzPts val="1800"/>
              <a:buNone/>
            </a:pPr>
            <a:r>
              <a:rPr lang="es-419" sz="1500" dirty="0"/>
              <a:t>Apareo de archivos. Repaso.</a:t>
            </a:r>
            <a:endParaRPr sz="1500" dirty="0"/>
          </a:p>
        </p:txBody>
      </p:sp>
      <p:pic>
        <p:nvPicPr>
          <p:cNvPr id="94" name="Google Shape;94;p19"/>
          <p:cNvPicPr preferRelativeResize="0"/>
          <p:nvPr/>
        </p:nvPicPr>
        <p:blipFill rotWithShape="1">
          <a:blip r:embed="rId4">
            <a:alphaModFix/>
          </a:blip>
          <a:srcRect/>
          <a:stretch/>
        </p:blipFill>
        <p:spPr>
          <a:xfrm>
            <a:off x="921300" y="1578599"/>
            <a:ext cx="403075" cy="403075"/>
          </a:xfrm>
          <a:prstGeom prst="rect">
            <a:avLst/>
          </a:prstGeom>
          <a:noFill/>
          <a:ln>
            <a:noFill/>
          </a:ln>
        </p:spPr>
      </p:pic>
      <p:sp>
        <p:nvSpPr>
          <p:cNvPr id="95" name="Google Shape;95;p19"/>
          <p:cNvSpPr txBox="1">
            <a:spLocks noGrp="1"/>
          </p:cNvSpPr>
          <p:nvPr>
            <p:ph type="body" idx="4294967295"/>
          </p:nvPr>
        </p:nvSpPr>
        <p:spPr>
          <a:xfrm>
            <a:off x="1429775" y="2395500"/>
            <a:ext cx="3760410" cy="5049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SzPts val="1800"/>
              <a:buNone/>
            </a:pPr>
            <a:r>
              <a:rPr lang="es-419" sz="1500" dirty="0" err="1"/>
              <a:t>Copys</a:t>
            </a:r>
            <a:r>
              <a:rPr lang="es-419" sz="1500" dirty="0"/>
              <a:t>. Repaso</a:t>
            </a:r>
            <a:endParaRPr sz="1500" dirty="0">
              <a:highlight>
                <a:srgbClr val="FFFF00"/>
              </a:highlight>
            </a:endParaRPr>
          </a:p>
        </p:txBody>
      </p:sp>
      <p:pic>
        <p:nvPicPr>
          <p:cNvPr id="96" name="Google Shape;96;p19"/>
          <p:cNvPicPr preferRelativeResize="0"/>
          <p:nvPr/>
        </p:nvPicPr>
        <p:blipFill rotWithShape="1">
          <a:blip r:embed="rId4">
            <a:alphaModFix/>
          </a:blip>
          <a:srcRect/>
          <a:stretch/>
        </p:blipFill>
        <p:spPr>
          <a:xfrm>
            <a:off x="921300" y="2449599"/>
            <a:ext cx="403075" cy="403075"/>
          </a:xfrm>
          <a:prstGeom prst="rect">
            <a:avLst/>
          </a:prstGeom>
          <a:noFill/>
          <a:ln>
            <a:noFill/>
          </a:ln>
        </p:spPr>
      </p:pic>
      <p:pic>
        <p:nvPicPr>
          <p:cNvPr id="103" name="Google Shape;103;p19"/>
          <p:cNvPicPr preferRelativeResize="0"/>
          <p:nvPr/>
        </p:nvPicPr>
        <p:blipFill rotWithShape="1">
          <a:blip r:embed="rId5">
            <a:alphaModFix/>
          </a:blip>
          <a:srcRect/>
          <a:stretch/>
        </p:blipFill>
        <p:spPr>
          <a:xfrm>
            <a:off x="156557" y="4436750"/>
            <a:ext cx="1183299" cy="665600"/>
          </a:xfrm>
          <a:prstGeom prst="rect">
            <a:avLst/>
          </a:prstGeom>
          <a:noFill/>
          <a:ln>
            <a:noFill/>
          </a:ln>
        </p:spPr>
      </p:pic>
      <p:sp>
        <p:nvSpPr>
          <p:cNvPr id="2" name="Google Shape;95;p19">
            <a:extLst>
              <a:ext uri="{FF2B5EF4-FFF2-40B4-BE49-F238E27FC236}">
                <a16:creationId xmlns:a16="http://schemas.microsoft.com/office/drawing/2014/main" id="{E173A7B6-D6CA-C251-767E-ED18AA7BA685}"/>
              </a:ext>
            </a:extLst>
          </p:cNvPr>
          <p:cNvSpPr txBox="1">
            <a:spLocks/>
          </p:cNvSpPr>
          <p:nvPr/>
        </p:nvSpPr>
        <p:spPr>
          <a:xfrm>
            <a:off x="1429775" y="3322275"/>
            <a:ext cx="3760410" cy="504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spcAft>
                <a:spcPts val="1200"/>
              </a:spcAft>
              <a:buFont typeface="Barlow"/>
              <a:buNone/>
            </a:pPr>
            <a:r>
              <a:rPr lang="es-419" sz="1500"/>
              <a:t>Ejercicios.</a:t>
            </a:r>
            <a:endParaRPr lang="es-419" sz="1500" dirty="0">
              <a:highlight>
                <a:srgbClr val="FFFF00"/>
              </a:highlight>
            </a:endParaRPr>
          </a:p>
        </p:txBody>
      </p:sp>
      <p:pic>
        <p:nvPicPr>
          <p:cNvPr id="3" name="Google Shape;96;p19">
            <a:extLst>
              <a:ext uri="{FF2B5EF4-FFF2-40B4-BE49-F238E27FC236}">
                <a16:creationId xmlns:a16="http://schemas.microsoft.com/office/drawing/2014/main" id="{0EF13809-65FA-1DCA-383D-0111996C13F1}"/>
              </a:ext>
            </a:extLst>
          </p:cNvPr>
          <p:cNvPicPr preferRelativeResize="0"/>
          <p:nvPr/>
        </p:nvPicPr>
        <p:blipFill rotWithShape="1">
          <a:blip r:embed="rId4">
            <a:alphaModFix/>
          </a:blip>
          <a:srcRect/>
          <a:stretch/>
        </p:blipFill>
        <p:spPr>
          <a:xfrm>
            <a:off x="921300" y="3376374"/>
            <a:ext cx="403075" cy="403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C8FCD"/>
        </a:solidFill>
        <a:effectLst/>
      </p:bgPr>
    </p:bg>
    <p:spTree>
      <p:nvGrpSpPr>
        <p:cNvPr id="1" name="Shape 107"/>
        <p:cNvGrpSpPr/>
        <p:nvPr/>
      </p:nvGrpSpPr>
      <p:grpSpPr>
        <a:xfrm>
          <a:off x="0" y="0"/>
          <a:ext cx="0" cy="0"/>
          <a:chOff x="0" y="0"/>
          <a:chExt cx="0" cy="0"/>
        </a:xfrm>
      </p:grpSpPr>
      <p:sp>
        <p:nvSpPr>
          <p:cNvPr id="108" name="Google Shape;108;p20"/>
          <p:cNvSpPr txBox="1">
            <a:spLocks noGrp="1"/>
          </p:cNvSpPr>
          <p:nvPr>
            <p:ph type="body" idx="4294967295"/>
          </p:nvPr>
        </p:nvSpPr>
        <p:spPr>
          <a:xfrm>
            <a:off x="1158500" y="2026887"/>
            <a:ext cx="6894300" cy="20081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200"/>
              </a:spcAft>
              <a:buSzPts val="1800"/>
              <a:buNone/>
            </a:pPr>
            <a:r>
              <a:rPr lang="es-ES" sz="2000" b="0" i="0" dirty="0">
                <a:solidFill>
                  <a:schemeClr val="bg1"/>
                </a:solidFill>
                <a:effectLst/>
                <a:latin typeface=""/>
              </a:rPr>
              <a:t>El apareo de archivos es un proceso que se realiza con dos archivos ordenados por la misma clave y en el mismo sentido. Se empieza leyendo un registro de cada archivo y luego, dependiendo del resultado de la comparación de las claves, se contina leyendo de uno de los archivos o de los dos.</a:t>
            </a:r>
            <a:endParaRPr lang="es-ES" sz="2000" dirty="0">
              <a:solidFill>
                <a:schemeClr val="bg1"/>
              </a:solidFill>
              <a:highlight>
                <a:srgbClr val="FFFF00"/>
              </a:highlight>
              <a:latin typeface=""/>
            </a:endParaRPr>
          </a:p>
        </p:txBody>
      </p:sp>
      <p:pic>
        <p:nvPicPr>
          <p:cNvPr id="109" name="Google Shape;109;p20"/>
          <p:cNvPicPr preferRelativeResize="0"/>
          <p:nvPr/>
        </p:nvPicPr>
        <p:blipFill rotWithShape="1">
          <a:blip r:embed="rId3">
            <a:alphaModFix/>
          </a:blip>
          <a:srcRect/>
          <a:stretch/>
        </p:blipFill>
        <p:spPr>
          <a:xfrm>
            <a:off x="4001912" y="4485818"/>
            <a:ext cx="1140173" cy="315108"/>
          </a:xfrm>
          <a:prstGeom prst="rect">
            <a:avLst/>
          </a:prstGeom>
          <a:noFill/>
          <a:ln>
            <a:noFill/>
          </a:ln>
        </p:spPr>
      </p:pic>
      <p:sp>
        <p:nvSpPr>
          <p:cNvPr id="110" name="Google Shape;110;p20"/>
          <p:cNvSpPr txBox="1">
            <a:spLocks noGrp="1"/>
          </p:cNvSpPr>
          <p:nvPr>
            <p:ph type="title" idx="4294967295"/>
          </p:nvPr>
        </p:nvSpPr>
        <p:spPr>
          <a:xfrm>
            <a:off x="528050" y="853350"/>
            <a:ext cx="8155200" cy="117353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990"/>
              <a:buFont typeface="Arial"/>
              <a:buNone/>
            </a:pPr>
            <a:r>
              <a:rPr lang="es-419" sz="5000" dirty="0">
                <a:solidFill>
                  <a:schemeClr val="lt1"/>
                </a:solidFill>
                <a:latin typeface="Barlow ExtraBold"/>
                <a:ea typeface="Barlow ExtraBold"/>
                <a:cs typeface="Barlow ExtraBold"/>
                <a:sym typeface="Barlow ExtraBold"/>
              </a:rPr>
              <a:t> Apareo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C8FCD"/>
        </a:solidFill>
        <a:effectLst/>
      </p:bgPr>
    </p:bg>
    <p:spTree>
      <p:nvGrpSpPr>
        <p:cNvPr id="1" name="Shape 107"/>
        <p:cNvGrpSpPr/>
        <p:nvPr/>
      </p:nvGrpSpPr>
      <p:grpSpPr>
        <a:xfrm>
          <a:off x="0" y="0"/>
          <a:ext cx="0" cy="0"/>
          <a:chOff x="0" y="0"/>
          <a:chExt cx="0" cy="0"/>
        </a:xfrm>
      </p:grpSpPr>
      <p:sp>
        <p:nvSpPr>
          <p:cNvPr id="108" name="Google Shape;108;p20"/>
          <p:cNvSpPr txBox="1">
            <a:spLocks noGrp="1"/>
          </p:cNvSpPr>
          <p:nvPr>
            <p:ph type="body" idx="4294967295"/>
          </p:nvPr>
        </p:nvSpPr>
        <p:spPr>
          <a:xfrm>
            <a:off x="1158500" y="2026887"/>
            <a:ext cx="6894300" cy="20081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200"/>
              </a:spcAft>
              <a:buSzPts val="1800"/>
              <a:buNone/>
            </a:pPr>
            <a:r>
              <a:rPr lang="es-ES" sz="2000" b="0" i="0" dirty="0">
                <a:solidFill>
                  <a:schemeClr val="bg1"/>
                </a:solidFill>
                <a:effectLst/>
                <a:latin typeface=""/>
              </a:rPr>
              <a:t>La sentencia COPY es una sentencia de biblioteca que coloca texto </a:t>
            </a:r>
            <a:r>
              <a:rPr lang="es-ES" sz="2000" b="0" i="0" dirty="0" err="1">
                <a:solidFill>
                  <a:schemeClr val="bg1"/>
                </a:solidFill>
                <a:effectLst/>
                <a:latin typeface=""/>
              </a:rPr>
              <a:t>preescrito</a:t>
            </a:r>
            <a:r>
              <a:rPr lang="es-ES" sz="2000" b="0" i="0" dirty="0">
                <a:solidFill>
                  <a:schemeClr val="bg1"/>
                </a:solidFill>
                <a:effectLst/>
                <a:latin typeface=""/>
              </a:rPr>
              <a:t> en una unidad de compilación COBOL. Las entradas de código fuente </a:t>
            </a:r>
            <a:r>
              <a:rPr lang="es-ES" sz="2000" b="0" i="0" dirty="0" err="1">
                <a:solidFill>
                  <a:schemeClr val="bg1"/>
                </a:solidFill>
                <a:effectLst/>
                <a:latin typeface=""/>
              </a:rPr>
              <a:t>preescritas</a:t>
            </a:r>
            <a:r>
              <a:rPr lang="es-ES" sz="2000" b="0" i="0" dirty="0">
                <a:solidFill>
                  <a:schemeClr val="bg1"/>
                </a:solidFill>
                <a:effectLst/>
                <a:latin typeface=""/>
              </a:rPr>
              <a:t> pueden incluirse en una unidad de compilación durante la compilación.</a:t>
            </a:r>
            <a:endParaRPr lang="es-ES" sz="2000" dirty="0">
              <a:solidFill>
                <a:schemeClr val="bg1"/>
              </a:solidFill>
              <a:highlight>
                <a:srgbClr val="FFFF00"/>
              </a:highlight>
              <a:latin typeface=""/>
            </a:endParaRPr>
          </a:p>
        </p:txBody>
      </p:sp>
      <p:pic>
        <p:nvPicPr>
          <p:cNvPr id="109" name="Google Shape;109;p20"/>
          <p:cNvPicPr preferRelativeResize="0"/>
          <p:nvPr/>
        </p:nvPicPr>
        <p:blipFill rotWithShape="1">
          <a:blip r:embed="rId3">
            <a:alphaModFix/>
          </a:blip>
          <a:srcRect/>
          <a:stretch/>
        </p:blipFill>
        <p:spPr>
          <a:xfrm>
            <a:off x="4001912" y="4485818"/>
            <a:ext cx="1140173" cy="315108"/>
          </a:xfrm>
          <a:prstGeom prst="rect">
            <a:avLst/>
          </a:prstGeom>
          <a:noFill/>
          <a:ln>
            <a:noFill/>
          </a:ln>
        </p:spPr>
      </p:pic>
      <p:sp>
        <p:nvSpPr>
          <p:cNvPr id="110" name="Google Shape;110;p20"/>
          <p:cNvSpPr txBox="1">
            <a:spLocks noGrp="1"/>
          </p:cNvSpPr>
          <p:nvPr>
            <p:ph type="title" idx="4294967295"/>
          </p:nvPr>
        </p:nvSpPr>
        <p:spPr>
          <a:xfrm>
            <a:off x="528050" y="853350"/>
            <a:ext cx="8155200" cy="117353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990"/>
              <a:buFont typeface="Arial"/>
              <a:buNone/>
            </a:pPr>
            <a:r>
              <a:rPr lang="es-419" sz="5000" dirty="0">
                <a:solidFill>
                  <a:schemeClr val="lt1"/>
                </a:solidFill>
                <a:latin typeface="Barlow ExtraBold"/>
                <a:ea typeface="Barlow ExtraBold"/>
                <a:cs typeface="Barlow ExtraBold"/>
                <a:sym typeface="Barlow ExtraBold"/>
              </a:rPr>
              <a:t> </a:t>
            </a:r>
            <a:r>
              <a:rPr lang="es-419" sz="5000" dirty="0" err="1">
                <a:solidFill>
                  <a:schemeClr val="lt1"/>
                </a:solidFill>
                <a:latin typeface="Barlow ExtraBold"/>
                <a:ea typeface="Barlow ExtraBold"/>
                <a:cs typeface="Barlow ExtraBold"/>
                <a:sym typeface="Barlow ExtraBold"/>
              </a:rPr>
              <a:t>Copy</a:t>
            </a:r>
            <a:endParaRPr lang="es-419" sz="5000" dirty="0">
              <a:solidFill>
                <a:schemeClr val="lt1"/>
              </a:solidFill>
              <a:latin typeface="Barlow ExtraBold"/>
              <a:ea typeface="Barlow ExtraBold"/>
              <a:cs typeface="Barlow ExtraBold"/>
              <a:sym typeface="Barlow ExtraBold"/>
            </a:endParaRPr>
          </a:p>
        </p:txBody>
      </p:sp>
    </p:spTree>
    <p:extLst>
      <p:ext uri="{BB962C8B-B14F-4D97-AF65-F5344CB8AC3E}">
        <p14:creationId xmlns:p14="http://schemas.microsoft.com/office/powerpoint/2010/main" val="3420700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17"/>
          <p:cNvSpPr/>
          <p:nvPr/>
        </p:nvSpPr>
        <p:spPr>
          <a:xfrm rot="5400000">
            <a:off x="-698063" y="689730"/>
            <a:ext cx="5164425" cy="3768300"/>
          </a:xfrm>
          <a:prstGeom prst="round2SameRect">
            <a:avLst>
              <a:gd name="adj1" fmla="val 9747"/>
              <a:gd name="adj2" fmla="val 0"/>
            </a:avLst>
          </a:prstGeom>
          <a:solidFill>
            <a:srgbClr val="00AEB2"/>
          </a:solidFill>
          <a:ln>
            <a:noFill/>
          </a:ln>
        </p:spPr>
        <p:txBody>
          <a:bodyPr spcFirstLastPara="1" wrap="square" lIns="91425" tIns="91425" rIns="91425" bIns="91425" anchor="ctr" anchorCtr="0">
            <a:noAutofit/>
          </a:bodyPr>
          <a:lstStyle/>
          <a:p>
            <a:endParaRPr/>
          </a:p>
        </p:txBody>
      </p:sp>
      <p:sp>
        <p:nvSpPr>
          <p:cNvPr id="414" name="Google Shape;414;p17"/>
          <p:cNvSpPr txBox="1">
            <a:spLocks noGrp="1"/>
          </p:cNvSpPr>
          <p:nvPr>
            <p:ph type="title" idx="4294967295"/>
          </p:nvPr>
        </p:nvSpPr>
        <p:spPr>
          <a:xfrm>
            <a:off x="921500" y="1101172"/>
            <a:ext cx="2208825" cy="632925"/>
          </a:xfrm>
          <a:prstGeom prst="rect">
            <a:avLst/>
          </a:prstGeom>
          <a:noFill/>
          <a:ln>
            <a:noFill/>
          </a:ln>
        </p:spPr>
        <p:txBody>
          <a:bodyPr spcFirstLastPara="1" wrap="square" lIns="91425" tIns="91425" rIns="91425" bIns="91425" anchor="t" anchorCtr="0">
            <a:noAutofit/>
          </a:bodyPr>
          <a:lstStyle/>
          <a:p>
            <a:pPr>
              <a:buClr>
                <a:schemeClr val="dk1"/>
              </a:buClr>
              <a:buSzPts val="990"/>
            </a:pPr>
            <a:r>
              <a:rPr lang="es-AR" sz="3000" dirty="0">
                <a:solidFill>
                  <a:schemeClr val="lt1"/>
                </a:solidFill>
                <a:latin typeface="Barlow ExtraBold"/>
                <a:ea typeface="Barlow ExtraBold"/>
                <a:cs typeface="Barlow ExtraBold"/>
                <a:sym typeface="Barlow ExtraBold"/>
              </a:rPr>
              <a:t>Ejercicio 1</a:t>
            </a:r>
            <a:endParaRPr sz="4920" dirty="0">
              <a:latin typeface="Barlow ExtraBold"/>
              <a:ea typeface="Barlow ExtraBold"/>
              <a:cs typeface="Barlow ExtraBold"/>
              <a:sym typeface="Barlow ExtraBold"/>
            </a:endParaRPr>
          </a:p>
        </p:txBody>
      </p:sp>
      <p:sp>
        <p:nvSpPr>
          <p:cNvPr id="417" name="Google Shape;417;p17"/>
          <p:cNvSpPr txBox="1"/>
          <p:nvPr/>
        </p:nvSpPr>
        <p:spPr>
          <a:xfrm>
            <a:off x="4249380" y="896109"/>
            <a:ext cx="4430250" cy="346196"/>
          </a:xfrm>
          <a:prstGeom prst="rect">
            <a:avLst/>
          </a:prstGeom>
          <a:noFill/>
          <a:ln>
            <a:noFill/>
          </a:ln>
        </p:spPr>
        <p:txBody>
          <a:bodyPr spcFirstLastPara="1" wrap="square" lIns="91425" tIns="45694" rIns="91425" bIns="45694" anchor="t" anchorCtr="0">
            <a:spAutoFit/>
          </a:bodyPr>
          <a:lstStyle/>
          <a:p>
            <a:pPr algn="ctr"/>
            <a:r>
              <a:rPr lang="es-AR" sz="1650" b="1" u="sng" dirty="0">
                <a:solidFill>
                  <a:schemeClr val="dk1"/>
                </a:solidFill>
                <a:latin typeface="Barlow"/>
                <a:ea typeface="Barlow"/>
                <a:cs typeface="Barlow"/>
                <a:sym typeface="Barlow"/>
              </a:rPr>
              <a:t>Entrada</a:t>
            </a:r>
            <a:endParaRPr sz="1650" b="1" u="sng" dirty="0">
              <a:solidFill>
                <a:schemeClr val="dk1"/>
              </a:solidFill>
              <a:latin typeface="Barlow"/>
              <a:ea typeface="Barlow"/>
              <a:cs typeface="Barlow"/>
              <a:sym typeface="Barlow"/>
            </a:endParaRPr>
          </a:p>
        </p:txBody>
      </p:sp>
      <p:pic>
        <p:nvPicPr>
          <p:cNvPr id="418" name="Google Shape;418;p17"/>
          <p:cNvPicPr preferRelativeResize="0"/>
          <p:nvPr/>
        </p:nvPicPr>
        <p:blipFill>
          <a:blip r:embed="rId3">
            <a:alphaModFix/>
          </a:blip>
          <a:stretch>
            <a:fillRect/>
          </a:stretch>
        </p:blipFill>
        <p:spPr>
          <a:xfrm>
            <a:off x="393994" y="1196156"/>
            <a:ext cx="442950" cy="442950"/>
          </a:xfrm>
          <a:prstGeom prst="rect">
            <a:avLst/>
          </a:prstGeom>
          <a:noFill/>
          <a:ln>
            <a:noFill/>
          </a:ln>
        </p:spPr>
      </p:pic>
      <p:pic>
        <p:nvPicPr>
          <p:cNvPr id="419" name="Google Shape;419;p17"/>
          <p:cNvPicPr preferRelativeResize="0"/>
          <p:nvPr/>
        </p:nvPicPr>
        <p:blipFill rotWithShape="1">
          <a:blip r:embed="rId4">
            <a:alphaModFix/>
          </a:blip>
          <a:srcRect/>
          <a:stretch/>
        </p:blipFill>
        <p:spPr>
          <a:xfrm>
            <a:off x="7688806" y="4453612"/>
            <a:ext cx="1183300" cy="665600"/>
          </a:xfrm>
          <a:prstGeom prst="rect">
            <a:avLst/>
          </a:prstGeom>
          <a:noFill/>
          <a:ln>
            <a:noFill/>
          </a:ln>
        </p:spPr>
      </p:pic>
      <p:sp>
        <p:nvSpPr>
          <p:cNvPr id="2" name="Google Shape;417;p17">
            <a:extLst>
              <a:ext uri="{FF2B5EF4-FFF2-40B4-BE49-F238E27FC236}">
                <a16:creationId xmlns:a16="http://schemas.microsoft.com/office/drawing/2014/main" id="{36D163AF-FBA9-F574-19C4-7801A66F7457}"/>
              </a:ext>
            </a:extLst>
          </p:cNvPr>
          <p:cNvSpPr txBox="1"/>
          <p:nvPr/>
        </p:nvSpPr>
        <p:spPr>
          <a:xfrm>
            <a:off x="4249380" y="1301665"/>
            <a:ext cx="4430250" cy="600112"/>
          </a:xfrm>
          <a:prstGeom prst="rect">
            <a:avLst/>
          </a:prstGeom>
          <a:noFill/>
          <a:ln>
            <a:noFill/>
          </a:ln>
        </p:spPr>
        <p:txBody>
          <a:bodyPr spcFirstLastPara="1" wrap="square" lIns="91425" tIns="45694" rIns="91425" bIns="45694" anchor="t" anchorCtr="0">
            <a:spAutoFit/>
          </a:bodyPr>
          <a:lstStyle/>
          <a:p>
            <a:pPr marL="257175" indent="-257175" algn="ctr">
              <a:buFont typeface="Arial" panose="020B0604020202020204" pitchFamily="34" charset="0"/>
              <a:buChar char="•"/>
            </a:pPr>
            <a:r>
              <a:rPr lang="es-AR" sz="1650" b="1" dirty="0">
                <a:solidFill>
                  <a:schemeClr val="dk1"/>
                </a:solidFill>
                <a:latin typeface="Barlow"/>
                <a:ea typeface="Barlow"/>
                <a:cs typeface="Barlow"/>
                <a:sym typeface="Barlow"/>
              </a:rPr>
              <a:t>Archivo de EMPLEADOS</a:t>
            </a:r>
          </a:p>
          <a:p>
            <a:pPr marL="257175" indent="-257175" algn="ctr">
              <a:buFont typeface="Arial" panose="020B0604020202020204" pitchFamily="34" charset="0"/>
              <a:buChar char="•"/>
            </a:pPr>
            <a:r>
              <a:rPr lang="es-AR" sz="1650" b="1" dirty="0">
                <a:solidFill>
                  <a:schemeClr val="dk1"/>
                </a:solidFill>
                <a:latin typeface="Barlow"/>
                <a:ea typeface="Barlow"/>
                <a:cs typeface="Barlow"/>
                <a:sym typeface="Barlow"/>
              </a:rPr>
              <a:t>Archivo de VENTAS</a:t>
            </a:r>
          </a:p>
        </p:txBody>
      </p:sp>
      <p:sp>
        <p:nvSpPr>
          <p:cNvPr id="3" name="Google Shape;417;p17">
            <a:extLst>
              <a:ext uri="{FF2B5EF4-FFF2-40B4-BE49-F238E27FC236}">
                <a16:creationId xmlns:a16="http://schemas.microsoft.com/office/drawing/2014/main" id="{35E02571-9C09-5303-7253-E2391BBC0634}"/>
              </a:ext>
            </a:extLst>
          </p:cNvPr>
          <p:cNvSpPr txBox="1"/>
          <p:nvPr/>
        </p:nvSpPr>
        <p:spPr>
          <a:xfrm>
            <a:off x="4249380" y="2225475"/>
            <a:ext cx="4430250" cy="346196"/>
          </a:xfrm>
          <a:prstGeom prst="rect">
            <a:avLst/>
          </a:prstGeom>
          <a:noFill/>
          <a:ln>
            <a:noFill/>
          </a:ln>
        </p:spPr>
        <p:txBody>
          <a:bodyPr spcFirstLastPara="1" wrap="square" lIns="91425" tIns="45694" rIns="91425" bIns="45694" anchor="t" anchorCtr="0">
            <a:spAutoFit/>
          </a:bodyPr>
          <a:lstStyle/>
          <a:p>
            <a:pPr algn="ctr"/>
            <a:r>
              <a:rPr lang="es-AR" sz="1650" b="1" u="sng" dirty="0">
                <a:solidFill>
                  <a:schemeClr val="dk1"/>
                </a:solidFill>
                <a:latin typeface="Barlow"/>
                <a:ea typeface="Barlow"/>
                <a:cs typeface="Barlow"/>
                <a:sym typeface="Barlow"/>
              </a:rPr>
              <a:t>Salida</a:t>
            </a:r>
            <a:endParaRPr sz="1650" b="1" u="sng" dirty="0">
              <a:solidFill>
                <a:schemeClr val="dk1"/>
              </a:solidFill>
              <a:latin typeface="Barlow"/>
              <a:ea typeface="Barlow"/>
              <a:cs typeface="Barlow"/>
              <a:sym typeface="Barlow"/>
            </a:endParaRPr>
          </a:p>
        </p:txBody>
      </p:sp>
      <p:sp>
        <p:nvSpPr>
          <p:cNvPr id="4" name="Google Shape;417;p17">
            <a:extLst>
              <a:ext uri="{FF2B5EF4-FFF2-40B4-BE49-F238E27FC236}">
                <a16:creationId xmlns:a16="http://schemas.microsoft.com/office/drawing/2014/main" id="{A3CCC957-68DA-C4BA-9D0A-FA70ACB03AD1}"/>
              </a:ext>
            </a:extLst>
          </p:cNvPr>
          <p:cNvSpPr txBox="1"/>
          <p:nvPr/>
        </p:nvSpPr>
        <p:spPr>
          <a:xfrm>
            <a:off x="4249380" y="2631031"/>
            <a:ext cx="4430250" cy="600112"/>
          </a:xfrm>
          <a:prstGeom prst="rect">
            <a:avLst/>
          </a:prstGeom>
          <a:noFill/>
          <a:ln>
            <a:noFill/>
          </a:ln>
        </p:spPr>
        <p:txBody>
          <a:bodyPr spcFirstLastPara="1" wrap="square" lIns="91425" tIns="45694" rIns="91425" bIns="45694" anchor="t" anchorCtr="0">
            <a:spAutoFit/>
          </a:bodyPr>
          <a:lstStyle/>
          <a:p>
            <a:pPr marL="257175" indent="-257175" algn="ctr">
              <a:buFont typeface="Arial" panose="020B0604020202020204" pitchFamily="34" charset="0"/>
              <a:buChar char="•"/>
            </a:pPr>
            <a:r>
              <a:rPr lang="es-AR" sz="1650" b="1" dirty="0">
                <a:solidFill>
                  <a:schemeClr val="dk1"/>
                </a:solidFill>
                <a:latin typeface="Barlow"/>
                <a:ea typeface="Barlow"/>
                <a:cs typeface="Barlow"/>
                <a:sym typeface="Barlow"/>
              </a:rPr>
              <a:t>Archivo del resultado del APAREO</a:t>
            </a:r>
          </a:p>
          <a:p>
            <a:pPr marL="257175" indent="-257175" algn="ctr">
              <a:buFont typeface="Arial" panose="020B0604020202020204" pitchFamily="34" charset="0"/>
              <a:buChar char="•"/>
            </a:pPr>
            <a:r>
              <a:rPr lang="es-AR" sz="1650" b="1" dirty="0">
                <a:solidFill>
                  <a:schemeClr val="dk1"/>
                </a:solidFill>
                <a:latin typeface="Barlow"/>
                <a:ea typeface="Barlow"/>
                <a:cs typeface="Barlow"/>
                <a:sym typeface="Barlow"/>
              </a:rPr>
              <a:t>Archivo de ERRORES</a:t>
            </a:r>
          </a:p>
        </p:txBody>
      </p:sp>
      <p:sp>
        <p:nvSpPr>
          <p:cNvPr id="6" name="Google Shape;415;p17">
            <a:extLst>
              <a:ext uri="{FF2B5EF4-FFF2-40B4-BE49-F238E27FC236}">
                <a16:creationId xmlns:a16="http://schemas.microsoft.com/office/drawing/2014/main" id="{030122C0-34B8-CE44-7046-FAB4EEFA11BF}"/>
              </a:ext>
            </a:extLst>
          </p:cNvPr>
          <p:cNvSpPr txBox="1"/>
          <p:nvPr/>
        </p:nvSpPr>
        <p:spPr>
          <a:xfrm>
            <a:off x="229388" y="1885635"/>
            <a:ext cx="3309525" cy="2031273"/>
          </a:xfrm>
          <a:prstGeom prst="rect">
            <a:avLst/>
          </a:prstGeom>
          <a:noFill/>
          <a:ln>
            <a:noFill/>
          </a:ln>
        </p:spPr>
        <p:txBody>
          <a:bodyPr spcFirstLastPara="1" wrap="square" lIns="91425" tIns="45694" rIns="91425" bIns="45694" anchor="t" anchorCtr="0">
            <a:spAutoFit/>
          </a:bodyPr>
          <a:lstStyle/>
          <a:p>
            <a:r>
              <a:rPr lang="es-AR" sz="1800" dirty="0">
                <a:solidFill>
                  <a:schemeClr val="lt1"/>
                </a:solidFill>
                <a:latin typeface="Barlow"/>
                <a:ea typeface="Barlow"/>
                <a:cs typeface="Barlow"/>
                <a:sym typeface="Barlow"/>
              </a:rPr>
              <a:t>Generar un listado con los siguientes datos:</a:t>
            </a:r>
          </a:p>
          <a:p>
            <a:pPr marL="257175" lvl="2" indent="-257175">
              <a:buClr>
                <a:srgbClr val="6959A6"/>
              </a:buClr>
              <a:buFont typeface="Arial" panose="020B0604020202020204" pitchFamily="34" charset="0"/>
              <a:buChar char="•"/>
            </a:pPr>
            <a:r>
              <a:rPr lang="es-AR" sz="1800" dirty="0">
                <a:solidFill>
                  <a:schemeClr val="lt1"/>
                </a:solidFill>
                <a:latin typeface="Barlow"/>
                <a:ea typeface="Barlow"/>
                <a:cs typeface="Barlow"/>
                <a:sym typeface="Barlow"/>
              </a:rPr>
              <a:t>ID-EMPLEADO</a:t>
            </a:r>
          </a:p>
          <a:p>
            <a:pPr marL="257175" lvl="2" indent="-257175">
              <a:buClr>
                <a:srgbClr val="6959A6"/>
              </a:buClr>
              <a:buFont typeface="Arial" panose="020B0604020202020204" pitchFamily="34" charset="0"/>
              <a:buChar char="•"/>
            </a:pPr>
            <a:r>
              <a:rPr lang="es-AR" sz="1800" dirty="0">
                <a:solidFill>
                  <a:schemeClr val="lt1"/>
                </a:solidFill>
                <a:latin typeface="Barlow"/>
                <a:ea typeface="Barlow"/>
                <a:cs typeface="Barlow"/>
                <a:sym typeface="Barlow"/>
              </a:rPr>
              <a:t>NOMBRE</a:t>
            </a:r>
          </a:p>
          <a:p>
            <a:pPr marL="257175" lvl="2" indent="-257175">
              <a:buClr>
                <a:srgbClr val="6959A6"/>
              </a:buClr>
              <a:buFont typeface="Arial" panose="020B0604020202020204" pitchFamily="34" charset="0"/>
              <a:buChar char="•"/>
            </a:pPr>
            <a:r>
              <a:rPr lang="es-AR" sz="1800" dirty="0">
                <a:solidFill>
                  <a:schemeClr val="lt1"/>
                </a:solidFill>
                <a:latin typeface="Barlow"/>
                <a:ea typeface="Barlow"/>
                <a:cs typeface="Barlow"/>
                <a:sym typeface="Barlow"/>
              </a:rPr>
              <a:t>APELLIDO</a:t>
            </a:r>
          </a:p>
          <a:p>
            <a:pPr marL="257175" lvl="2" indent="-257175">
              <a:buClr>
                <a:srgbClr val="6959A6"/>
              </a:buClr>
              <a:buFont typeface="Arial" panose="020B0604020202020204" pitchFamily="34" charset="0"/>
              <a:buChar char="•"/>
            </a:pPr>
            <a:r>
              <a:rPr lang="es-AR" sz="1800" dirty="0">
                <a:solidFill>
                  <a:schemeClr val="lt1"/>
                </a:solidFill>
                <a:latin typeface="Barlow"/>
                <a:ea typeface="Barlow"/>
                <a:cs typeface="Barlow"/>
                <a:sym typeface="Barlow"/>
              </a:rPr>
              <a:t>IMPORTE ACUMULADO DE VENTAS</a:t>
            </a:r>
            <a:endParaRPr sz="1800" dirty="0">
              <a:solidFill>
                <a:schemeClr val="lt1"/>
              </a:solidFill>
              <a:latin typeface="Barlow"/>
              <a:ea typeface="Barlow"/>
              <a:cs typeface="Barlow"/>
              <a:sym typeface="Barlow"/>
            </a:endParaRPr>
          </a:p>
        </p:txBody>
      </p:sp>
    </p:spTree>
    <p:extLst>
      <p:ext uri="{BB962C8B-B14F-4D97-AF65-F5344CB8AC3E}">
        <p14:creationId xmlns:p14="http://schemas.microsoft.com/office/powerpoint/2010/main" val="3966847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32"/>
          <p:cNvSpPr/>
          <p:nvPr/>
        </p:nvSpPr>
        <p:spPr>
          <a:xfrm rot="5400000">
            <a:off x="1917600" y="-1671100"/>
            <a:ext cx="584700" cy="44199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2"/>
          <p:cNvSpPr txBox="1">
            <a:spLocks noGrp="1"/>
          </p:cNvSpPr>
          <p:nvPr>
            <p:ph type="title" idx="4294967295"/>
          </p:nvPr>
        </p:nvSpPr>
        <p:spPr>
          <a:xfrm>
            <a:off x="756959" y="198190"/>
            <a:ext cx="4012500" cy="75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ES_tradnl" sz="3000" dirty="0">
                <a:solidFill>
                  <a:schemeClr val="lt1"/>
                </a:solidFill>
                <a:latin typeface="Barlow ExtraBold"/>
                <a:ea typeface="Barlow ExtraBold"/>
                <a:cs typeface="Barlow ExtraBold"/>
                <a:sym typeface="Barlow ExtraBold"/>
              </a:rPr>
              <a:t>Ejercicio 2</a:t>
            </a:r>
            <a:endParaRPr lang="es-ES_tradnl" sz="4920" dirty="0">
              <a:latin typeface="Barlow ExtraBold"/>
              <a:ea typeface="Barlow ExtraBold"/>
              <a:cs typeface="Barlow ExtraBold"/>
              <a:sym typeface="Barlow ExtraBold"/>
            </a:endParaRPr>
          </a:p>
        </p:txBody>
      </p:sp>
      <p:pic>
        <p:nvPicPr>
          <p:cNvPr id="231" name="Google Shape;231;p32"/>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63" name="Rectangle 3">
            <a:extLst>
              <a:ext uri="{FF2B5EF4-FFF2-40B4-BE49-F238E27FC236}">
                <a16:creationId xmlns:a16="http://schemas.microsoft.com/office/drawing/2014/main" id="{29A55B43-BF3A-3A0B-3C04-EC6410C17AB6}"/>
              </a:ext>
            </a:extLst>
          </p:cNvPr>
          <p:cNvSpPr>
            <a:spLocks noChangeArrowheads="1"/>
          </p:cNvSpPr>
          <p:nvPr/>
        </p:nvSpPr>
        <p:spPr bwMode="auto">
          <a:xfrm>
            <a:off x="12700" y="1148224"/>
            <a:ext cx="8661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171450" indent="-171450" eaLnBrk="1" hangingPunct="1">
              <a:buFont typeface="Arial" panose="020B0604020202020204" pitchFamily="34" charset="0"/>
              <a:buChar char="•"/>
            </a:pPr>
            <a:r>
              <a:rPr lang="en-US" altLang="es-AR" sz="1200" dirty="0">
                <a:latin typeface="Barlow" panose="00000500000000000000" pitchFamily="2" charset="0"/>
                <a:cs typeface="Times New Roman" panose="02020603050405020304" pitchFamily="18" charset="0"/>
              </a:rPr>
              <a:t> Un Comercio </a:t>
            </a:r>
            <a:r>
              <a:rPr lang="en-US" altLang="es-AR" sz="1200" dirty="0" err="1">
                <a:latin typeface="Barlow" panose="00000500000000000000" pitchFamily="2" charset="0"/>
                <a:cs typeface="Times New Roman" panose="02020603050405020304" pitchFamily="18" charset="0"/>
              </a:rPr>
              <a:t>posee</a:t>
            </a:r>
            <a:r>
              <a:rPr lang="en-US" altLang="es-AR" sz="1200" dirty="0">
                <a:latin typeface="Barlow" panose="00000500000000000000" pitchFamily="2" charset="0"/>
                <a:cs typeface="Times New Roman" panose="02020603050405020304" pitchFamily="18" charset="0"/>
              </a:rPr>
              <a:t> un </a:t>
            </a:r>
            <a:r>
              <a:rPr lang="en-US" altLang="es-AR" sz="1200" dirty="0" err="1">
                <a:latin typeface="Barlow" panose="00000500000000000000" pitchFamily="2" charset="0"/>
                <a:cs typeface="Times New Roman" panose="02020603050405020304" pitchFamily="18" charset="0"/>
              </a:rPr>
              <a:t>archivo</a:t>
            </a:r>
            <a:r>
              <a:rPr lang="en-US" altLang="es-AR" sz="1200" dirty="0">
                <a:latin typeface="Barlow" panose="00000500000000000000" pitchFamily="2" charset="0"/>
                <a:cs typeface="Times New Roman" panose="02020603050405020304" pitchFamily="18" charset="0"/>
              </a:rPr>
              <a:t> </a:t>
            </a:r>
            <a:r>
              <a:rPr lang="en-US" altLang="es-AR" sz="1200" b="1" dirty="0">
                <a:latin typeface="Barlow" panose="00000500000000000000" pitchFamily="2" charset="0"/>
                <a:cs typeface="Times New Roman" panose="02020603050405020304" pitchFamily="18" charset="0"/>
              </a:rPr>
              <a:t>MAESTRO</a:t>
            </a:r>
            <a:r>
              <a:rPr lang="en-US" altLang="es-AR" sz="1200" dirty="0">
                <a:latin typeface="Barlow" panose="00000500000000000000" pitchFamily="2" charset="0"/>
                <a:cs typeface="Times New Roman" panose="02020603050405020304" pitchFamily="18" charset="0"/>
              </a:rPr>
              <a:t> de </a:t>
            </a:r>
            <a:r>
              <a:rPr lang="en-US" altLang="es-AR" sz="1200" dirty="0" err="1">
                <a:latin typeface="Barlow" panose="00000500000000000000" pitchFamily="2" charset="0"/>
                <a:cs typeface="Times New Roman" panose="02020603050405020304" pitchFamily="18" charset="0"/>
              </a:rPr>
              <a:t>Empleados</a:t>
            </a:r>
            <a:r>
              <a:rPr lang="en-US" altLang="es-AR" sz="1200" dirty="0">
                <a:latin typeface="Barlow" panose="00000500000000000000" pitchFamily="2" charset="0"/>
                <a:cs typeface="Times New Roman" panose="02020603050405020304" pitchFamily="18" charset="0"/>
              </a:rPr>
              <a:t>  y uno de </a:t>
            </a:r>
            <a:r>
              <a:rPr lang="en-US" altLang="es-AR" sz="1200" b="1" dirty="0">
                <a:latin typeface="Barlow" panose="00000500000000000000" pitchFamily="2" charset="0"/>
                <a:cs typeface="Times New Roman" panose="02020603050405020304" pitchFamily="18" charset="0"/>
              </a:rPr>
              <a:t>NOVEDADES</a:t>
            </a:r>
            <a:r>
              <a:rPr lang="en-US" altLang="es-AR" sz="1200" dirty="0">
                <a:latin typeface="Barlow" panose="00000500000000000000" pitchFamily="2" charset="0"/>
                <a:cs typeface="Times New Roman" panose="02020603050405020304" pitchFamily="18" charset="0"/>
              </a:rPr>
              <a:t>. </a:t>
            </a:r>
          </a:p>
          <a:p>
            <a:pPr marL="171450" indent="-171450" eaLnBrk="1" hangingPunct="1">
              <a:buFont typeface="Arial" panose="020B0604020202020204" pitchFamily="34" charset="0"/>
              <a:buChar char="•"/>
            </a:pPr>
            <a:endParaRPr lang="en-US" altLang="es-AR" sz="1200" dirty="0">
              <a:latin typeface="Barlow" panose="00000500000000000000" pitchFamily="2" charset="0"/>
              <a:cs typeface="Times New Roman" panose="02020603050405020304" pitchFamily="18" charset="0"/>
            </a:endParaRPr>
          </a:p>
          <a:p>
            <a:pPr marL="171450" indent="-171450" eaLnBrk="1" hangingPunct="1">
              <a:buFont typeface="Arial" panose="020B0604020202020204" pitchFamily="34" charset="0"/>
              <a:buChar char="•"/>
            </a:pPr>
            <a:r>
              <a:rPr lang="en-US" altLang="es-AR" sz="1200" dirty="0" err="1">
                <a:latin typeface="Barlow" panose="00000500000000000000" pitchFamily="2" charset="0"/>
                <a:cs typeface="Times New Roman" panose="02020603050405020304" pitchFamily="18" charset="0"/>
              </a:rPr>
              <a:t>Realizar</a:t>
            </a:r>
            <a:r>
              <a:rPr lang="en-US" altLang="es-AR" sz="1200" dirty="0">
                <a:latin typeface="Barlow" panose="00000500000000000000" pitchFamily="2" charset="0"/>
                <a:cs typeface="Times New Roman" panose="02020603050405020304" pitchFamily="18" charset="0"/>
              </a:rPr>
              <a:t> la </a:t>
            </a:r>
            <a:r>
              <a:rPr lang="en-US" altLang="es-AR" sz="1200" dirty="0" err="1">
                <a:latin typeface="Barlow" panose="00000500000000000000" pitchFamily="2" charset="0"/>
                <a:cs typeface="Times New Roman" panose="02020603050405020304" pitchFamily="18" charset="0"/>
              </a:rPr>
              <a:t>actualizacion</a:t>
            </a:r>
            <a:r>
              <a:rPr lang="en-US" altLang="es-AR" sz="1200" dirty="0">
                <a:latin typeface="Barlow" panose="00000500000000000000" pitchFamily="2" charset="0"/>
                <a:cs typeface="Times New Roman" panose="02020603050405020304" pitchFamily="18" charset="0"/>
              </a:rPr>
              <a:t> del </a:t>
            </a:r>
            <a:r>
              <a:rPr lang="en-US" altLang="es-AR" sz="1200" b="1" dirty="0">
                <a:latin typeface="Barlow" panose="00000500000000000000" pitchFamily="2" charset="0"/>
                <a:cs typeface="Times New Roman" panose="02020603050405020304" pitchFamily="18" charset="0"/>
              </a:rPr>
              <a:t>MAESTRO</a:t>
            </a:r>
            <a:r>
              <a:rPr lang="en-US" altLang="es-AR" sz="1200" dirty="0">
                <a:latin typeface="Barlow" panose="00000500000000000000" pitchFamily="2" charset="0"/>
                <a:cs typeface="Times New Roman" panose="02020603050405020304" pitchFamily="18" charset="0"/>
              </a:rPr>
              <a:t> </a:t>
            </a:r>
            <a:r>
              <a:rPr lang="en-US" altLang="es-AR" sz="1200" dirty="0" err="1">
                <a:latin typeface="Barlow" panose="00000500000000000000" pitchFamily="2" charset="0"/>
                <a:cs typeface="Times New Roman" panose="02020603050405020304" pitchFamily="18" charset="0"/>
              </a:rPr>
              <a:t>en</a:t>
            </a:r>
            <a:r>
              <a:rPr lang="en-US" altLang="es-AR" sz="1200" dirty="0">
                <a:latin typeface="Barlow" panose="00000500000000000000" pitchFamily="2" charset="0"/>
                <a:cs typeface="Times New Roman" panose="02020603050405020304" pitchFamily="18" charset="0"/>
              </a:rPr>
              <a:t> </a:t>
            </a:r>
            <a:r>
              <a:rPr lang="en-US" altLang="es-AR" sz="1200" dirty="0" err="1">
                <a:latin typeface="Barlow" panose="00000500000000000000" pitchFamily="2" charset="0"/>
                <a:cs typeface="Times New Roman" panose="02020603050405020304" pitchFamily="18" charset="0"/>
              </a:rPr>
              <a:t>función</a:t>
            </a:r>
            <a:r>
              <a:rPr lang="en-US" altLang="es-AR" sz="1200" dirty="0">
                <a:latin typeface="Barlow" panose="00000500000000000000" pitchFamily="2" charset="0"/>
                <a:cs typeface="Times New Roman" panose="02020603050405020304" pitchFamily="18" charset="0"/>
              </a:rPr>
              <a:t> de las </a:t>
            </a:r>
            <a:r>
              <a:rPr lang="en-US" altLang="es-AR" sz="1200" b="1" dirty="0">
                <a:latin typeface="Barlow" panose="00000500000000000000" pitchFamily="2" charset="0"/>
                <a:cs typeface="Times New Roman" panose="02020603050405020304" pitchFamily="18" charset="0"/>
              </a:rPr>
              <a:t>NOVEDADES</a:t>
            </a:r>
            <a:r>
              <a:rPr lang="en-US" altLang="es-AR" sz="1200" dirty="0">
                <a:latin typeface="Barlow" panose="00000500000000000000" pitchFamily="2" charset="0"/>
                <a:cs typeface="Times New Roman" panose="02020603050405020304" pitchFamily="18" charset="0"/>
              </a:rPr>
              <a:t>.</a:t>
            </a:r>
          </a:p>
        </p:txBody>
      </p:sp>
      <p:sp>
        <p:nvSpPr>
          <p:cNvPr id="192" name="Rectangle 36">
            <a:extLst>
              <a:ext uri="{FF2B5EF4-FFF2-40B4-BE49-F238E27FC236}">
                <a16:creationId xmlns:a16="http://schemas.microsoft.com/office/drawing/2014/main" id="{E6E4C74E-AF13-19BD-D486-4C965E5C973B}"/>
              </a:ext>
            </a:extLst>
          </p:cNvPr>
          <p:cNvSpPr>
            <a:spLocks noChangeArrowheads="1"/>
          </p:cNvSpPr>
          <p:nvPr/>
        </p:nvSpPr>
        <p:spPr bwMode="auto">
          <a:xfrm>
            <a:off x="-212725" y="2413821"/>
            <a:ext cx="9144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AR" altLang="es-AR">
              <a:latin typeface="Barlow" panose="00000500000000000000" pitchFamily="2" charset="0"/>
            </a:endParaRPr>
          </a:p>
        </p:txBody>
      </p:sp>
      <p:sp>
        <p:nvSpPr>
          <p:cNvPr id="193" name="Rectangle 37">
            <a:extLst>
              <a:ext uri="{FF2B5EF4-FFF2-40B4-BE49-F238E27FC236}">
                <a16:creationId xmlns:a16="http://schemas.microsoft.com/office/drawing/2014/main" id="{B4388816-F9E6-ECB3-22DD-C0D294802186}"/>
              </a:ext>
            </a:extLst>
          </p:cNvPr>
          <p:cNvSpPr>
            <a:spLocks noChangeArrowheads="1"/>
          </p:cNvSpPr>
          <p:nvPr/>
        </p:nvSpPr>
        <p:spPr bwMode="auto">
          <a:xfrm>
            <a:off x="420814" y="2416052"/>
            <a:ext cx="825500" cy="54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AR" altLang="es-AR">
              <a:latin typeface="Barlow" panose="00000500000000000000" pitchFamily="2" charset="0"/>
            </a:endParaRPr>
          </a:p>
        </p:txBody>
      </p:sp>
      <p:sp>
        <p:nvSpPr>
          <p:cNvPr id="194" name="Rectangle 38">
            <a:extLst>
              <a:ext uri="{FF2B5EF4-FFF2-40B4-BE49-F238E27FC236}">
                <a16:creationId xmlns:a16="http://schemas.microsoft.com/office/drawing/2014/main" id="{2B954AB2-345E-5432-80AA-965C8FADB679}"/>
              </a:ext>
            </a:extLst>
          </p:cNvPr>
          <p:cNvSpPr>
            <a:spLocks noChangeArrowheads="1"/>
          </p:cNvSpPr>
          <p:nvPr/>
        </p:nvSpPr>
        <p:spPr bwMode="auto">
          <a:xfrm>
            <a:off x="1246314" y="2416052"/>
            <a:ext cx="1130300" cy="54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AR" altLang="es-AR">
              <a:latin typeface="Barlow" panose="00000500000000000000" pitchFamily="2" charset="0"/>
            </a:endParaRPr>
          </a:p>
        </p:txBody>
      </p:sp>
      <p:sp>
        <p:nvSpPr>
          <p:cNvPr id="195" name="Rectangle 39">
            <a:extLst>
              <a:ext uri="{FF2B5EF4-FFF2-40B4-BE49-F238E27FC236}">
                <a16:creationId xmlns:a16="http://schemas.microsoft.com/office/drawing/2014/main" id="{4D17ABCA-67F1-94D0-F797-433A2046D70B}"/>
              </a:ext>
            </a:extLst>
          </p:cNvPr>
          <p:cNvSpPr>
            <a:spLocks noChangeArrowheads="1"/>
          </p:cNvSpPr>
          <p:nvPr/>
        </p:nvSpPr>
        <p:spPr bwMode="auto">
          <a:xfrm>
            <a:off x="2389314" y="2416052"/>
            <a:ext cx="1308100" cy="54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AR" altLang="es-AR">
              <a:latin typeface="Barlow" panose="00000500000000000000" pitchFamily="2" charset="0"/>
            </a:endParaRPr>
          </a:p>
        </p:txBody>
      </p:sp>
      <p:sp>
        <p:nvSpPr>
          <p:cNvPr id="197" name="Text Box 41">
            <a:extLst>
              <a:ext uri="{FF2B5EF4-FFF2-40B4-BE49-F238E27FC236}">
                <a16:creationId xmlns:a16="http://schemas.microsoft.com/office/drawing/2014/main" id="{25F7332A-C773-C058-A919-BD0BE80DDD4C}"/>
              </a:ext>
            </a:extLst>
          </p:cNvPr>
          <p:cNvSpPr txBox="1">
            <a:spLocks noChangeArrowheads="1"/>
          </p:cNvSpPr>
          <p:nvPr/>
        </p:nvSpPr>
        <p:spPr bwMode="auto">
          <a:xfrm>
            <a:off x="481139" y="2504952"/>
            <a:ext cx="737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1200">
                <a:latin typeface="Barlow" panose="00000500000000000000" pitchFamily="2" charset="0"/>
              </a:rPr>
              <a:t>LEGAJO</a:t>
            </a:r>
          </a:p>
          <a:p>
            <a:pPr eaLnBrk="1" hangingPunct="1"/>
            <a:r>
              <a:rPr lang="es-ES" altLang="es-AR" sz="1200">
                <a:latin typeface="Barlow" panose="00000500000000000000" pitchFamily="2" charset="0"/>
              </a:rPr>
              <a:t>X(10)</a:t>
            </a:r>
          </a:p>
        </p:txBody>
      </p:sp>
      <p:sp>
        <p:nvSpPr>
          <p:cNvPr id="198" name="Text Box 42">
            <a:extLst>
              <a:ext uri="{FF2B5EF4-FFF2-40B4-BE49-F238E27FC236}">
                <a16:creationId xmlns:a16="http://schemas.microsoft.com/office/drawing/2014/main" id="{27032A72-4C94-F2B0-AC06-A672CD6CBE10}"/>
              </a:ext>
            </a:extLst>
          </p:cNvPr>
          <p:cNvSpPr txBox="1">
            <a:spLocks noChangeArrowheads="1"/>
          </p:cNvSpPr>
          <p:nvPr/>
        </p:nvSpPr>
        <p:spPr bwMode="auto">
          <a:xfrm>
            <a:off x="1281239" y="2479552"/>
            <a:ext cx="7793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1200" dirty="0">
                <a:latin typeface="Barlow" panose="00000500000000000000" pitchFamily="2" charset="0"/>
              </a:rPr>
              <a:t>NOMBRE</a:t>
            </a:r>
          </a:p>
          <a:p>
            <a:pPr eaLnBrk="1" hangingPunct="1"/>
            <a:r>
              <a:rPr lang="es-ES" altLang="es-AR" sz="1200" dirty="0">
                <a:latin typeface="Barlow" panose="00000500000000000000" pitchFamily="2" charset="0"/>
              </a:rPr>
              <a:t>      X(25)</a:t>
            </a:r>
          </a:p>
        </p:txBody>
      </p:sp>
      <p:sp>
        <p:nvSpPr>
          <p:cNvPr id="199" name="Text Box 44">
            <a:extLst>
              <a:ext uri="{FF2B5EF4-FFF2-40B4-BE49-F238E27FC236}">
                <a16:creationId xmlns:a16="http://schemas.microsoft.com/office/drawing/2014/main" id="{17DA9F93-A46E-F993-A1E1-8EFDEBCB6C6B}"/>
              </a:ext>
            </a:extLst>
          </p:cNvPr>
          <p:cNvSpPr txBox="1">
            <a:spLocks noChangeArrowheads="1"/>
          </p:cNvSpPr>
          <p:nvPr/>
        </p:nvSpPr>
        <p:spPr bwMode="auto">
          <a:xfrm>
            <a:off x="2525839" y="2492252"/>
            <a:ext cx="9332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1200">
                <a:latin typeface="Barlow" panose="00000500000000000000" pitchFamily="2" charset="0"/>
              </a:rPr>
              <a:t>DIRECCION</a:t>
            </a:r>
          </a:p>
          <a:p>
            <a:pPr eaLnBrk="1" hangingPunct="1"/>
            <a:r>
              <a:rPr lang="es-ES" altLang="es-AR" sz="1200">
                <a:latin typeface="Barlow" panose="00000500000000000000" pitchFamily="2" charset="0"/>
              </a:rPr>
              <a:t>   X(30)</a:t>
            </a:r>
          </a:p>
        </p:txBody>
      </p:sp>
      <p:sp>
        <p:nvSpPr>
          <p:cNvPr id="200" name="Rectangle 51">
            <a:extLst>
              <a:ext uri="{FF2B5EF4-FFF2-40B4-BE49-F238E27FC236}">
                <a16:creationId xmlns:a16="http://schemas.microsoft.com/office/drawing/2014/main" id="{32946B19-FAA4-39B2-83A9-9B2F0FBF230B}"/>
              </a:ext>
            </a:extLst>
          </p:cNvPr>
          <p:cNvSpPr>
            <a:spLocks noChangeArrowheads="1"/>
          </p:cNvSpPr>
          <p:nvPr/>
        </p:nvSpPr>
        <p:spPr bwMode="auto">
          <a:xfrm>
            <a:off x="4539300" y="2421341"/>
            <a:ext cx="825500" cy="54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AR" altLang="es-AR">
              <a:latin typeface="Barlow" panose="00000500000000000000" pitchFamily="2" charset="0"/>
            </a:endParaRPr>
          </a:p>
        </p:txBody>
      </p:sp>
      <p:sp>
        <p:nvSpPr>
          <p:cNvPr id="201" name="Rectangle 52">
            <a:extLst>
              <a:ext uri="{FF2B5EF4-FFF2-40B4-BE49-F238E27FC236}">
                <a16:creationId xmlns:a16="http://schemas.microsoft.com/office/drawing/2014/main" id="{29C08061-A569-7F74-E604-5416194AAB3E}"/>
              </a:ext>
            </a:extLst>
          </p:cNvPr>
          <p:cNvSpPr>
            <a:spLocks noChangeArrowheads="1"/>
          </p:cNvSpPr>
          <p:nvPr/>
        </p:nvSpPr>
        <p:spPr bwMode="auto">
          <a:xfrm>
            <a:off x="5352100" y="2421341"/>
            <a:ext cx="1282700" cy="54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AR" altLang="es-AR">
              <a:latin typeface="Barlow" panose="00000500000000000000" pitchFamily="2" charset="0"/>
            </a:endParaRPr>
          </a:p>
        </p:txBody>
      </p:sp>
      <p:sp>
        <p:nvSpPr>
          <p:cNvPr id="202" name="Rectangle 53">
            <a:extLst>
              <a:ext uri="{FF2B5EF4-FFF2-40B4-BE49-F238E27FC236}">
                <a16:creationId xmlns:a16="http://schemas.microsoft.com/office/drawing/2014/main" id="{F1EF3E94-52A3-7379-325F-A7D8E060383C}"/>
              </a:ext>
            </a:extLst>
          </p:cNvPr>
          <p:cNvSpPr>
            <a:spLocks noChangeArrowheads="1"/>
          </p:cNvSpPr>
          <p:nvPr/>
        </p:nvSpPr>
        <p:spPr bwMode="auto">
          <a:xfrm>
            <a:off x="6622100" y="2421341"/>
            <a:ext cx="1117600" cy="54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AR" altLang="es-AR">
              <a:latin typeface="Barlow" panose="00000500000000000000" pitchFamily="2" charset="0"/>
            </a:endParaRPr>
          </a:p>
        </p:txBody>
      </p:sp>
      <p:sp>
        <p:nvSpPr>
          <p:cNvPr id="203" name="Rectangle 54">
            <a:extLst>
              <a:ext uri="{FF2B5EF4-FFF2-40B4-BE49-F238E27FC236}">
                <a16:creationId xmlns:a16="http://schemas.microsoft.com/office/drawing/2014/main" id="{00D03123-E9C2-859A-FE1C-F9F7BB76B794}"/>
              </a:ext>
            </a:extLst>
          </p:cNvPr>
          <p:cNvSpPr>
            <a:spLocks noChangeArrowheads="1"/>
          </p:cNvSpPr>
          <p:nvPr/>
        </p:nvSpPr>
        <p:spPr bwMode="auto">
          <a:xfrm>
            <a:off x="7752400" y="2421341"/>
            <a:ext cx="825500" cy="54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AR" altLang="es-AR">
              <a:latin typeface="Barlow" panose="00000500000000000000" pitchFamily="2" charset="0"/>
            </a:endParaRPr>
          </a:p>
        </p:txBody>
      </p:sp>
      <p:sp>
        <p:nvSpPr>
          <p:cNvPr id="204" name="Text Box 56">
            <a:extLst>
              <a:ext uri="{FF2B5EF4-FFF2-40B4-BE49-F238E27FC236}">
                <a16:creationId xmlns:a16="http://schemas.microsoft.com/office/drawing/2014/main" id="{6639FF9A-DB3B-ED28-DBBC-51842A4BE573}"/>
              </a:ext>
            </a:extLst>
          </p:cNvPr>
          <p:cNvSpPr txBox="1">
            <a:spLocks noChangeArrowheads="1"/>
          </p:cNvSpPr>
          <p:nvPr/>
        </p:nvSpPr>
        <p:spPr bwMode="auto">
          <a:xfrm>
            <a:off x="4523425" y="2453091"/>
            <a:ext cx="949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1200" dirty="0">
                <a:latin typeface="Barlow" panose="00000500000000000000" pitchFamily="2" charset="0"/>
              </a:rPr>
              <a:t>LEGAJO </a:t>
            </a:r>
          </a:p>
          <a:p>
            <a:pPr eaLnBrk="1" hangingPunct="1"/>
            <a:r>
              <a:rPr lang="es-ES" altLang="es-AR" sz="1200" dirty="0">
                <a:latin typeface="Barlow" panose="00000500000000000000" pitchFamily="2" charset="0"/>
              </a:rPr>
              <a:t>(10)</a:t>
            </a:r>
          </a:p>
          <a:p>
            <a:pPr eaLnBrk="1" hangingPunct="1"/>
            <a:endParaRPr lang="es-ES" altLang="es-AR" sz="1200" dirty="0">
              <a:latin typeface="Barlow" panose="00000500000000000000" pitchFamily="2" charset="0"/>
            </a:endParaRPr>
          </a:p>
        </p:txBody>
      </p:sp>
      <p:sp>
        <p:nvSpPr>
          <p:cNvPr id="205" name="Text Box 57">
            <a:extLst>
              <a:ext uri="{FF2B5EF4-FFF2-40B4-BE49-F238E27FC236}">
                <a16:creationId xmlns:a16="http://schemas.microsoft.com/office/drawing/2014/main" id="{4686571F-A990-96E4-57D5-7723D9941610}"/>
              </a:ext>
            </a:extLst>
          </p:cNvPr>
          <p:cNvSpPr txBox="1">
            <a:spLocks noChangeArrowheads="1"/>
          </p:cNvSpPr>
          <p:nvPr/>
        </p:nvSpPr>
        <p:spPr bwMode="auto">
          <a:xfrm>
            <a:off x="5412425" y="2472141"/>
            <a:ext cx="1173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1200">
                <a:latin typeface="Barlow" panose="00000500000000000000" pitchFamily="2" charset="0"/>
              </a:rPr>
              <a:t>NOMBRE</a:t>
            </a:r>
          </a:p>
          <a:p>
            <a:pPr eaLnBrk="1" hangingPunct="1"/>
            <a:r>
              <a:rPr lang="es-ES" altLang="es-AR" sz="1200">
                <a:latin typeface="Barlow" panose="00000500000000000000" pitchFamily="2" charset="0"/>
              </a:rPr>
              <a:t>X(25)</a:t>
            </a:r>
          </a:p>
          <a:p>
            <a:pPr eaLnBrk="1" hangingPunct="1"/>
            <a:endParaRPr lang="es-ES" altLang="es-AR" sz="1200">
              <a:latin typeface="Barlow" panose="00000500000000000000" pitchFamily="2" charset="0"/>
            </a:endParaRPr>
          </a:p>
        </p:txBody>
      </p:sp>
      <p:sp>
        <p:nvSpPr>
          <p:cNvPr id="206" name="Text Box 58">
            <a:extLst>
              <a:ext uri="{FF2B5EF4-FFF2-40B4-BE49-F238E27FC236}">
                <a16:creationId xmlns:a16="http://schemas.microsoft.com/office/drawing/2014/main" id="{3BEDE4C1-4765-66DD-AB97-51576A8B48CA}"/>
              </a:ext>
            </a:extLst>
          </p:cNvPr>
          <p:cNvSpPr txBox="1">
            <a:spLocks noChangeArrowheads="1"/>
          </p:cNvSpPr>
          <p:nvPr/>
        </p:nvSpPr>
        <p:spPr bwMode="auto">
          <a:xfrm>
            <a:off x="6771325" y="2484841"/>
            <a:ext cx="9332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1200">
                <a:latin typeface="Barlow" panose="00000500000000000000" pitchFamily="2" charset="0"/>
              </a:rPr>
              <a:t>DIRECCION</a:t>
            </a:r>
          </a:p>
          <a:p>
            <a:pPr eaLnBrk="1" hangingPunct="1"/>
            <a:r>
              <a:rPr lang="es-ES" altLang="es-AR" sz="1200">
                <a:latin typeface="Barlow" panose="00000500000000000000" pitchFamily="2" charset="0"/>
              </a:rPr>
              <a:t>    X(30)</a:t>
            </a:r>
          </a:p>
          <a:p>
            <a:pPr eaLnBrk="1" hangingPunct="1"/>
            <a:endParaRPr lang="es-ES" altLang="es-AR" sz="1200">
              <a:latin typeface="Barlow" panose="00000500000000000000" pitchFamily="2" charset="0"/>
            </a:endParaRPr>
          </a:p>
        </p:txBody>
      </p:sp>
      <p:sp>
        <p:nvSpPr>
          <p:cNvPr id="207" name="Text Box 59">
            <a:extLst>
              <a:ext uri="{FF2B5EF4-FFF2-40B4-BE49-F238E27FC236}">
                <a16:creationId xmlns:a16="http://schemas.microsoft.com/office/drawing/2014/main" id="{CA069926-05D8-770C-6F9E-D16008FDA651}"/>
              </a:ext>
            </a:extLst>
          </p:cNvPr>
          <p:cNvSpPr txBox="1">
            <a:spLocks noChangeArrowheads="1"/>
          </p:cNvSpPr>
          <p:nvPr/>
        </p:nvSpPr>
        <p:spPr bwMode="auto">
          <a:xfrm>
            <a:off x="7736525" y="2510241"/>
            <a:ext cx="8531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1200">
                <a:latin typeface="Barlow" panose="00000500000000000000" pitchFamily="2" charset="0"/>
              </a:rPr>
              <a:t>TIPO-NOV</a:t>
            </a:r>
          </a:p>
          <a:p>
            <a:pPr eaLnBrk="1" hangingPunct="1"/>
            <a:r>
              <a:rPr lang="es-ES" altLang="es-AR" sz="1200">
                <a:latin typeface="Barlow" panose="00000500000000000000" pitchFamily="2" charset="0"/>
              </a:rPr>
              <a:t>     X</a:t>
            </a:r>
          </a:p>
          <a:p>
            <a:pPr eaLnBrk="1" hangingPunct="1"/>
            <a:endParaRPr lang="es-ES" altLang="es-AR" sz="1200">
              <a:latin typeface="Barlow" panose="00000500000000000000" pitchFamily="2" charset="0"/>
            </a:endParaRPr>
          </a:p>
        </p:txBody>
      </p:sp>
      <p:sp>
        <p:nvSpPr>
          <p:cNvPr id="208" name="Text Box 60">
            <a:extLst>
              <a:ext uri="{FF2B5EF4-FFF2-40B4-BE49-F238E27FC236}">
                <a16:creationId xmlns:a16="http://schemas.microsoft.com/office/drawing/2014/main" id="{361D518D-B65B-FE16-E24D-3F5F6B385F4D}"/>
              </a:ext>
            </a:extLst>
          </p:cNvPr>
          <p:cNvSpPr txBox="1">
            <a:spLocks noChangeArrowheads="1"/>
          </p:cNvSpPr>
          <p:nvPr/>
        </p:nvSpPr>
        <p:spPr bwMode="auto">
          <a:xfrm>
            <a:off x="4442937" y="2078659"/>
            <a:ext cx="53355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1200" b="1" dirty="0">
                <a:latin typeface="Barlow" panose="00000500000000000000" pitchFamily="2" charset="0"/>
              </a:rPr>
              <a:t>NOVEDADES</a:t>
            </a:r>
            <a:r>
              <a:rPr lang="es-ES" altLang="es-AR" sz="1200" dirty="0">
                <a:latin typeface="Barlow" panose="00000500000000000000" pitchFamily="2" charset="0"/>
              </a:rPr>
              <a:t>   Secuencial ordenado por Legajo</a:t>
            </a:r>
          </a:p>
        </p:txBody>
      </p:sp>
      <p:sp>
        <p:nvSpPr>
          <p:cNvPr id="210" name="Rectangle 62">
            <a:extLst>
              <a:ext uri="{FF2B5EF4-FFF2-40B4-BE49-F238E27FC236}">
                <a16:creationId xmlns:a16="http://schemas.microsoft.com/office/drawing/2014/main" id="{6B391DFB-7EE3-831D-52F5-BBCCD8A9D07B}"/>
              </a:ext>
            </a:extLst>
          </p:cNvPr>
          <p:cNvSpPr>
            <a:spLocks noChangeArrowheads="1"/>
          </p:cNvSpPr>
          <p:nvPr/>
        </p:nvSpPr>
        <p:spPr bwMode="auto">
          <a:xfrm>
            <a:off x="375570" y="3489580"/>
            <a:ext cx="6684962"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1600" dirty="0">
                <a:latin typeface="Barlow" panose="00000500000000000000" pitchFamily="2" charset="0"/>
              </a:rPr>
              <a:t>Mostrar Totales de Control:</a:t>
            </a:r>
          </a:p>
          <a:p>
            <a:pPr eaLnBrk="1" hangingPunct="1"/>
            <a:r>
              <a:rPr lang="es-ES" altLang="es-AR" sz="1600" dirty="0">
                <a:latin typeface="Barlow" panose="00000500000000000000" pitchFamily="2" charset="0"/>
              </a:rPr>
              <a:t>           -  Totales de Leídos y Grabados</a:t>
            </a:r>
          </a:p>
          <a:p>
            <a:pPr eaLnBrk="1" hangingPunct="1"/>
            <a:r>
              <a:rPr lang="es-ES" altLang="es-AR" sz="1600" dirty="0">
                <a:latin typeface="Barlow" panose="00000500000000000000" pitchFamily="2" charset="0"/>
              </a:rPr>
              <a:t>           -  Totales de Altas, Bajas, Modificaciones correctas</a:t>
            </a:r>
          </a:p>
          <a:p>
            <a:pPr eaLnBrk="1" hangingPunct="1"/>
            <a:r>
              <a:rPr lang="es-ES" altLang="es-AR" sz="1600" dirty="0">
                <a:latin typeface="Barlow" panose="00000500000000000000" pitchFamily="2" charset="0"/>
              </a:rPr>
              <a:t>           -   Totales de Altas, Bajas, Modificaciones erróneas</a:t>
            </a:r>
          </a:p>
          <a:p>
            <a:pPr eaLnBrk="1" hangingPunct="1"/>
            <a:endParaRPr lang="es-ES" altLang="es-AR" sz="1600" dirty="0">
              <a:latin typeface="Barlow" panose="00000500000000000000" pitchFamily="2" charset="0"/>
            </a:endParaRPr>
          </a:p>
        </p:txBody>
      </p:sp>
      <p:sp>
        <p:nvSpPr>
          <p:cNvPr id="211" name="Text Box 60">
            <a:extLst>
              <a:ext uri="{FF2B5EF4-FFF2-40B4-BE49-F238E27FC236}">
                <a16:creationId xmlns:a16="http://schemas.microsoft.com/office/drawing/2014/main" id="{F64215CE-498E-4DED-31BB-45CA15560B7E}"/>
              </a:ext>
            </a:extLst>
          </p:cNvPr>
          <p:cNvSpPr txBox="1">
            <a:spLocks noChangeArrowheads="1"/>
          </p:cNvSpPr>
          <p:nvPr/>
        </p:nvSpPr>
        <p:spPr bwMode="auto">
          <a:xfrm>
            <a:off x="375570" y="2035997"/>
            <a:ext cx="53355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1200" b="1" dirty="0">
                <a:latin typeface="Barlow" panose="00000500000000000000" pitchFamily="2" charset="0"/>
              </a:rPr>
              <a:t>MAESTRO</a:t>
            </a:r>
            <a:r>
              <a:rPr lang="es-ES" altLang="es-AR" sz="1200" dirty="0">
                <a:latin typeface="Barlow" panose="00000500000000000000" pitchFamily="2" charset="0"/>
              </a:rPr>
              <a:t>   Secuencial ordenado por Legajo</a:t>
            </a:r>
          </a:p>
        </p:txBody>
      </p:sp>
      <p:sp>
        <p:nvSpPr>
          <p:cNvPr id="212" name="Text Box 60">
            <a:extLst>
              <a:ext uri="{FF2B5EF4-FFF2-40B4-BE49-F238E27FC236}">
                <a16:creationId xmlns:a16="http://schemas.microsoft.com/office/drawing/2014/main" id="{880E26CC-E7E6-911F-6DC9-2B3696074094}"/>
              </a:ext>
            </a:extLst>
          </p:cNvPr>
          <p:cNvSpPr txBox="1">
            <a:spLocks noChangeArrowheads="1"/>
          </p:cNvSpPr>
          <p:nvPr/>
        </p:nvSpPr>
        <p:spPr bwMode="auto">
          <a:xfrm>
            <a:off x="4442937" y="3123163"/>
            <a:ext cx="5335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AR" sz="1200" b="1" dirty="0">
                <a:latin typeface="Barlow" panose="00000500000000000000" pitchFamily="2" charset="0"/>
              </a:rPr>
              <a:t>Tipo de Novedades: A:  </a:t>
            </a:r>
            <a:r>
              <a:rPr lang="es-ES" altLang="es-AR" sz="1200" dirty="0">
                <a:latin typeface="Barlow" panose="00000500000000000000" pitchFamily="2" charset="0"/>
              </a:rPr>
              <a:t>Alta empleado</a:t>
            </a:r>
          </a:p>
          <a:p>
            <a:pPr eaLnBrk="1" hangingPunct="1"/>
            <a:r>
              <a:rPr lang="es-ES" altLang="es-AR" sz="1200" b="1" dirty="0">
                <a:latin typeface="Barlow" panose="00000500000000000000" pitchFamily="2" charset="0"/>
              </a:rPr>
              <a:t>                                              B:  </a:t>
            </a:r>
            <a:r>
              <a:rPr lang="es-ES" altLang="es-AR" sz="1200" dirty="0">
                <a:latin typeface="Barlow" panose="00000500000000000000" pitchFamily="2" charset="0"/>
              </a:rPr>
              <a:t>Baja empleado</a:t>
            </a:r>
          </a:p>
          <a:p>
            <a:pPr eaLnBrk="1" hangingPunct="1"/>
            <a:r>
              <a:rPr lang="es-ES" altLang="es-AR" sz="1200" b="1" dirty="0">
                <a:latin typeface="Barlow" panose="00000500000000000000" pitchFamily="2" charset="0"/>
              </a:rPr>
              <a:t>                                              M:  </a:t>
            </a:r>
            <a:r>
              <a:rPr lang="es-ES" altLang="es-AR" sz="1200" dirty="0">
                <a:latin typeface="Barlow" panose="00000500000000000000" pitchFamily="2" charset="0"/>
              </a:rPr>
              <a:t>Modificación de dirección</a:t>
            </a:r>
          </a:p>
        </p:txBody>
      </p:sp>
    </p:spTree>
    <p:extLst>
      <p:ext uri="{BB962C8B-B14F-4D97-AF65-F5344CB8AC3E}">
        <p14:creationId xmlns:p14="http://schemas.microsoft.com/office/powerpoint/2010/main" val="8059679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1499</TotalTime>
  <Words>597</Words>
  <Application>Microsoft Office PowerPoint</Application>
  <PresentationFormat>Presentación en pantalla (16:9)</PresentationFormat>
  <Paragraphs>225</Paragraphs>
  <Slides>16</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Barlow ExtraBold</vt:lpstr>
      <vt:lpstr>Barlow</vt:lpstr>
      <vt:lpstr>Times New Roman</vt:lpstr>
      <vt:lpstr>Simple Light</vt:lpstr>
      <vt:lpstr>Socio estratégico</vt:lpstr>
      <vt:lpstr>Cobol – Clase 15 </vt:lpstr>
      <vt:lpstr>Presentación de PowerPoint</vt:lpstr>
      <vt:lpstr>Cronograma</vt:lpstr>
      <vt:lpstr>¿Qué veremos hoy? </vt:lpstr>
      <vt:lpstr> Apareo</vt:lpstr>
      <vt:lpstr> Copy</vt:lpstr>
      <vt:lpstr>Ejercicio 1</vt:lpstr>
      <vt:lpstr>Ejercicio 2</vt:lpstr>
      <vt:lpstr>Diagrama</vt:lpstr>
      <vt:lpstr>Diagrama</vt:lpstr>
      <vt:lpstr>RESOLUCIÓN 1</vt:lpstr>
      <vt:lpstr>RESOLUCIÓN 2</vt:lpstr>
      <vt:lpstr>Comunicación </vt:lpstr>
      <vt:lpstr>GRACIAS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 estratégico</dc:title>
  <cp:lastModifiedBy>Diego Zabala</cp:lastModifiedBy>
  <cp:revision>109</cp:revision>
  <dcterms:modified xsi:type="dcterms:W3CDTF">2023-10-02T21:54:48Z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90af87d-ad1c-46d8-9efe-d658b1e3c1c4_Enabled">
    <vt:lpwstr>true</vt:lpwstr>
  </property>
  <property fmtid="{D5CDD505-2E9C-101B-9397-08002B2CF9AE}" pid="3" name="MSIP_Label_d90af87d-ad1c-46d8-9efe-d658b1e3c1c4_SetDate">
    <vt:lpwstr>2023-07-29T12:36:36Z</vt:lpwstr>
  </property>
  <property fmtid="{D5CDD505-2E9C-101B-9397-08002B2CF9AE}" pid="4" name="MSIP_Label_d90af87d-ad1c-46d8-9efe-d658b1e3c1c4_Method">
    <vt:lpwstr>Standard</vt:lpwstr>
  </property>
  <property fmtid="{D5CDD505-2E9C-101B-9397-08002B2CF9AE}" pid="5" name="MSIP_Label_d90af87d-ad1c-46d8-9efe-d658b1e3c1c4_Name">
    <vt:lpwstr>General</vt:lpwstr>
  </property>
  <property fmtid="{D5CDD505-2E9C-101B-9397-08002B2CF9AE}" pid="6" name="MSIP_Label_d90af87d-ad1c-46d8-9efe-d658b1e3c1c4_SiteId">
    <vt:lpwstr>934de3fe-416c-4e4c-b035-32df9344eac4</vt:lpwstr>
  </property>
  <property fmtid="{D5CDD505-2E9C-101B-9397-08002B2CF9AE}" pid="7" name="MSIP_Label_d90af87d-ad1c-46d8-9efe-d658b1e3c1c4_ActionId">
    <vt:lpwstr>58169fce-bd73-4756-b885-34a111d972f2</vt:lpwstr>
  </property>
  <property fmtid="{D5CDD505-2E9C-101B-9397-08002B2CF9AE}" pid="8" name="MSIP_Label_d90af87d-ad1c-46d8-9efe-d658b1e3c1c4_ContentBits">
    <vt:lpwstr>0</vt:lpwstr>
  </property>
</Properties>
</file>