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8"/>
  </p:notesMasterIdLst>
  <p:sldIdLst>
    <p:sldId id="256" r:id="rId2"/>
    <p:sldId id="258" r:id="rId3"/>
    <p:sldId id="257" r:id="rId4"/>
    <p:sldId id="379" r:id="rId5"/>
    <p:sldId id="259" r:id="rId6"/>
    <p:sldId id="281" r:id="rId7"/>
    <p:sldId id="393" r:id="rId8"/>
    <p:sldId id="396" r:id="rId9"/>
    <p:sldId id="345" r:id="rId10"/>
    <p:sldId id="397" r:id="rId11"/>
    <p:sldId id="299" r:id="rId12"/>
    <p:sldId id="394" r:id="rId13"/>
    <p:sldId id="398" r:id="rId14"/>
    <p:sldId id="284" r:id="rId15"/>
    <p:sldId id="285" r:id="rId16"/>
    <p:sldId id="308" r:id="rId17"/>
  </p:sldIdLst>
  <p:sldSz cx="9144000" cy="5143500" type="screen16x9"/>
  <p:notesSz cx="6858000" cy="9144000"/>
  <p:embeddedFontLst>
    <p:embeddedFont>
      <p:font typeface="Barlow" panose="00000500000000000000" pitchFamily="2" charset="0"/>
      <p:regular r:id="rId19"/>
      <p:bold r:id="rId20"/>
      <p:italic r:id="rId21"/>
      <p:boldItalic r:id="rId22"/>
    </p:embeddedFont>
    <p:embeddedFont>
      <p:font typeface="Barlow ExtraBold" panose="00000900000000000000" pitchFamily="2" charset="0"/>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AEB2"/>
    <a:srgbClr val="9C8FCD"/>
    <a:srgbClr val="943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84F2E8-CB09-49E6-B179-A6EB01869D3A}" v="1" dt="2023-10-26T22:09:35.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7"/>
    <p:restoredTop sz="87115" autoAdjust="0"/>
  </p:normalViewPr>
  <p:slideViewPr>
    <p:cSldViewPr snapToGrid="0">
      <p:cViewPr varScale="1">
        <p:scale>
          <a:sx n="95" d="100"/>
          <a:sy n="95"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Zabala" userId="210014a7-c3e2-4284-81d5-a5a53d37c8c9" providerId="ADAL" clId="{41C7593D-131E-4EAD-BF08-0736A9F11AE9}"/>
    <pc:docChg chg="undo custSel addSld delSld modSld sldOrd">
      <pc:chgData name="Diego Zabala" userId="210014a7-c3e2-4284-81d5-a5a53d37c8c9" providerId="ADAL" clId="{41C7593D-131E-4EAD-BF08-0736A9F11AE9}" dt="2023-10-22T15:41:47.126" v="1233" actId="20577"/>
      <pc:docMkLst>
        <pc:docMk/>
      </pc:docMkLst>
      <pc:sldChg chg="modSp mod">
        <pc:chgData name="Diego Zabala" userId="210014a7-c3e2-4284-81d5-a5a53d37c8c9" providerId="ADAL" clId="{41C7593D-131E-4EAD-BF08-0736A9F11AE9}" dt="2023-10-22T11:14:28.578" v="31" actId="20577"/>
        <pc:sldMkLst>
          <pc:docMk/>
          <pc:sldMk cId="0" sldId="258"/>
        </pc:sldMkLst>
        <pc:spChg chg="mod">
          <ac:chgData name="Diego Zabala" userId="210014a7-c3e2-4284-81d5-a5a53d37c8c9" providerId="ADAL" clId="{41C7593D-131E-4EAD-BF08-0736A9F11AE9}" dt="2023-10-22T11:14:10.305" v="1" actId="20577"/>
          <ac:spMkLst>
            <pc:docMk/>
            <pc:sldMk cId="0" sldId="258"/>
            <ac:spMk id="82" creationId="{00000000-0000-0000-0000-000000000000}"/>
          </ac:spMkLst>
        </pc:spChg>
        <pc:spChg chg="mod">
          <ac:chgData name="Diego Zabala" userId="210014a7-c3e2-4284-81d5-a5a53d37c8c9" providerId="ADAL" clId="{41C7593D-131E-4EAD-BF08-0736A9F11AE9}" dt="2023-10-22T11:14:28.578" v="31" actId="20577"/>
          <ac:spMkLst>
            <pc:docMk/>
            <pc:sldMk cId="0" sldId="258"/>
            <ac:spMk id="83" creationId="{00000000-0000-0000-0000-000000000000}"/>
          </ac:spMkLst>
        </pc:spChg>
      </pc:sldChg>
      <pc:sldChg chg="addSp delSp modSp mod">
        <pc:chgData name="Diego Zabala" userId="210014a7-c3e2-4284-81d5-a5a53d37c8c9" providerId="ADAL" clId="{41C7593D-131E-4EAD-BF08-0736A9F11AE9}" dt="2023-10-22T14:40:58.931" v="93" actId="478"/>
        <pc:sldMkLst>
          <pc:docMk/>
          <pc:sldMk cId="0" sldId="259"/>
        </pc:sldMkLst>
        <pc:spChg chg="mod">
          <ac:chgData name="Diego Zabala" userId="210014a7-c3e2-4284-81d5-a5a53d37c8c9" providerId="ADAL" clId="{41C7593D-131E-4EAD-BF08-0736A9F11AE9}" dt="2023-10-22T14:40:52.774" v="91" actId="20577"/>
          <ac:spMkLst>
            <pc:docMk/>
            <pc:sldMk cId="0" sldId="259"/>
            <ac:spMk id="2" creationId="{E173A7B6-D6CA-C251-767E-ED18AA7BA685}"/>
          </ac:spMkLst>
        </pc:spChg>
        <pc:spChg chg="add del mod">
          <ac:chgData name="Diego Zabala" userId="210014a7-c3e2-4284-81d5-a5a53d37c8c9" providerId="ADAL" clId="{41C7593D-131E-4EAD-BF08-0736A9F11AE9}" dt="2023-10-22T14:40:58.931" v="93" actId="478"/>
          <ac:spMkLst>
            <pc:docMk/>
            <pc:sldMk cId="0" sldId="259"/>
            <ac:spMk id="4" creationId="{AFD79A05-8E98-6CCE-2E80-65ADA5DD480E}"/>
          </ac:spMkLst>
        </pc:spChg>
        <pc:spChg chg="mod">
          <ac:chgData name="Diego Zabala" userId="210014a7-c3e2-4284-81d5-a5a53d37c8c9" providerId="ADAL" clId="{41C7593D-131E-4EAD-BF08-0736A9F11AE9}" dt="2023-10-22T14:40:47.054" v="81" actId="20577"/>
          <ac:spMkLst>
            <pc:docMk/>
            <pc:sldMk cId="0" sldId="259"/>
            <ac:spMk id="93" creationId="{00000000-0000-0000-0000-000000000000}"/>
          </ac:spMkLst>
        </pc:spChg>
        <pc:picChg chg="add del mod">
          <ac:chgData name="Diego Zabala" userId="210014a7-c3e2-4284-81d5-a5a53d37c8c9" providerId="ADAL" clId="{41C7593D-131E-4EAD-BF08-0736A9F11AE9}" dt="2023-10-22T14:40:56.554" v="92" actId="478"/>
          <ac:picMkLst>
            <pc:docMk/>
            <pc:sldMk cId="0" sldId="259"/>
            <ac:picMk id="5" creationId="{5872C47C-FC0C-5957-B53C-4D61C53401D1}"/>
          </ac:picMkLst>
        </pc:picChg>
      </pc:sldChg>
      <pc:sldChg chg="del">
        <pc:chgData name="Diego Zabala" userId="210014a7-c3e2-4284-81d5-a5a53d37c8c9" providerId="ADAL" clId="{41C7593D-131E-4EAD-BF08-0736A9F11AE9}" dt="2023-10-22T15:29:29.677" v="678" actId="47"/>
        <pc:sldMkLst>
          <pc:docMk/>
          <pc:sldMk cId="0" sldId="260"/>
        </pc:sldMkLst>
      </pc:sldChg>
      <pc:sldChg chg="modSp add mod">
        <pc:chgData name="Diego Zabala" userId="210014a7-c3e2-4284-81d5-a5a53d37c8c9" providerId="ADAL" clId="{41C7593D-131E-4EAD-BF08-0736A9F11AE9}" dt="2023-10-22T15:09:34.814" v="228" actId="20577"/>
        <pc:sldMkLst>
          <pc:docMk/>
          <pc:sldMk cId="0" sldId="281"/>
        </pc:sldMkLst>
        <pc:spChg chg="mod">
          <ac:chgData name="Diego Zabala" userId="210014a7-c3e2-4284-81d5-a5a53d37c8c9" providerId="ADAL" clId="{41C7593D-131E-4EAD-BF08-0736A9F11AE9}" dt="2023-10-22T15:09:34.814" v="228" actId="20577"/>
          <ac:spMkLst>
            <pc:docMk/>
            <pc:sldMk cId="0" sldId="281"/>
            <ac:spMk id="318" creationId="{00000000-0000-0000-0000-000000000000}"/>
          </ac:spMkLst>
        </pc:spChg>
        <pc:spChg chg="mod">
          <ac:chgData name="Diego Zabala" userId="210014a7-c3e2-4284-81d5-a5a53d37c8c9" providerId="ADAL" clId="{41C7593D-131E-4EAD-BF08-0736A9F11AE9}" dt="2023-10-22T15:00:45.528" v="139" actId="113"/>
          <ac:spMkLst>
            <pc:docMk/>
            <pc:sldMk cId="0" sldId="281"/>
            <ac:spMk id="319" creationId="{00000000-0000-0000-0000-000000000000}"/>
          </ac:spMkLst>
        </pc:spChg>
      </pc:sldChg>
      <pc:sldChg chg="delSp modSp mod">
        <pc:chgData name="Diego Zabala" userId="210014a7-c3e2-4284-81d5-a5a53d37c8c9" providerId="ADAL" clId="{41C7593D-131E-4EAD-BF08-0736A9F11AE9}" dt="2023-10-22T15:39:21.839" v="943" actId="20577"/>
        <pc:sldMkLst>
          <pc:docMk/>
          <pc:sldMk cId="3966847482" sldId="299"/>
        </pc:sldMkLst>
        <pc:spChg chg="mod">
          <ac:chgData name="Diego Zabala" userId="210014a7-c3e2-4284-81d5-a5a53d37c8c9" providerId="ADAL" clId="{41C7593D-131E-4EAD-BF08-0736A9F11AE9}" dt="2023-10-22T15:30:38.006" v="682" actId="1035"/>
          <ac:spMkLst>
            <pc:docMk/>
            <pc:sldMk cId="3966847482" sldId="299"/>
            <ac:spMk id="2" creationId="{36D163AF-FBA9-F574-19C4-7801A66F7457}"/>
          </ac:spMkLst>
        </pc:spChg>
        <pc:spChg chg="del">
          <ac:chgData name="Diego Zabala" userId="210014a7-c3e2-4284-81d5-a5a53d37c8c9" providerId="ADAL" clId="{41C7593D-131E-4EAD-BF08-0736A9F11AE9}" dt="2023-10-22T15:38:43.437" v="822" actId="478"/>
          <ac:spMkLst>
            <pc:docMk/>
            <pc:sldMk cId="3966847482" sldId="299"/>
            <ac:spMk id="3" creationId="{35E02571-9C09-5303-7253-E2391BBC0634}"/>
          </ac:spMkLst>
        </pc:spChg>
        <pc:spChg chg="del">
          <ac:chgData name="Diego Zabala" userId="210014a7-c3e2-4284-81d5-a5a53d37c8c9" providerId="ADAL" clId="{41C7593D-131E-4EAD-BF08-0736A9F11AE9}" dt="2023-10-22T15:38:42.193" v="821" actId="478"/>
          <ac:spMkLst>
            <pc:docMk/>
            <pc:sldMk cId="3966847482" sldId="299"/>
            <ac:spMk id="4" creationId="{A3CCC957-68DA-C4BA-9D0A-FA70ACB03AD1}"/>
          </ac:spMkLst>
        </pc:spChg>
        <pc:spChg chg="mod">
          <ac:chgData name="Diego Zabala" userId="210014a7-c3e2-4284-81d5-a5a53d37c8c9" providerId="ADAL" clId="{41C7593D-131E-4EAD-BF08-0736A9F11AE9}" dt="2023-10-22T15:39:21.839" v="943" actId="20577"/>
          <ac:spMkLst>
            <pc:docMk/>
            <pc:sldMk cId="3966847482" sldId="299"/>
            <ac:spMk id="6" creationId="{030122C0-34B8-CE44-7046-FAB4EEFA11BF}"/>
          </ac:spMkLst>
        </pc:spChg>
      </pc:sldChg>
      <pc:sldChg chg="addSp delSp modSp add mod modNotesTx">
        <pc:chgData name="Diego Zabala" userId="210014a7-c3e2-4284-81d5-a5a53d37c8c9" providerId="ADAL" clId="{41C7593D-131E-4EAD-BF08-0736A9F11AE9}" dt="2023-10-22T15:12:18.958" v="292" actId="20577"/>
        <pc:sldMkLst>
          <pc:docMk/>
          <pc:sldMk cId="744674403" sldId="345"/>
        </pc:sldMkLst>
        <pc:spChg chg="add mod">
          <ac:chgData name="Diego Zabala" userId="210014a7-c3e2-4284-81d5-a5a53d37c8c9" providerId="ADAL" clId="{41C7593D-131E-4EAD-BF08-0736A9F11AE9}" dt="2023-10-22T15:12:18.958" v="292" actId="20577"/>
          <ac:spMkLst>
            <pc:docMk/>
            <pc:sldMk cId="744674403" sldId="345"/>
            <ac:spMk id="2" creationId="{40421890-5608-F928-5FA2-491949BF8928}"/>
          </ac:spMkLst>
        </pc:spChg>
        <pc:spChg chg="mod">
          <ac:chgData name="Diego Zabala" userId="210014a7-c3e2-4284-81d5-a5a53d37c8c9" providerId="ADAL" clId="{41C7593D-131E-4EAD-BF08-0736A9F11AE9}" dt="2023-10-22T15:09:23.731" v="199" actId="20577"/>
          <ac:spMkLst>
            <pc:docMk/>
            <pc:sldMk cId="744674403" sldId="345"/>
            <ac:spMk id="309" creationId="{00000000-0000-0000-0000-000000000000}"/>
          </ac:spMkLst>
        </pc:spChg>
        <pc:spChg chg="del">
          <ac:chgData name="Diego Zabala" userId="210014a7-c3e2-4284-81d5-a5a53d37c8c9" providerId="ADAL" clId="{41C7593D-131E-4EAD-BF08-0736A9F11AE9}" dt="2023-10-22T15:09:45.237" v="229" actId="478"/>
          <ac:spMkLst>
            <pc:docMk/>
            <pc:sldMk cId="744674403" sldId="345"/>
            <ac:spMk id="310" creationId="{00000000-0000-0000-0000-000000000000}"/>
          </ac:spMkLst>
        </pc:spChg>
      </pc:sldChg>
      <pc:sldChg chg="del">
        <pc:chgData name="Diego Zabala" userId="210014a7-c3e2-4284-81d5-a5a53d37c8c9" providerId="ADAL" clId="{41C7593D-131E-4EAD-BF08-0736A9F11AE9}" dt="2023-10-22T15:36:51.589" v="820" actId="47"/>
        <pc:sldMkLst>
          <pc:docMk/>
          <pc:sldMk cId="2130797884" sldId="373"/>
        </pc:sldMkLst>
      </pc:sldChg>
      <pc:sldChg chg="del">
        <pc:chgData name="Diego Zabala" userId="210014a7-c3e2-4284-81d5-a5a53d37c8c9" providerId="ADAL" clId="{41C7593D-131E-4EAD-BF08-0736A9F11AE9}" dt="2023-10-22T15:36:51.589" v="820" actId="47"/>
        <pc:sldMkLst>
          <pc:docMk/>
          <pc:sldMk cId="365731389" sldId="389"/>
        </pc:sldMkLst>
      </pc:sldChg>
      <pc:sldChg chg="addSp delSp modSp mod ord modAnim">
        <pc:chgData name="Diego Zabala" userId="210014a7-c3e2-4284-81d5-a5a53d37c8c9" providerId="ADAL" clId="{41C7593D-131E-4EAD-BF08-0736A9F11AE9}" dt="2023-10-22T15:35:20.943" v="790" actId="20577"/>
        <pc:sldMkLst>
          <pc:docMk/>
          <pc:sldMk cId="2860139088" sldId="393"/>
        </pc:sldMkLst>
        <pc:spChg chg="add del">
          <ac:chgData name="Diego Zabala" userId="210014a7-c3e2-4284-81d5-a5a53d37c8c9" providerId="ADAL" clId="{41C7593D-131E-4EAD-BF08-0736A9F11AE9}" dt="2023-10-22T15:13:45.407" v="299" actId="478"/>
          <ac:spMkLst>
            <pc:docMk/>
            <pc:sldMk cId="2860139088" sldId="393"/>
            <ac:spMk id="3" creationId="{15CF59BC-0D79-46ED-F71B-EB99E7269702}"/>
          </ac:spMkLst>
        </pc:spChg>
        <pc:spChg chg="add del mod">
          <ac:chgData name="Diego Zabala" userId="210014a7-c3e2-4284-81d5-a5a53d37c8c9" providerId="ADAL" clId="{41C7593D-131E-4EAD-BF08-0736A9F11AE9}" dt="2023-10-22T15:14:13.480" v="305"/>
          <ac:spMkLst>
            <pc:docMk/>
            <pc:sldMk cId="2860139088" sldId="393"/>
            <ac:spMk id="4" creationId="{9B3A12FD-BF33-138D-87AD-E7A64DF16DCB}"/>
          </ac:spMkLst>
        </pc:spChg>
        <pc:spChg chg="add del mod">
          <ac:chgData name="Diego Zabala" userId="210014a7-c3e2-4284-81d5-a5a53d37c8c9" providerId="ADAL" clId="{41C7593D-131E-4EAD-BF08-0736A9F11AE9}" dt="2023-10-22T15:14:13.480" v="305"/>
          <ac:spMkLst>
            <pc:docMk/>
            <pc:sldMk cId="2860139088" sldId="393"/>
            <ac:spMk id="5" creationId="{B6B9F3EC-752D-695D-F759-D4F1C6CF362D}"/>
          </ac:spMkLst>
        </pc:spChg>
        <pc:spChg chg="add mod">
          <ac:chgData name="Diego Zabala" userId="210014a7-c3e2-4284-81d5-a5a53d37c8c9" providerId="ADAL" clId="{41C7593D-131E-4EAD-BF08-0736A9F11AE9}" dt="2023-10-22T15:31:46.585" v="736" actId="14100"/>
          <ac:spMkLst>
            <pc:docMk/>
            <pc:sldMk cId="2860139088" sldId="393"/>
            <ac:spMk id="7" creationId="{DE93A735-7C65-4210-4E7D-4610BB0DADCD}"/>
          </ac:spMkLst>
        </pc:spChg>
        <pc:spChg chg="add mod">
          <ac:chgData name="Diego Zabala" userId="210014a7-c3e2-4284-81d5-a5a53d37c8c9" providerId="ADAL" clId="{41C7593D-131E-4EAD-BF08-0736A9F11AE9}" dt="2023-10-22T15:35:20.943" v="790" actId="20577"/>
          <ac:spMkLst>
            <pc:docMk/>
            <pc:sldMk cId="2860139088" sldId="393"/>
            <ac:spMk id="8" creationId="{5D5C7DA1-B962-7FCB-4005-71F6C74BB545}"/>
          </ac:spMkLst>
        </pc:spChg>
        <pc:spChg chg="mod">
          <ac:chgData name="Diego Zabala" userId="210014a7-c3e2-4284-81d5-a5a53d37c8c9" providerId="ADAL" clId="{41C7593D-131E-4EAD-BF08-0736A9F11AE9}" dt="2023-10-22T15:13:15.984" v="296" actId="404"/>
          <ac:spMkLst>
            <pc:docMk/>
            <pc:sldMk cId="2860139088" sldId="393"/>
            <ac:spMk id="230" creationId="{00000000-0000-0000-0000-000000000000}"/>
          </ac:spMkLst>
        </pc:spChg>
        <pc:picChg chg="del">
          <ac:chgData name="Diego Zabala" userId="210014a7-c3e2-4284-81d5-a5a53d37c8c9" providerId="ADAL" clId="{41C7593D-131E-4EAD-BF08-0736A9F11AE9}" dt="2023-10-22T15:13:22.121" v="297" actId="478"/>
          <ac:picMkLst>
            <pc:docMk/>
            <pc:sldMk cId="2860139088" sldId="393"/>
            <ac:picMk id="6" creationId="{05CAA6B7-0E44-55CE-24B8-8A70538F73FB}"/>
          </ac:picMkLst>
        </pc:picChg>
      </pc:sldChg>
      <pc:sldChg chg="addSp delSp modSp mod">
        <pc:chgData name="Diego Zabala" userId="210014a7-c3e2-4284-81d5-a5a53d37c8c9" providerId="ADAL" clId="{41C7593D-131E-4EAD-BF08-0736A9F11AE9}" dt="2023-10-22T15:41:47.126" v="1233" actId="20577"/>
        <pc:sldMkLst>
          <pc:docMk/>
          <pc:sldMk cId="2067109722" sldId="394"/>
        </pc:sldMkLst>
        <pc:spChg chg="del">
          <ac:chgData name="Diego Zabala" userId="210014a7-c3e2-4284-81d5-a5a53d37c8c9" providerId="ADAL" clId="{41C7593D-131E-4EAD-BF08-0736A9F11AE9}" dt="2023-10-22T15:40:17.809" v="1029" actId="478"/>
          <ac:spMkLst>
            <pc:docMk/>
            <pc:sldMk cId="2067109722" sldId="394"/>
            <ac:spMk id="3" creationId="{35E02571-9C09-5303-7253-E2391BBC0634}"/>
          </ac:spMkLst>
        </pc:spChg>
        <pc:spChg chg="del">
          <ac:chgData name="Diego Zabala" userId="210014a7-c3e2-4284-81d5-a5a53d37c8c9" providerId="ADAL" clId="{41C7593D-131E-4EAD-BF08-0736A9F11AE9}" dt="2023-10-22T15:40:15.381" v="1028" actId="478"/>
          <ac:spMkLst>
            <pc:docMk/>
            <pc:sldMk cId="2067109722" sldId="394"/>
            <ac:spMk id="4" creationId="{A3CCC957-68DA-C4BA-9D0A-FA70ACB03AD1}"/>
          </ac:spMkLst>
        </pc:spChg>
        <pc:spChg chg="add mod">
          <ac:chgData name="Diego Zabala" userId="210014a7-c3e2-4284-81d5-a5a53d37c8c9" providerId="ADAL" clId="{41C7593D-131E-4EAD-BF08-0736A9F11AE9}" dt="2023-10-22T15:41:47.126" v="1233" actId="20577"/>
          <ac:spMkLst>
            <pc:docMk/>
            <pc:sldMk cId="2067109722" sldId="394"/>
            <ac:spMk id="5" creationId="{9D6B9E56-C50D-4CCB-7FB1-61C9CA50FB39}"/>
          </ac:spMkLst>
        </pc:spChg>
        <pc:spChg chg="del">
          <ac:chgData name="Diego Zabala" userId="210014a7-c3e2-4284-81d5-a5a53d37c8c9" providerId="ADAL" clId="{41C7593D-131E-4EAD-BF08-0736A9F11AE9}" dt="2023-10-22T15:39:34.273" v="944" actId="478"/>
          <ac:spMkLst>
            <pc:docMk/>
            <pc:sldMk cId="2067109722" sldId="394"/>
            <ac:spMk id="6" creationId="{030122C0-34B8-CE44-7046-FAB4EEFA11BF}"/>
          </ac:spMkLst>
        </pc:spChg>
      </pc:sldChg>
      <pc:sldChg chg="del">
        <pc:chgData name="Diego Zabala" userId="210014a7-c3e2-4284-81d5-a5a53d37c8c9" providerId="ADAL" clId="{41C7593D-131E-4EAD-BF08-0736A9F11AE9}" dt="2023-10-22T15:29:29.677" v="678" actId="47"/>
        <pc:sldMkLst>
          <pc:docMk/>
          <pc:sldMk cId="782031170" sldId="395"/>
        </pc:sldMkLst>
      </pc:sldChg>
      <pc:sldChg chg="delSp modSp add mod">
        <pc:chgData name="Diego Zabala" userId="210014a7-c3e2-4284-81d5-a5a53d37c8c9" providerId="ADAL" clId="{41C7593D-131E-4EAD-BF08-0736A9F11AE9}" dt="2023-10-22T15:35:47.041" v="797" actId="20577"/>
        <pc:sldMkLst>
          <pc:docMk/>
          <pc:sldMk cId="3356002391" sldId="396"/>
        </pc:sldMkLst>
        <pc:spChg chg="mod">
          <ac:chgData name="Diego Zabala" userId="210014a7-c3e2-4284-81d5-a5a53d37c8c9" providerId="ADAL" clId="{41C7593D-131E-4EAD-BF08-0736A9F11AE9}" dt="2023-10-22T15:35:47.041" v="797" actId="20577"/>
          <ac:spMkLst>
            <pc:docMk/>
            <pc:sldMk cId="3356002391" sldId="396"/>
            <ac:spMk id="7" creationId="{DE93A735-7C65-4210-4E7D-4610BB0DADCD}"/>
          </ac:spMkLst>
        </pc:spChg>
        <pc:spChg chg="del">
          <ac:chgData name="Diego Zabala" userId="210014a7-c3e2-4284-81d5-a5a53d37c8c9" providerId="ADAL" clId="{41C7593D-131E-4EAD-BF08-0736A9F11AE9}" dt="2023-10-22T15:24:00.964" v="487" actId="478"/>
          <ac:spMkLst>
            <pc:docMk/>
            <pc:sldMk cId="3356002391" sldId="396"/>
            <ac:spMk id="8" creationId="{5D5C7DA1-B962-7FCB-4005-71F6C74BB545}"/>
          </ac:spMkLst>
        </pc:spChg>
        <pc:spChg chg="mod">
          <ac:chgData name="Diego Zabala" userId="210014a7-c3e2-4284-81d5-a5a53d37c8c9" providerId="ADAL" clId="{41C7593D-131E-4EAD-BF08-0736A9F11AE9}" dt="2023-10-22T15:23:54.818" v="486" actId="20577"/>
          <ac:spMkLst>
            <pc:docMk/>
            <pc:sldMk cId="3356002391" sldId="396"/>
            <ac:spMk id="230" creationId="{00000000-0000-0000-0000-000000000000}"/>
          </ac:spMkLst>
        </pc:spChg>
      </pc:sldChg>
      <pc:sldChg chg="modSp add mod ord">
        <pc:chgData name="Diego Zabala" userId="210014a7-c3e2-4284-81d5-a5a53d37c8c9" providerId="ADAL" clId="{41C7593D-131E-4EAD-BF08-0736A9F11AE9}" dt="2023-10-22T15:36:25.995" v="819" actId="207"/>
        <pc:sldMkLst>
          <pc:docMk/>
          <pc:sldMk cId="2342681022" sldId="397"/>
        </pc:sldMkLst>
        <pc:spChg chg="mod">
          <ac:chgData name="Diego Zabala" userId="210014a7-c3e2-4284-81d5-a5a53d37c8c9" providerId="ADAL" clId="{41C7593D-131E-4EAD-BF08-0736A9F11AE9}" dt="2023-10-22T15:36:25.995" v="819" actId="207"/>
          <ac:spMkLst>
            <pc:docMk/>
            <pc:sldMk cId="2342681022" sldId="397"/>
            <ac:spMk id="7" creationId="{DE93A735-7C65-4210-4E7D-4610BB0DADCD}"/>
          </ac:spMkLst>
        </pc:spChg>
        <pc:spChg chg="mod">
          <ac:chgData name="Diego Zabala" userId="210014a7-c3e2-4284-81d5-a5a53d37c8c9" providerId="ADAL" clId="{41C7593D-131E-4EAD-BF08-0736A9F11AE9}" dt="2023-10-22T15:27:39.871" v="603" actId="14100"/>
          <ac:spMkLst>
            <pc:docMk/>
            <pc:sldMk cId="2342681022" sldId="397"/>
            <ac:spMk id="230" creationId="{00000000-0000-0000-0000-000000000000}"/>
          </ac:spMkLst>
        </pc:spChg>
      </pc:sldChg>
    </pc:docChg>
  </pc:docChgLst>
  <pc:docChgLst>
    <pc:chgData name="DIEGO HERNAN" userId="210014a7-c3e2-4284-81d5-a5a53d37c8c9" providerId="ADAL" clId="{5F22AC6C-CF89-40B6-BE91-CE46203292E4}"/>
    <pc:docChg chg="modSld">
      <pc:chgData name="DIEGO HERNAN" userId="210014a7-c3e2-4284-81d5-a5a53d37c8c9" providerId="ADAL" clId="{5F22AC6C-CF89-40B6-BE91-CE46203292E4}" dt="2023-09-18T02:11:34.909" v="138" actId="20577"/>
      <pc:docMkLst>
        <pc:docMk/>
      </pc:docMkLst>
      <pc:sldChg chg="modSp mod">
        <pc:chgData name="DIEGO HERNAN" userId="210014a7-c3e2-4284-81d5-a5a53d37c8c9" providerId="ADAL" clId="{5F22AC6C-CF89-40B6-BE91-CE46203292E4}" dt="2023-09-18T02:11:34.909" v="138" actId="20577"/>
        <pc:sldMkLst>
          <pc:docMk/>
          <pc:sldMk cId="1758165047" sldId="388"/>
        </pc:sldMkLst>
        <pc:spChg chg="mod">
          <ac:chgData name="DIEGO HERNAN" userId="210014a7-c3e2-4284-81d5-a5a53d37c8c9" providerId="ADAL" clId="{5F22AC6C-CF89-40B6-BE91-CE46203292E4}" dt="2023-09-18T02:11:34.909" v="138" actId="20577"/>
          <ac:spMkLst>
            <pc:docMk/>
            <pc:sldMk cId="1758165047" sldId="388"/>
            <ac:spMk id="221" creationId="{00000000-0000-0000-0000-000000000000}"/>
          </ac:spMkLst>
        </pc:spChg>
      </pc:sldChg>
    </pc:docChg>
  </pc:docChgLst>
  <pc:docChgLst>
    <pc:chgData name="Diego Zabala" userId="210014a7-c3e2-4284-81d5-a5a53d37c8c9" providerId="ADAL" clId="{045305C9-EFF9-4086-B93F-87211D27B5E1}"/>
    <pc:docChg chg="undo custSel modSld">
      <pc:chgData name="Diego Zabala" userId="210014a7-c3e2-4284-81d5-a5a53d37c8c9" providerId="ADAL" clId="{045305C9-EFF9-4086-B93F-87211D27B5E1}" dt="2023-09-23T18:29:51.886" v="198" actId="20577"/>
      <pc:docMkLst>
        <pc:docMk/>
      </pc:docMkLst>
      <pc:sldChg chg="modSp mod">
        <pc:chgData name="Diego Zabala" userId="210014a7-c3e2-4284-81d5-a5a53d37c8c9" providerId="ADAL" clId="{045305C9-EFF9-4086-B93F-87211D27B5E1}" dt="2023-09-23T18:22:58.829" v="28" actId="20577"/>
        <pc:sldMkLst>
          <pc:docMk/>
          <pc:sldMk cId="0" sldId="258"/>
        </pc:sldMkLst>
        <pc:spChg chg="mod">
          <ac:chgData name="Diego Zabala" userId="210014a7-c3e2-4284-81d5-a5a53d37c8c9" providerId="ADAL" clId="{045305C9-EFF9-4086-B93F-87211D27B5E1}" dt="2023-09-23T18:22:45.593" v="1" actId="20577"/>
          <ac:spMkLst>
            <pc:docMk/>
            <pc:sldMk cId="0" sldId="258"/>
            <ac:spMk id="82" creationId="{00000000-0000-0000-0000-000000000000}"/>
          </ac:spMkLst>
        </pc:spChg>
        <pc:spChg chg="mod">
          <ac:chgData name="Diego Zabala" userId="210014a7-c3e2-4284-81d5-a5a53d37c8c9" providerId="ADAL" clId="{045305C9-EFF9-4086-B93F-87211D27B5E1}" dt="2023-09-23T18:22:58.829" v="28" actId="20577"/>
          <ac:spMkLst>
            <pc:docMk/>
            <pc:sldMk cId="0" sldId="258"/>
            <ac:spMk id="83" creationId="{00000000-0000-0000-0000-000000000000}"/>
          </ac:spMkLst>
        </pc:spChg>
      </pc:sldChg>
      <pc:sldChg chg="modSp mod">
        <pc:chgData name="Diego Zabala" userId="210014a7-c3e2-4284-81d5-a5a53d37c8c9" providerId="ADAL" clId="{045305C9-EFF9-4086-B93F-87211D27B5E1}" dt="2023-09-23T18:23:20.558" v="73" actId="20577"/>
        <pc:sldMkLst>
          <pc:docMk/>
          <pc:sldMk cId="0" sldId="259"/>
        </pc:sldMkLst>
        <pc:spChg chg="mod">
          <ac:chgData name="Diego Zabala" userId="210014a7-c3e2-4284-81d5-a5a53d37c8c9" providerId="ADAL" clId="{045305C9-EFF9-4086-B93F-87211D27B5E1}" dt="2023-09-23T18:23:13.879" v="63" actId="20577"/>
          <ac:spMkLst>
            <pc:docMk/>
            <pc:sldMk cId="0" sldId="259"/>
            <ac:spMk id="93" creationId="{00000000-0000-0000-0000-000000000000}"/>
          </ac:spMkLst>
        </pc:spChg>
        <pc:spChg chg="mod">
          <ac:chgData name="Diego Zabala" userId="210014a7-c3e2-4284-81d5-a5a53d37c8c9" providerId="ADAL" clId="{045305C9-EFF9-4086-B93F-87211D27B5E1}" dt="2023-09-23T18:23:20.558" v="73" actId="20577"/>
          <ac:spMkLst>
            <pc:docMk/>
            <pc:sldMk cId="0" sldId="259"/>
            <ac:spMk id="95" creationId="{00000000-0000-0000-0000-000000000000}"/>
          </ac:spMkLst>
        </pc:spChg>
      </pc:sldChg>
      <pc:sldChg chg="modSp mod">
        <pc:chgData name="Diego Zabala" userId="210014a7-c3e2-4284-81d5-a5a53d37c8c9" providerId="ADAL" clId="{045305C9-EFF9-4086-B93F-87211D27B5E1}" dt="2023-09-23T18:26:46.877" v="87" actId="255"/>
        <pc:sldMkLst>
          <pc:docMk/>
          <pc:sldMk cId="0" sldId="260"/>
        </pc:sldMkLst>
        <pc:spChg chg="mod">
          <ac:chgData name="Diego Zabala" userId="210014a7-c3e2-4284-81d5-a5a53d37c8c9" providerId="ADAL" clId="{045305C9-EFF9-4086-B93F-87211D27B5E1}" dt="2023-09-23T18:26:46.877" v="87" actId="255"/>
          <ac:spMkLst>
            <pc:docMk/>
            <pc:sldMk cId="0" sldId="260"/>
            <ac:spMk id="108" creationId="{00000000-0000-0000-0000-000000000000}"/>
          </ac:spMkLst>
        </pc:spChg>
        <pc:spChg chg="mod">
          <ac:chgData name="Diego Zabala" userId="210014a7-c3e2-4284-81d5-a5a53d37c8c9" providerId="ADAL" clId="{045305C9-EFF9-4086-B93F-87211D27B5E1}" dt="2023-09-23T18:23:33.897" v="79" actId="20577"/>
          <ac:spMkLst>
            <pc:docMk/>
            <pc:sldMk cId="0" sldId="260"/>
            <ac:spMk id="110" creationId="{00000000-0000-0000-0000-000000000000}"/>
          </ac:spMkLst>
        </pc:spChg>
      </pc:sldChg>
      <pc:sldChg chg="modSp mod">
        <pc:chgData name="Diego Zabala" userId="210014a7-c3e2-4284-81d5-a5a53d37c8c9" providerId="ADAL" clId="{045305C9-EFF9-4086-B93F-87211D27B5E1}" dt="2023-09-23T18:29:51.886" v="198" actId="20577"/>
        <pc:sldMkLst>
          <pc:docMk/>
          <pc:sldMk cId="956762854" sldId="321"/>
        </pc:sldMkLst>
        <pc:spChg chg="mod">
          <ac:chgData name="Diego Zabala" userId="210014a7-c3e2-4284-81d5-a5a53d37c8c9" providerId="ADAL" clId="{045305C9-EFF9-4086-B93F-87211D27B5E1}" dt="2023-09-23T18:29:41.194" v="156" actId="20577"/>
          <ac:spMkLst>
            <pc:docMk/>
            <pc:sldMk cId="956762854" sldId="321"/>
            <ac:spMk id="363" creationId="{00000000-0000-0000-0000-000000000000}"/>
          </ac:spMkLst>
        </pc:spChg>
        <pc:spChg chg="mod">
          <ac:chgData name="Diego Zabala" userId="210014a7-c3e2-4284-81d5-a5a53d37c8c9" providerId="ADAL" clId="{045305C9-EFF9-4086-B93F-87211D27B5E1}" dt="2023-09-23T18:29:51.886" v="198" actId="20577"/>
          <ac:spMkLst>
            <pc:docMk/>
            <pc:sldMk cId="956762854" sldId="321"/>
            <ac:spMk id="365" creationId="{00000000-0000-0000-0000-000000000000}"/>
          </ac:spMkLst>
        </pc:spChg>
      </pc:sldChg>
    </pc:docChg>
  </pc:docChgLst>
  <pc:docChgLst>
    <pc:chgData name="Diego Zabala" userId="210014a7-c3e2-4284-81d5-a5a53d37c8c9" providerId="ADAL" clId="{932F729B-CF4F-4AA1-AD03-FA2EB7A09255}"/>
    <pc:docChg chg="modSld">
      <pc:chgData name="Diego Zabala" userId="210014a7-c3e2-4284-81d5-a5a53d37c8c9" providerId="ADAL" clId="{932F729B-CF4F-4AA1-AD03-FA2EB7A09255}" dt="2023-09-10T22:21:02.078" v="111" actId="20577"/>
      <pc:docMkLst>
        <pc:docMk/>
      </pc:docMkLst>
      <pc:sldChg chg="modSp mod">
        <pc:chgData name="Diego Zabala" userId="210014a7-c3e2-4284-81d5-a5a53d37c8c9" providerId="ADAL" clId="{932F729B-CF4F-4AA1-AD03-FA2EB7A09255}" dt="2023-09-10T22:21:02.078" v="111" actId="20577"/>
        <pc:sldMkLst>
          <pc:docMk/>
          <pc:sldMk cId="0" sldId="271"/>
        </pc:sldMkLst>
        <pc:spChg chg="mod">
          <ac:chgData name="Diego Zabala" userId="210014a7-c3e2-4284-81d5-a5a53d37c8c9" providerId="ADAL" clId="{932F729B-CF4F-4AA1-AD03-FA2EB7A09255}" dt="2023-09-10T22:21:02.078" v="111" actId="20577"/>
          <ac:spMkLst>
            <pc:docMk/>
            <pc:sldMk cId="0" sldId="271"/>
            <ac:spMk id="221" creationId="{00000000-0000-0000-0000-000000000000}"/>
          </ac:spMkLst>
        </pc:spChg>
      </pc:sldChg>
    </pc:docChg>
  </pc:docChgLst>
  <pc:docChgLst>
    <pc:chgData name="Diego Zabala" userId="210014a7-c3e2-4284-81d5-a5a53d37c8c9" providerId="ADAL" clId="{89F65E11-426B-4EBD-AA81-D3691B82BBA7}"/>
    <pc:docChg chg="undo custSel addSld delSld modSld sldOrd">
      <pc:chgData name="Diego Zabala" userId="210014a7-c3e2-4284-81d5-a5a53d37c8c9" providerId="ADAL" clId="{89F65E11-426B-4EBD-AA81-D3691B82BBA7}" dt="2023-09-16T15:20:32.514" v="2452" actId="20577"/>
      <pc:docMkLst>
        <pc:docMk/>
      </pc:docMkLst>
      <pc:sldChg chg="modSp mod">
        <pc:chgData name="Diego Zabala" userId="210014a7-c3e2-4284-81d5-a5a53d37c8c9" providerId="ADAL" clId="{89F65E11-426B-4EBD-AA81-D3691B82BBA7}" dt="2023-09-16T11:53:38.628" v="8" actId="20577"/>
        <pc:sldMkLst>
          <pc:docMk/>
          <pc:sldMk cId="0" sldId="258"/>
        </pc:sldMkLst>
        <pc:spChg chg="mod">
          <ac:chgData name="Diego Zabala" userId="210014a7-c3e2-4284-81d5-a5a53d37c8c9" providerId="ADAL" clId="{89F65E11-426B-4EBD-AA81-D3691B82BBA7}" dt="2023-09-16T11:53:29.387" v="1" actId="20577"/>
          <ac:spMkLst>
            <pc:docMk/>
            <pc:sldMk cId="0" sldId="258"/>
            <ac:spMk id="82" creationId="{00000000-0000-0000-0000-000000000000}"/>
          </ac:spMkLst>
        </pc:spChg>
        <pc:spChg chg="mod">
          <ac:chgData name="Diego Zabala" userId="210014a7-c3e2-4284-81d5-a5a53d37c8c9" providerId="ADAL" clId="{89F65E11-426B-4EBD-AA81-D3691B82BBA7}" dt="2023-09-16T11:53:38.628" v="8" actId="20577"/>
          <ac:spMkLst>
            <pc:docMk/>
            <pc:sldMk cId="0" sldId="258"/>
            <ac:spMk id="83" creationId="{00000000-0000-0000-0000-000000000000}"/>
          </ac:spMkLst>
        </pc:spChg>
      </pc:sldChg>
      <pc:sldChg chg="modSp mod">
        <pc:chgData name="Diego Zabala" userId="210014a7-c3e2-4284-81d5-a5a53d37c8c9" providerId="ADAL" clId="{89F65E11-426B-4EBD-AA81-D3691B82BBA7}" dt="2023-09-16T14:12:10.569" v="1867" actId="20577"/>
        <pc:sldMkLst>
          <pc:docMk/>
          <pc:sldMk cId="0" sldId="259"/>
        </pc:sldMkLst>
        <pc:spChg chg="mod">
          <ac:chgData name="Diego Zabala" userId="210014a7-c3e2-4284-81d5-a5a53d37c8c9" providerId="ADAL" clId="{89F65E11-426B-4EBD-AA81-D3691B82BBA7}" dt="2023-09-16T14:12:05.322" v="1861" actId="20577"/>
          <ac:spMkLst>
            <pc:docMk/>
            <pc:sldMk cId="0" sldId="259"/>
            <ac:spMk id="93" creationId="{00000000-0000-0000-0000-000000000000}"/>
          </ac:spMkLst>
        </pc:spChg>
        <pc:spChg chg="mod">
          <ac:chgData name="Diego Zabala" userId="210014a7-c3e2-4284-81d5-a5a53d37c8c9" providerId="ADAL" clId="{89F65E11-426B-4EBD-AA81-D3691B82BBA7}" dt="2023-09-16T14:12:10.569" v="1867" actId="20577"/>
          <ac:spMkLst>
            <pc:docMk/>
            <pc:sldMk cId="0" sldId="259"/>
            <ac:spMk id="95" creationId="{00000000-0000-0000-0000-000000000000}"/>
          </ac:spMkLst>
        </pc:spChg>
      </pc:sldChg>
      <pc:sldChg chg="modSp mod">
        <pc:chgData name="Diego Zabala" userId="210014a7-c3e2-4284-81d5-a5a53d37c8c9" providerId="ADAL" clId="{89F65E11-426B-4EBD-AA81-D3691B82BBA7}" dt="2023-09-16T12:10:07.111" v="496" actId="20577"/>
        <pc:sldMkLst>
          <pc:docMk/>
          <pc:sldMk cId="0" sldId="260"/>
        </pc:sldMkLst>
        <pc:spChg chg="mod">
          <ac:chgData name="Diego Zabala" userId="210014a7-c3e2-4284-81d5-a5a53d37c8c9" providerId="ADAL" clId="{89F65E11-426B-4EBD-AA81-D3691B82BBA7}" dt="2023-09-16T12:10:07.111" v="496" actId="20577"/>
          <ac:spMkLst>
            <pc:docMk/>
            <pc:sldMk cId="0" sldId="260"/>
            <ac:spMk id="108" creationId="{00000000-0000-0000-0000-000000000000}"/>
          </ac:spMkLst>
        </pc:spChg>
        <pc:spChg chg="mod">
          <ac:chgData name="Diego Zabala" userId="210014a7-c3e2-4284-81d5-a5a53d37c8c9" providerId="ADAL" clId="{89F65E11-426B-4EBD-AA81-D3691B82BBA7}" dt="2023-09-16T12:08:58.683" v="398" actId="14100"/>
          <ac:spMkLst>
            <pc:docMk/>
            <pc:sldMk cId="0" sldId="260"/>
            <ac:spMk id="110" creationId="{00000000-0000-0000-0000-000000000000}"/>
          </ac:spMkLst>
        </pc:spChg>
      </pc:sldChg>
      <pc:sldChg chg="modSp mod ord">
        <pc:chgData name="Diego Zabala" userId="210014a7-c3e2-4284-81d5-a5a53d37c8c9" providerId="ADAL" clId="{89F65E11-426B-4EBD-AA81-D3691B82BBA7}" dt="2023-09-16T12:55:01.370" v="1234" actId="20577"/>
        <pc:sldMkLst>
          <pc:docMk/>
          <pc:sldMk cId="0" sldId="261"/>
        </pc:sldMkLst>
        <pc:spChg chg="mod">
          <ac:chgData name="Diego Zabala" userId="210014a7-c3e2-4284-81d5-a5a53d37c8c9" providerId="ADAL" clId="{89F65E11-426B-4EBD-AA81-D3691B82BBA7}" dt="2023-09-16T12:55:01.370" v="1234" actId="20577"/>
          <ac:spMkLst>
            <pc:docMk/>
            <pc:sldMk cId="0" sldId="261"/>
            <ac:spMk id="115" creationId="{00000000-0000-0000-0000-000000000000}"/>
          </ac:spMkLst>
        </pc:spChg>
      </pc:sldChg>
      <pc:sldChg chg="modSp mod">
        <pc:chgData name="Diego Zabala" userId="210014a7-c3e2-4284-81d5-a5a53d37c8c9" providerId="ADAL" clId="{89F65E11-426B-4EBD-AA81-D3691B82BBA7}" dt="2023-09-16T15:07:40.673" v="2045" actId="20577"/>
        <pc:sldMkLst>
          <pc:docMk/>
          <pc:sldMk cId="0" sldId="271"/>
        </pc:sldMkLst>
        <pc:spChg chg="mod">
          <ac:chgData name="Diego Zabala" userId="210014a7-c3e2-4284-81d5-a5a53d37c8c9" providerId="ADAL" clId="{89F65E11-426B-4EBD-AA81-D3691B82BBA7}" dt="2023-09-16T15:07:40.673" v="2045" actId="20577"/>
          <ac:spMkLst>
            <pc:docMk/>
            <pc:sldMk cId="0" sldId="271"/>
            <ac:spMk id="221" creationId="{00000000-0000-0000-0000-000000000000}"/>
          </ac:spMkLst>
        </pc:spChg>
      </pc:sldChg>
      <pc:sldChg chg="addSp delSp modSp add mod">
        <pc:chgData name="Diego Zabala" userId="210014a7-c3e2-4284-81d5-a5a53d37c8c9" providerId="ADAL" clId="{89F65E11-426B-4EBD-AA81-D3691B82BBA7}" dt="2023-09-16T15:18:25.311" v="2413" actId="20577"/>
        <pc:sldMkLst>
          <pc:docMk/>
          <pc:sldMk cId="0" sldId="275"/>
        </pc:sldMkLst>
        <pc:spChg chg="add del mod">
          <ac:chgData name="Diego Zabala" userId="210014a7-c3e2-4284-81d5-a5a53d37c8c9" providerId="ADAL" clId="{89F65E11-426B-4EBD-AA81-D3691B82BBA7}" dt="2023-09-16T13:03:09.275" v="1371"/>
          <ac:spMkLst>
            <pc:docMk/>
            <pc:sldMk cId="0" sldId="275"/>
            <ac:spMk id="4" creationId="{56A53A4C-F193-05F4-EBD6-EC942AF471C7}"/>
          </ac:spMkLst>
        </pc:spChg>
        <pc:spChg chg="add del mod">
          <ac:chgData name="Diego Zabala" userId="210014a7-c3e2-4284-81d5-a5a53d37c8c9" providerId="ADAL" clId="{89F65E11-426B-4EBD-AA81-D3691B82BBA7}" dt="2023-09-16T13:06:18.630" v="1408"/>
          <ac:spMkLst>
            <pc:docMk/>
            <pc:sldMk cId="0" sldId="275"/>
            <ac:spMk id="15" creationId="{2E3C5E21-153E-FFA0-AC37-7B1E8BDD1ECF}"/>
          </ac:spMkLst>
        </pc:spChg>
        <pc:spChg chg="add del mod">
          <ac:chgData name="Diego Zabala" userId="210014a7-c3e2-4284-81d5-a5a53d37c8c9" providerId="ADAL" clId="{89F65E11-426B-4EBD-AA81-D3691B82BBA7}" dt="2023-09-16T13:06:18.630" v="1408"/>
          <ac:spMkLst>
            <pc:docMk/>
            <pc:sldMk cId="0" sldId="275"/>
            <ac:spMk id="16" creationId="{89A55EAA-F372-6816-42DC-ACC9C20EC3C2}"/>
          </ac:spMkLst>
        </pc:spChg>
        <pc:spChg chg="add del mod">
          <ac:chgData name="Diego Zabala" userId="210014a7-c3e2-4284-81d5-a5a53d37c8c9" providerId="ADAL" clId="{89F65E11-426B-4EBD-AA81-D3691B82BBA7}" dt="2023-09-16T13:06:23.162" v="1411" actId="478"/>
          <ac:spMkLst>
            <pc:docMk/>
            <pc:sldMk cId="0" sldId="275"/>
            <ac:spMk id="19" creationId="{ADAD00F1-962D-8041-7E11-9A741C651CCD}"/>
          </ac:spMkLst>
        </pc:spChg>
        <pc:spChg chg="add mod">
          <ac:chgData name="Diego Zabala" userId="210014a7-c3e2-4284-81d5-a5a53d37c8c9" providerId="ADAL" clId="{89F65E11-426B-4EBD-AA81-D3691B82BBA7}" dt="2023-09-16T13:06:20.783" v="1410"/>
          <ac:spMkLst>
            <pc:docMk/>
            <pc:sldMk cId="0" sldId="275"/>
            <ac:spMk id="20" creationId="{638C0816-2093-3A0D-9862-AFCF9592AF9D}"/>
          </ac:spMkLst>
        </pc:spChg>
        <pc:spChg chg="add mod">
          <ac:chgData name="Diego Zabala" userId="210014a7-c3e2-4284-81d5-a5a53d37c8c9" providerId="ADAL" clId="{89F65E11-426B-4EBD-AA81-D3691B82BBA7}" dt="2023-09-16T15:18:25.311" v="2413" actId="20577"/>
          <ac:spMkLst>
            <pc:docMk/>
            <pc:sldMk cId="0" sldId="275"/>
            <ac:spMk id="21" creationId="{32716DF3-1190-6400-137E-115661C1F21D}"/>
          </ac:spMkLst>
        </pc:spChg>
        <pc:spChg chg="mod">
          <ac:chgData name="Diego Zabala" userId="210014a7-c3e2-4284-81d5-a5a53d37c8c9" providerId="ADAL" clId="{89F65E11-426B-4EBD-AA81-D3691B82BBA7}" dt="2023-09-16T13:07:00.731" v="1443" actId="207"/>
          <ac:spMkLst>
            <pc:docMk/>
            <pc:sldMk cId="0" sldId="275"/>
            <ac:spMk id="78" creationId="{D0E88578-1DE8-D3F6-1C88-EC89F78D6953}"/>
          </ac:spMkLst>
        </pc:spChg>
        <pc:spChg chg="mod">
          <ac:chgData name="Diego Zabala" userId="210014a7-c3e2-4284-81d5-a5a53d37c8c9" providerId="ADAL" clId="{89F65E11-426B-4EBD-AA81-D3691B82BBA7}" dt="2023-09-16T13:07:16.973" v="1447" actId="207"/>
          <ac:spMkLst>
            <pc:docMk/>
            <pc:sldMk cId="0" sldId="275"/>
            <ac:spMk id="79" creationId="{7540CA1B-28C6-E175-A188-7939B5E49CA8}"/>
          </ac:spMkLst>
        </pc:spChg>
        <pc:spChg chg="mod">
          <ac:chgData name="Diego Zabala" userId="210014a7-c3e2-4284-81d5-a5a53d37c8c9" providerId="ADAL" clId="{89F65E11-426B-4EBD-AA81-D3691B82BBA7}" dt="2023-09-16T13:07:21.664" v="1448" actId="207"/>
          <ac:spMkLst>
            <pc:docMk/>
            <pc:sldMk cId="0" sldId="275"/>
            <ac:spMk id="80" creationId="{AECE2A5F-2889-B46F-E170-72E0E93FE447}"/>
          </ac:spMkLst>
        </pc:spChg>
        <pc:spChg chg="mod">
          <ac:chgData name="Diego Zabala" userId="210014a7-c3e2-4284-81d5-a5a53d37c8c9" providerId="ADAL" clId="{89F65E11-426B-4EBD-AA81-D3691B82BBA7}" dt="2023-09-16T13:06:45.009" v="1437" actId="207"/>
          <ac:spMkLst>
            <pc:docMk/>
            <pc:sldMk cId="0" sldId="275"/>
            <ac:spMk id="81" creationId="{DD52FB2E-606C-0C62-2E37-58DE4F999BD2}"/>
          </ac:spMkLst>
        </pc:spChg>
        <pc:spChg chg="mod">
          <ac:chgData name="Diego Zabala" userId="210014a7-c3e2-4284-81d5-a5a53d37c8c9" providerId="ADAL" clId="{89F65E11-426B-4EBD-AA81-D3691B82BBA7}" dt="2023-09-16T13:06:43.030" v="1436" actId="207"/>
          <ac:spMkLst>
            <pc:docMk/>
            <pc:sldMk cId="0" sldId="275"/>
            <ac:spMk id="83" creationId="{CCE091DC-C6D1-A15C-7354-97396BA13F49}"/>
          </ac:spMkLst>
        </pc:spChg>
        <pc:spChg chg="mod">
          <ac:chgData name="Diego Zabala" userId="210014a7-c3e2-4284-81d5-a5a53d37c8c9" providerId="ADAL" clId="{89F65E11-426B-4EBD-AA81-D3691B82BBA7}" dt="2023-09-16T13:07:11.232" v="1445" actId="207"/>
          <ac:spMkLst>
            <pc:docMk/>
            <pc:sldMk cId="0" sldId="275"/>
            <ac:spMk id="98" creationId="{1AF1305D-CD3B-38BB-EAF2-AF76EA584151}"/>
          </ac:spMkLst>
        </pc:spChg>
        <pc:spChg chg="mod">
          <ac:chgData name="Diego Zabala" userId="210014a7-c3e2-4284-81d5-a5a53d37c8c9" providerId="ADAL" clId="{89F65E11-426B-4EBD-AA81-D3691B82BBA7}" dt="2023-09-16T13:07:08.886" v="1444" actId="207"/>
          <ac:spMkLst>
            <pc:docMk/>
            <pc:sldMk cId="0" sldId="275"/>
            <ac:spMk id="106" creationId="{7C86C0F6-73CD-E8BE-2DE6-6C2B88A1C058}"/>
          </ac:spMkLst>
        </pc:spChg>
        <pc:spChg chg="mod">
          <ac:chgData name="Diego Zabala" userId="210014a7-c3e2-4284-81d5-a5a53d37c8c9" providerId="ADAL" clId="{89F65E11-426B-4EBD-AA81-D3691B82BBA7}" dt="2023-09-16T13:07:29.096" v="1451" actId="207"/>
          <ac:spMkLst>
            <pc:docMk/>
            <pc:sldMk cId="0" sldId="275"/>
            <ac:spMk id="109" creationId="{1BC0EC42-8735-0BE7-E667-5596FD1F9BDA}"/>
          </ac:spMkLst>
        </pc:spChg>
        <pc:spChg chg="mod">
          <ac:chgData name="Diego Zabala" userId="210014a7-c3e2-4284-81d5-a5a53d37c8c9" providerId="ADAL" clId="{89F65E11-426B-4EBD-AA81-D3691B82BBA7}" dt="2023-09-16T13:07:26.454" v="1450" actId="207"/>
          <ac:spMkLst>
            <pc:docMk/>
            <pc:sldMk cId="0" sldId="275"/>
            <ac:spMk id="114" creationId="{610A3FC2-3E7F-74AF-0E3E-FD3B1EEE92A4}"/>
          </ac:spMkLst>
        </pc:spChg>
        <pc:spChg chg="mod">
          <ac:chgData name="Diego Zabala" userId="210014a7-c3e2-4284-81d5-a5a53d37c8c9" providerId="ADAL" clId="{89F65E11-426B-4EBD-AA81-D3691B82BBA7}" dt="2023-09-16T13:07:14.323" v="1446" actId="207"/>
          <ac:spMkLst>
            <pc:docMk/>
            <pc:sldMk cId="0" sldId="275"/>
            <ac:spMk id="116" creationId="{71899A24-08FE-BCE0-7F67-47C8214B1EA4}"/>
          </ac:spMkLst>
        </pc:spChg>
        <pc:spChg chg="mod">
          <ac:chgData name="Diego Zabala" userId="210014a7-c3e2-4284-81d5-a5a53d37c8c9" providerId="ADAL" clId="{89F65E11-426B-4EBD-AA81-D3691B82BBA7}" dt="2023-09-16T13:07:23.688" v="1449" actId="207"/>
          <ac:spMkLst>
            <pc:docMk/>
            <pc:sldMk cId="0" sldId="275"/>
            <ac:spMk id="118" creationId="{C1551DFE-98F0-9B5B-B739-EB0A123012B1}"/>
          </ac:spMkLst>
        </pc:spChg>
        <pc:spChg chg="del mod">
          <ac:chgData name="Diego Zabala" userId="210014a7-c3e2-4284-81d5-a5a53d37c8c9" providerId="ADAL" clId="{89F65E11-426B-4EBD-AA81-D3691B82BBA7}" dt="2023-09-16T13:06:20.523" v="1409" actId="478"/>
          <ac:spMkLst>
            <pc:docMk/>
            <pc:sldMk cId="0" sldId="275"/>
            <ac:spMk id="18435" creationId="{118827E9-87FC-4554-A1C2-FD46DA453888}"/>
          </ac:spMkLst>
        </pc:spChg>
        <pc:spChg chg="mod">
          <ac:chgData name="Diego Zabala" userId="210014a7-c3e2-4284-81d5-a5a53d37c8c9" providerId="ADAL" clId="{89F65E11-426B-4EBD-AA81-D3691B82BBA7}" dt="2023-09-16T13:02:42.029" v="1367" actId="207"/>
          <ac:spMkLst>
            <pc:docMk/>
            <pc:sldMk cId="0" sldId="275"/>
            <ac:spMk id="18437" creationId="{5576D3AC-56E2-7BC5-D5E8-0DFB5FA5CBD8}"/>
          </ac:spMkLst>
        </pc:spChg>
        <pc:spChg chg="mod">
          <ac:chgData name="Diego Zabala" userId="210014a7-c3e2-4284-81d5-a5a53d37c8c9" providerId="ADAL" clId="{89F65E11-426B-4EBD-AA81-D3691B82BBA7}" dt="2023-09-16T13:06:51.531" v="1440" actId="207"/>
          <ac:spMkLst>
            <pc:docMk/>
            <pc:sldMk cId="0" sldId="275"/>
            <ac:spMk id="18453" creationId="{DA701CC3-28D1-D2AF-843E-ABF956813637}"/>
          </ac:spMkLst>
        </pc:spChg>
        <pc:spChg chg="mod">
          <ac:chgData name="Diego Zabala" userId="210014a7-c3e2-4284-81d5-a5a53d37c8c9" providerId="ADAL" clId="{89F65E11-426B-4EBD-AA81-D3691B82BBA7}" dt="2023-09-16T13:06:49.574" v="1439" actId="207"/>
          <ac:spMkLst>
            <pc:docMk/>
            <pc:sldMk cId="0" sldId="275"/>
            <ac:spMk id="18454" creationId="{3538D619-4125-58AA-29C2-7D6779F3E260}"/>
          </ac:spMkLst>
        </pc:spChg>
        <pc:spChg chg="mod">
          <ac:chgData name="Diego Zabala" userId="210014a7-c3e2-4284-81d5-a5a53d37c8c9" providerId="ADAL" clId="{89F65E11-426B-4EBD-AA81-D3691B82BBA7}" dt="2023-09-16T13:06:54.016" v="1441" actId="207"/>
          <ac:spMkLst>
            <pc:docMk/>
            <pc:sldMk cId="0" sldId="275"/>
            <ac:spMk id="18461" creationId="{4EBEB7E9-28AE-B344-6799-DE32CF2B60B8}"/>
          </ac:spMkLst>
        </pc:spChg>
        <pc:spChg chg="mod">
          <ac:chgData name="Diego Zabala" userId="210014a7-c3e2-4284-81d5-a5a53d37c8c9" providerId="ADAL" clId="{89F65E11-426B-4EBD-AA81-D3691B82BBA7}" dt="2023-09-16T13:06:47.251" v="1438" actId="207"/>
          <ac:spMkLst>
            <pc:docMk/>
            <pc:sldMk cId="0" sldId="275"/>
            <ac:spMk id="18473" creationId="{269AAC4C-0876-C2B9-1C99-824CDA48E2E9}"/>
          </ac:spMkLst>
        </pc:spChg>
        <pc:spChg chg="mod">
          <ac:chgData name="Diego Zabala" userId="210014a7-c3e2-4284-81d5-a5a53d37c8c9" providerId="ADAL" clId="{89F65E11-426B-4EBD-AA81-D3691B82BBA7}" dt="2023-09-16T13:06:57.412" v="1442" actId="207"/>
          <ac:spMkLst>
            <pc:docMk/>
            <pc:sldMk cId="0" sldId="275"/>
            <ac:spMk id="18474" creationId="{86C68B24-6720-8BFF-BB12-A3774188EBDB}"/>
          </ac:spMkLst>
        </pc:spChg>
        <pc:picChg chg="add del mod">
          <ac:chgData name="Diego Zabala" userId="210014a7-c3e2-4284-81d5-a5a53d37c8c9" providerId="ADAL" clId="{89F65E11-426B-4EBD-AA81-D3691B82BBA7}" dt="2023-09-16T13:06:18.630" v="1408"/>
          <ac:picMkLst>
            <pc:docMk/>
            <pc:sldMk cId="0" sldId="275"/>
            <ac:picMk id="17" creationId="{891089E1-245D-1557-11B7-D86A76F9F9AE}"/>
          </ac:picMkLst>
        </pc:picChg>
        <pc:picChg chg="add mod">
          <ac:chgData name="Diego Zabala" userId="210014a7-c3e2-4284-81d5-a5a53d37c8c9" providerId="ADAL" clId="{89F65E11-426B-4EBD-AA81-D3691B82BBA7}" dt="2023-09-16T13:06:20.783" v="1410"/>
          <ac:picMkLst>
            <pc:docMk/>
            <pc:sldMk cId="0" sldId="275"/>
            <ac:picMk id="22" creationId="{F084C5E0-1495-17BE-E3F1-351D05A30F10}"/>
          </ac:picMkLst>
        </pc:picChg>
        <pc:cxnChg chg="add del mod">
          <ac:chgData name="Diego Zabala" userId="210014a7-c3e2-4284-81d5-a5a53d37c8c9" providerId="ADAL" clId="{89F65E11-426B-4EBD-AA81-D3691B82BBA7}" dt="2023-09-16T13:01:26.804" v="1361" actId="478"/>
          <ac:cxnSpMkLst>
            <pc:docMk/>
            <pc:sldMk cId="0" sldId="275"/>
            <ac:cxnSpMk id="2" creationId="{EC3D5654-1F9A-0276-09DA-FEE1B0936F30}"/>
          </ac:cxnSpMkLst>
        </pc:cxnChg>
        <pc:cxnChg chg="add del mod">
          <ac:chgData name="Diego Zabala" userId="210014a7-c3e2-4284-81d5-a5a53d37c8c9" providerId="ADAL" clId="{89F65E11-426B-4EBD-AA81-D3691B82BBA7}" dt="2023-09-16T13:03:09.275" v="1371"/>
          <ac:cxnSpMkLst>
            <pc:docMk/>
            <pc:sldMk cId="0" sldId="275"/>
            <ac:cxnSpMk id="6" creationId="{F94D6C97-0F9D-FE63-E3F9-478FE54A8E91}"/>
          </ac:cxnSpMkLst>
        </pc:cxnChg>
        <pc:cxnChg chg="add mod">
          <ac:chgData name="Diego Zabala" userId="210014a7-c3e2-4284-81d5-a5a53d37c8c9" providerId="ADAL" clId="{89F65E11-426B-4EBD-AA81-D3691B82BBA7}" dt="2023-09-16T13:03:28.520" v="1376" actId="14100"/>
          <ac:cxnSpMkLst>
            <pc:docMk/>
            <pc:sldMk cId="0" sldId="275"/>
            <ac:cxnSpMk id="7" creationId="{5F777878-8A05-E71C-0A96-C7CD0AE7EEF3}"/>
          </ac:cxnSpMkLst>
        </pc:cxnChg>
        <pc:cxnChg chg="mod">
          <ac:chgData name="Diego Zabala" userId="210014a7-c3e2-4284-81d5-a5a53d37c8c9" providerId="ADAL" clId="{89F65E11-426B-4EBD-AA81-D3691B82BBA7}" dt="2023-09-16T13:03:42.258" v="1378" actId="692"/>
          <ac:cxnSpMkLst>
            <pc:docMk/>
            <pc:sldMk cId="0" sldId="275"/>
            <ac:cxnSpMk id="40" creationId="{88CA4C89-A168-CE0F-1589-AC5BE1EFAC52}"/>
          </ac:cxnSpMkLst>
        </pc:cxnChg>
        <pc:cxnChg chg="mod">
          <ac:chgData name="Diego Zabala" userId="210014a7-c3e2-4284-81d5-a5a53d37c8c9" providerId="ADAL" clId="{89F65E11-426B-4EBD-AA81-D3691B82BBA7}" dt="2023-09-16T13:03:36.805" v="1377" actId="692"/>
          <ac:cxnSpMkLst>
            <pc:docMk/>
            <pc:sldMk cId="0" sldId="275"/>
            <ac:cxnSpMk id="41" creationId="{33422CD9-3448-73CA-AD9A-D309AA103FD9}"/>
          </ac:cxnSpMkLst>
        </pc:cxnChg>
        <pc:cxnChg chg="mod">
          <ac:chgData name="Diego Zabala" userId="210014a7-c3e2-4284-81d5-a5a53d37c8c9" providerId="ADAL" clId="{89F65E11-426B-4EBD-AA81-D3691B82BBA7}" dt="2023-09-16T13:02:08.603" v="1363" actId="692"/>
          <ac:cxnSpMkLst>
            <pc:docMk/>
            <pc:sldMk cId="0" sldId="275"/>
            <ac:cxnSpMk id="45" creationId="{9006AE02-A83C-DA24-B3AD-528ACBC9980E}"/>
          </ac:cxnSpMkLst>
        </pc:cxnChg>
        <pc:cxnChg chg="mod">
          <ac:chgData name="Diego Zabala" userId="210014a7-c3e2-4284-81d5-a5a53d37c8c9" providerId="ADAL" clId="{89F65E11-426B-4EBD-AA81-D3691B82BBA7}" dt="2023-09-16T13:04:37.809" v="1383" actId="14100"/>
          <ac:cxnSpMkLst>
            <pc:docMk/>
            <pc:sldMk cId="0" sldId="275"/>
            <ac:cxnSpMk id="46" creationId="{9C8BD429-FB4E-7C0E-9B43-8224F1792424}"/>
          </ac:cxnSpMkLst>
        </pc:cxnChg>
        <pc:cxnChg chg="mod">
          <ac:chgData name="Diego Zabala" userId="210014a7-c3e2-4284-81d5-a5a53d37c8c9" providerId="ADAL" clId="{89F65E11-426B-4EBD-AA81-D3691B82BBA7}" dt="2023-09-16T13:04:56.067" v="1384" actId="692"/>
          <ac:cxnSpMkLst>
            <pc:docMk/>
            <pc:sldMk cId="0" sldId="275"/>
            <ac:cxnSpMk id="56" creationId="{0885DE5C-3DAD-E539-8B6F-65EB5886FCE6}"/>
          </ac:cxnSpMkLst>
        </pc:cxnChg>
        <pc:cxnChg chg="mod">
          <ac:chgData name="Diego Zabala" userId="210014a7-c3e2-4284-81d5-a5a53d37c8c9" providerId="ADAL" clId="{89F65E11-426B-4EBD-AA81-D3691B82BBA7}" dt="2023-09-16T13:02:28.494" v="1366" actId="692"/>
          <ac:cxnSpMkLst>
            <pc:docMk/>
            <pc:sldMk cId="0" sldId="275"/>
            <ac:cxnSpMk id="68" creationId="{256EFD5B-F3E4-ECF1-BBA2-99516E5E8DD8}"/>
          </ac:cxnSpMkLst>
        </pc:cxnChg>
        <pc:cxnChg chg="mod">
          <ac:chgData name="Diego Zabala" userId="210014a7-c3e2-4284-81d5-a5a53d37c8c9" providerId="ADAL" clId="{89F65E11-426B-4EBD-AA81-D3691B82BBA7}" dt="2023-09-16T13:02:28.494" v="1366" actId="692"/>
          <ac:cxnSpMkLst>
            <pc:docMk/>
            <pc:sldMk cId="0" sldId="275"/>
            <ac:cxnSpMk id="69" creationId="{A91EA4E8-EDD2-3D62-B64A-AD8432F6B243}"/>
          </ac:cxnSpMkLst>
        </pc:cxnChg>
        <pc:cxnChg chg="mod">
          <ac:chgData name="Diego Zabala" userId="210014a7-c3e2-4284-81d5-a5a53d37c8c9" providerId="ADAL" clId="{89F65E11-426B-4EBD-AA81-D3691B82BBA7}" dt="2023-09-16T13:02:52.650" v="1368" actId="692"/>
          <ac:cxnSpMkLst>
            <pc:docMk/>
            <pc:sldMk cId="0" sldId="275"/>
            <ac:cxnSpMk id="70" creationId="{02B8096E-D2B2-C87B-9E50-21DC48548558}"/>
          </ac:cxnSpMkLst>
        </pc:cxnChg>
        <pc:cxnChg chg="mod">
          <ac:chgData name="Diego Zabala" userId="210014a7-c3e2-4284-81d5-a5a53d37c8c9" providerId="ADAL" clId="{89F65E11-426B-4EBD-AA81-D3691B82BBA7}" dt="2023-09-16T13:02:42.029" v="1367" actId="207"/>
          <ac:cxnSpMkLst>
            <pc:docMk/>
            <pc:sldMk cId="0" sldId="275"/>
            <ac:cxnSpMk id="71" creationId="{72163E09-E3C9-638F-E9F9-36C87126E0FA}"/>
          </ac:cxnSpMkLst>
        </pc:cxnChg>
        <pc:cxnChg chg="mod">
          <ac:chgData name="Diego Zabala" userId="210014a7-c3e2-4284-81d5-a5a53d37c8c9" providerId="ADAL" clId="{89F65E11-426B-4EBD-AA81-D3691B82BBA7}" dt="2023-09-16T13:02:28.494" v="1366" actId="692"/>
          <ac:cxnSpMkLst>
            <pc:docMk/>
            <pc:sldMk cId="0" sldId="275"/>
            <ac:cxnSpMk id="72" creationId="{3A3B7716-0F37-DFA2-33B3-8C94C03BB3D8}"/>
          </ac:cxnSpMkLst>
        </pc:cxnChg>
        <pc:cxnChg chg="mod">
          <ac:chgData name="Diego Zabala" userId="210014a7-c3e2-4284-81d5-a5a53d37c8c9" providerId="ADAL" clId="{89F65E11-426B-4EBD-AA81-D3691B82BBA7}" dt="2023-09-16T13:02:28.494" v="1366" actId="692"/>
          <ac:cxnSpMkLst>
            <pc:docMk/>
            <pc:sldMk cId="0" sldId="275"/>
            <ac:cxnSpMk id="84" creationId="{196CED6E-7A4D-EC82-90D3-66C9F3C0D545}"/>
          </ac:cxnSpMkLst>
        </pc:cxnChg>
        <pc:cxnChg chg="mod">
          <ac:chgData name="Diego Zabala" userId="210014a7-c3e2-4284-81d5-a5a53d37c8c9" providerId="ADAL" clId="{89F65E11-426B-4EBD-AA81-D3691B82BBA7}" dt="2023-09-16T13:03:01.328" v="1369" actId="692"/>
          <ac:cxnSpMkLst>
            <pc:docMk/>
            <pc:sldMk cId="0" sldId="275"/>
            <ac:cxnSpMk id="85" creationId="{5F7FC558-BFBE-33F8-EC7C-50AB366CA245}"/>
          </ac:cxnSpMkLst>
        </pc:cxnChg>
        <pc:cxnChg chg="mod">
          <ac:chgData name="Diego Zabala" userId="210014a7-c3e2-4284-81d5-a5a53d37c8c9" providerId="ADAL" clId="{89F65E11-426B-4EBD-AA81-D3691B82BBA7}" dt="2023-09-16T13:05:33.096" v="1390" actId="14100"/>
          <ac:cxnSpMkLst>
            <pc:docMk/>
            <pc:sldMk cId="0" sldId="275"/>
            <ac:cxnSpMk id="93" creationId="{DBA4DA41-4CEB-FF23-5E79-02CCF3613157}"/>
          </ac:cxnSpMkLst>
        </pc:cxnChg>
        <pc:cxnChg chg="mod">
          <ac:chgData name="Diego Zabala" userId="210014a7-c3e2-4284-81d5-a5a53d37c8c9" providerId="ADAL" clId="{89F65E11-426B-4EBD-AA81-D3691B82BBA7}" dt="2023-09-16T13:05:25.318" v="1388" actId="692"/>
          <ac:cxnSpMkLst>
            <pc:docMk/>
            <pc:sldMk cId="0" sldId="275"/>
            <ac:cxnSpMk id="94" creationId="{B0159784-75C0-8A83-94E2-B7AE8F3CD72F}"/>
          </ac:cxnSpMkLst>
        </pc:cxnChg>
        <pc:cxnChg chg="mod">
          <ac:chgData name="Diego Zabala" userId="210014a7-c3e2-4284-81d5-a5a53d37c8c9" providerId="ADAL" clId="{89F65E11-426B-4EBD-AA81-D3691B82BBA7}" dt="2023-09-16T13:05:38.381" v="1391" actId="692"/>
          <ac:cxnSpMkLst>
            <pc:docMk/>
            <pc:sldMk cId="0" sldId="275"/>
            <ac:cxnSpMk id="96" creationId="{578F0FFF-FDB8-BB17-1394-40855F9615E2}"/>
          </ac:cxnSpMkLst>
        </pc:cxnChg>
        <pc:cxnChg chg="mod">
          <ac:chgData name="Diego Zabala" userId="210014a7-c3e2-4284-81d5-a5a53d37c8c9" providerId="ADAL" clId="{89F65E11-426B-4EBD-AA81-D3691B82BBA7}" dt="2023-09-16T13:05:29.605" v="1389" actId="692"/>
          <ac:cxnSpMkLst>
            <pc:docMk/>
            <pc:sldMk cId="0" sldId="275"/>
            <ac:cxnSpMk id="101" creationId="{2F92C2AC-4658-3C7E-7C2C-405137F3DB1D}"/>
          </ac:cxnSpMkLst>
        </pc:cxnChg>
      </pc:sldChg>
      <pc:sldChg chg="del">
        <pc:chgData name="Diego Zabala" userId="210014a7-c3e2-4284-81d5-a5a53d37c8c9" providerId="ADAL" clId="{89F65E11-426B-4EBD-AA81-D3691B82BBA7}" dt="2023-09-16T15:06:43.968" v="1962" actId="47"/>
        <pc:sldMkLst>
          <pc:docMk/>
          <pc:sldMk cId="0" sldId="280"/>
        </pc:sldMkLst>
      </pc:sldChg>
      <pc:sldChg chg="modSp add mod">
        <pc:chgData name="Diego Zabala" userId="210014a7-c3e2-4284-81d5-a5a53d37c8c9" providerId="ADAL" clId="{89F65E11-426B-4EBD-AA81-D3691B82BBA7}" dt="2023-09-16T15:19:11.047" v="2431" actId="14100"/>
        <pc:sldMkLst>
          <pc:docMk/>
          <pc:sldMk cId="0" sldId="281"/>
        </pc:sldMkLst>
        <pc:spChg chg="mod">
          <ac:chgData name="Diego Zabala" userId="210014a7-c3e2-4284-81d5-a5a53d37c8c9" providerId="ADAL" clId="{89F65E11-426B-4EBD-AA81-D3691B82BBA7}" dt="2023-09-16T15:18:53.716" v="2421" actId="20577"/>
          <ac:spMkLst>
            <pc:docMk/>
            <pc:sldMk cId="0" sldId="281"/>
            <ac:spMk id="318" creationId="{00000000-0000-0000-0000-000000000000}"/>
          </ac:spMkLst>
        </pc:spChg>
        <pc:spChg chg="mod">
          <ac:chgData name="Diego Zabala" userId="210014a7-c3e2-4284-81d5-a5a53d37c8c9" providerId="ADAL" clId="{89F65E11-426B-4EBD-AA81-D3691B82BBA7}" dt="2023-09-16T15:19:11.047" v="2431" actId="14100"/>
          <ac:spMkLst>
            <pc:docMk/>
            <pc:sldMk cId="0" sldId="281"/>
            <ac:spMk id="319" creationId="{00000000-0000-0000-0000-000000000000}"/>
          </ac:spMkLst>
        </pc:spChg>
      </pc:sldChg>
      <pc:sldChg chg="del">
        <pc:chgData name="Diego Zabala" userId="210014a7-c3e2-4284-81d5-a5a53d37c8c9" providerId="ADAL" clId="{89F65E11-426B-4EBD-AA81-D3691B82BBA7}" dt="2023-09-16T15:06:43.968" v="1962" actId="47"/>
        <pc:sldMkLst>
          <pc:docMk/>
          <pc:sldMk cId="0" sldId="286"/>
        </pc:sldMkLst>
      </pc:sldChg>
      <pc:sldChg chg="modSp add del mod">
        <pc:chgData name="Diego Zabala" userId="210014a7-c3e2-4284-81d5-a5a53d37c8c9" providerId="ADAL" clId="{89F65E11-426B-4EBD-AA81-D3691B82BBA7}" dt="2023-09-16T14:22:48.053" v="1939" actId="47"/>
        <pc:sldMkLst>
          <pc:docMk/>
          <pc:sldMk cId="1997727101" sldId="313"/>
        </pc:sldMkLst>
        <pc:spChg chg="mod">
          <ac:chgData name="Diego Zabala" userId="210014a7-c3e2-4284-81d5-a5a53d37c8c9" providerId="ADAL" clId="{89F65E11-426B-4EBD-AA81-D3691B82BBA7}" dt="2023-09-16T14:21:28.154" v="1916" actId="20577"/>
          <ac:spMkLst>
            <pc:docMk/>
            <pc:sldMk cId="1997727101" sldId="313"/>
            <ac:spMk id="132" creationId="{00000000-0000-0000-0000-000000000000}"/>
          </ac:spMkLst>
        </pc:spChg>
        <pc:spChg chg="mod">
          <ac:chgData name="Diego Zabala" userId="210014a7-c3e2-4284-81d5-a5a53d37c8c9" providerId="ADAL" clId="{89F65E11-426B-4EBD-AA81-D3691B82BBA7}" dt="2023-09-16T14:21:39.391" v="1917"/>
          <ac:spMkLst>
            <pc:docMk/>
            <pc:sldMk cId="1997727101" sldId="313"/>
            <ac:spMk id="133" creationId="{00000000-0000-0000-0000-000000000000}"/>
          </ac:spMkLst>
        </pc:spChg>
      </pc:sldChg>
      <pc:sldChg chg="add del setBg">
        <pc:chgData name="Diego Zabala" userId="210014a7-c3e2-4284-81d5-a5a53d37c8c9" providerId="ADAL" clId="{89F65E11-426B-4EBD-AA81-D3691B82BBA7}" dt="2023-09-16T14:27:18.711" v="1949" actId="47"/>
        <pc:sldMkLst>
          <pc:docMk/>
          <pc:sldMk cId="4269339698" sldId="315"/>
        </pc:sldMkLst>
      </pc:sldChg>
      <pc:sldChg chg="modSp mod">
        <pc:chgData name="Diego Zabala" userId="210014a7-c3e2-4284-81d5-a5a53d37c8c9" providerId="ADAL" clId="{89F65E11-426B-4EBD-AA81-D3691B82BBA7}" dt="2023-09-16T15:17:37.885" v="2405" actId="20577"/>
        <pc:sldMkLst>
          <pc:docMk/>
          <pc:sldMk cId="2544522490" sldId="320"/>
        </pc:sldMkLst>
        <pc:spChg chg="mod">
          <ac:chgData name="Diego Zabala" userId="210014a7-c3e2-4284-81d5-a5a53d37c8c9" providerId="ADAL" clId="{89F65E11-426B-4EBD-AA81-D3691B82BBA7}" dt="2023-09-16T12:00:32.130" v="391" actId="20577"/>
          <ac:spMkLst>
            <pc:docMk/>
            <pc:sldMk cId="2544522490" sldId="320"/>
            <ac:spMk id="144" creationId="{00000000-0000-0000-0000-000000000000}"/>
          </ac:spMkLst>
        </pc:spChg>
        <pc:spChg chg="mod">
          <ac:chgData name="Diego Zabala" userId="210014a7-c3e2-4284-81d5-a5a53d37c8c9" providerId="ADAL" clId="{89F65E11-426B-4EBD-AA81-D3691B82BBA7}" dt="2023-09-16T11:59:51.515" v="222" actId="20577"/>
          <ac:spMkLst>
            <pc:docMk/>
            <pc:sldMk cId="2544522490" sldId="320"/>
            <ac:spMk id="145" creationId="{00000000-0000-0000-0000-000000000000}"/>
          </ac:spMkLst>
        </pc:spChg>
        <pc:spChg chg="mod">
          <ac:chgData name="Diego Zabala" userId="210014a7-c3e2-4284-81d5-a5a53d37c8c9" providerId="ADAL" clId="{89F65E11-426B-4EBD-AA81-D3691B82BBA7}" dt="2023-09-16T12:00:42.272" v="397" actId="20577"/>
          <ac:spMkLst>
            <pc:docMk/>
            <pc:sldMk cId="2544522490" sldId="320"/>
            <ac:spMk id="146" creationId="{00000000-0000-0000-0000-000000000000}"/>
          </ac:spMkLst>
        </pc:spChg>
        <pc:spChg chg="mod">
          <ac:chgData name="Diego Zabala" userId="210014a7-c3e2-4284-81d5-a5a53d37c8c9" providerId="ADAL" clId="{89F65E11-426B-4EBD-AA81-D3691B82BBA7}" dt="2023-09-16T15:17:37.885" v="2405" actId="20577"/>
          <ac:spMkLst>
            <pc:docMk/>
            <pc:sldMk cId="2544522490" sldId="320"/>
            <ac:spMk id="147" creationId="{00000000-0000-0000-0000-000000000000}"/>
          </ac:spMkLst>
        </pc:spChg>
        <pc:spChg chg="mod">
          <ac:chgData name="Diego Zabala" userId="210014a7-c3e2-4284-81d5-a5a53d37c8c9" providerId="ADAL" clId="{89F65E11-426B-4EBD-AA81-D3691B82BBA7}" dt="2023-09-16T11:59:44.453" v="212" actId="20577"/>
          <ac:spMkLst>
            <pc:docMk/>
            <pc:sldMk cId="2544522490" sldId="320"/>
            <ac:spMk id="150" creationId="{00000000-0000-0000-0000-000000000000}"/>
          </ac:spMkLst>
        </pc:spChg>
      </pc:sldChg>
      <pc:sldChg chg="modSp mod">
        <pc:chgData name="Diego Zabala" userId="210014a7-c3e2-4284-81d5-a5a53d37c8c9" providerId="ADAL" clId="{89F65E11-426B-4EBD-AA81-D3691B82BBA7}" dt="2023-09-16T15:17:28.500" v="2399" actId="20577"/>
        <pc:sldMkLst>
          <pc:docMk/>
          <pc:sldMk cId="956762854" sldId="321"/>
        </pc:sldMkLst>
        <pc:spChg chg="mod">
          <ac:chgData name="Diego Zabala" userId="210014a7-c3e2-4284-81d5-a5a53d37c8c9" providerId="ADAL" clId="{89F65E11-426B-4EBD-AA81-D3691B82BBA7}" dt="2023-09-16T11:58:31.671" v="68" actId="20577"/>
          <ac:spMkLst>
            <pc:docMk/>
            <pc:sldMk cId="956762854" sldId="321"/>
            <ac:spMk id="362" creationId="{00000000-0000-0000-0000-000000000000}"/>
          </ac:spMkLst>
        </pc:spChg>
        <pc:spChg chg="mod">
          <ac:chgData name="Diego Zabala" userId="210014a7-c3e2-4284-81d5-a5a53d37c8c9" providerId="ADAL" clId="{89F65E11-426B-4EBD-AA81-D3691B82BBA7}" dt="2023-09-16T15:17:28.500" v="2399" actId="20577"/>
          <ac:spMkLst>
            <pc:docMk/>
            <pc:sldMk cId="956762854" sldId="321"/>
            <ac:spMk id="363" creationId="{00000000-0000-0000-0000-000000000000}"/>
          </ac:spMkLst>
        </pc:spChg>
        <pc:spChg chg="mod">
          <ac:chgData name="Diego Zabala" userId="210014a7-c3e2-4284-81d5-a5a53d37c8c9" providerId="ADAL" clId="{89F65E11-426B-4EBD-AA81-D3691B82BBA7}" dt="2023-09-16T11:58:58.475" v="136" actId="20577"/>
          <ac:spMkLst>
            <pc:docMk/>
            <pc:sldMk cId="956762854" sldId="321"/>
            <ac:spMk id="365" creationId="{00000000-0000-0000-0000-000000000000}"/>
          </ac:spMkLst>
        </pc:spChg>
        <pc:spChg chg="mod">
          <ac:chgData name="Diego Zabala" userId="210014a7-c3e2-4284-81d5-a5a53d37c8c9" providerId="ADAL" clId="{89F65E11-426B-4EBD-AA81-D3691B82BBA7}" dt="2023-09-16T11:59:15.432" v="167" actId="20577"/>
          <ac:spMkLst>
            <pc:docMk/>
            <pc:sldMk cId="956762854" sldId="321"/>
            <ac:spMk id="366" creationId="{00000000-0000-0000-0000-000000000000}"/>
          </ac:spMkLst>
        </pc:spChg>
      </pc:sldChg>
      <pc:sldChg chg="del">
        <pc:chgData name="Diego Zabala" userId="210014a7-c3e2-4284-81d5-a5a53d37c8c9" providerId="ADAL" clId="{89F65E11-426B-4EBD-AA81-D3691B82BBA7}" dt="2023-09-16T15:17:44.462" v="2406" actId="2696"/>
        <pc:sldMkLst>
          <pc:docMk/>
          <pc:sldMk cId="3812183942" sldId="329"/>
        </pc:sldMkLst>
      </pc:sldChg>
      <pc:sldChg chg="addSp delSp modSp mod modAnim">
        <pc:chgData name="Diego Zabala" userId="210014a7-c3e2-4284-81d5-a5a53d37c8c9" providerId="ADAL" clId="{89F65E11-426B-4EBD-AA81-D3691B82BBA7}" dt="2023-09-16T12:34:18.585" v="538" actId="1036"/>
        <pc:sldMkLst>
          <pc:docMk/>
          <pc:sldMk cId="2960758600" sldId="331"/>
        </pc:sldMkLst>
        <pc:spChg chg="add del mod">
          <ac:chgData name="Diego Zabala" userId="210014a7-c3e2-4284-81d5-a5a53d37c8c9" providerId="ADAL" clId="{89F65E11-426B-4EBD-AA81-D3691B82BBA7}" dt="2023-09-16T12:11:04.295" v="503"/>
          <ac:spMkLst>
            <pc:docMk/>
            <pc:sldMk cId="2960758600" sldId="331"/>
            <ac:spMk id="3" creationId="{C658A75B-56DE-9A68-436E-369553DAC236}"/>
          </ac:spMkLst>
        </pc:spChg>
        <pc:spChg chg="add del mod">
          <ac:chgData name="Diego Zabala" userId="210014a7-c3e2-4284-81d5-a5a53d37c8c9" providerId="ADAL" clId="{89F65E11-426B-4EBD-AA81-D3691B82BBA7}" dt="2023-09-16T12:11:04.295" v="503"/>
          <ac:spMkLst>
            <pc:docMk/>
            <pc:sldMk cId="2960758600" sldId="331"/>
            <ac:spMk id="4" creationId="{A119546C-CC44-AD0A-908E-9CFB43D3803C}"/>
          </ac:spMkLst>
        </pc:spChg>
        <pc:spChg chg="add del mod">
          <ac:chgData name="Diego Zabala" userId="210014a7-c3e2-4284-81d5-a5a53d37c8c9" providerId="ADAL" clId="{89F65E11-426B-4EBD-AA81-D3691B82BBA7}" dt="2023-09-16T12:11:04.295" v="503"/>
          <ac:spMkLst>
            <pc:docMk/>
            <pc:sldMk cId="2960758600" sldId="331"/>
            <ac:spMk id="10" creationId="{493CECC5-DFA2-578D-1A10-C625A0A64B20}"/>
          </ac:spMkLst>
        </pc:spChg>
        <pc:spChg chg="add del mod">
          <ac:chgData name="Diego Zabala" userId="210014a7-c3e2-4284-81d5-a5a53d37c8c9" providerId="ADAL" clId="{89F65E11-426B-4EBD-AA81-D3691B82BBA7}" dt="2023-09-16T12:11:04.295" v="503"/>
          <ac:spMkLst>
            <pc:docMk/>
            <pc:sldMk cId="2960758600" sldId="331"/>
            <ac:spMk id="19" creationId="{F6A2E0C4-7A2B-C07C-A0BF-8A5E33474509}"/>
          </ac:spMkLst>
        </pc:spChg>
        <pc:spChg chg="add del mod">
          <ac:chgData name="Diego Zabala" userId="210014a7-c3e2-4284-81d5-a5a53d37c8c9" providerId="ADAL" clId="{89F65E11-426B-4EBD-AA81-D3691B82BBA7}" dt="2023-09-16T12:11:04.295" v="503"/>
          <ac:spMkLst>
            <pc:docMk/>
            <pc:sldMk cId="2960758600" sldId="331"/>
            <ac:spMk id="20" creationId="{3C51D40A-73B0-5B25-C8EC-F9B1E95B1709}"/>
          </ac:spMkLst>
        </pc:spChg>
        <pc:spChg chg="add del mod">
          <ac:chgData name="Diego Zabala" userId="210014a7-c3e2-4284-81d5-a5a53d37c8c9" providerId="ADAL" clId="{89F65E11-426B-4EBD-AA81-D3691B82BBA7}" dt="2023-09-16T12:11:04.295" v="503"/>
          <ac:spMkLst>
            <pc:docMk/>
            <pc:sldMk cId="2960758600" sldId="331"/>
            <ac:spMk id="21" creationId="{E128EB7C-82D4-4124-FF86-08C2EC9446DD}"/>
          </ac:spMkLst>
        </pc:spChg>
        <pc:spChg chg="add del mod">
          <ac:chgData name="Diego Zabala" userId="210014a7-c3e2-4284-81d5-a5a53d37c8c9" providerId="ADAL" clId="{89F65E11-426B-4EBD-AA81-D3691B82BBA7}" dt="2023-09-16T12:11:04.295" v="503"/>
          <ac:spMkLst>
            <pc:docMk/>
            <pc:sldMk cId="2960758600" sldId="331"/>
            <ac:spMk id="22" creationId="{D04C5B48-9EF3-9653-8042-A9170BEAAF73}"/>
          </ac:spMkLst>
        </pc:spChg>
        <pc:spChg chg="add del mod">
          <ac:chgData name="Diego Zabala" userId="210014a7-c3e2-4284-81d5-a5a53d37c8c9" providerId="ADAL" clId="{89F65E11-426B-4EBD-AA81-D3691B82BBA7}" dt="2023-09-16T12:11:04.295" v="503"/>
          <ac:spMkLst>
            <pc:docMk/>
            <pc:sldMk cId="2960758600" sldId="331"/>
            <ac:spMk id="23" creationId="{BAD43CF2-5ED1-AFBC-4774-0429217033B7}"/>
          </ac:spMkLst>
        </pc:spChg>
        <pc:spChg chg="add del mod">
          <ac:chgData name="Diego Zabala" userId="210014a7-c3e2-4284-81d5-a5a53d37c8c9" providerId="ADAL" clId="{89F65E11-426B-4EBD-AA81-D3691B82BBA7}" dt="2023-09-16T12:11:04.295" v="503"/>
          <ac:spMkLst>
            <pc:docMk/>
            <pc:sldMk cId="2960758600" sldId="331"/>
            <ac:spMk id="24" creationId="{2C42EA19-7E2E-6B27-ADB3-F725D87ED2EC}"/>
          </ac:spMkLst>
        </pc:spChg>
        <pc:spChg chg="add del mod">
          <ac:chgData name="Diego Zabala" userId="210014a7-c3e2-4284-81d5-a5a53d37c8c9" providerId="ADAL" clId="{89F65E11-426B-4EBD-AA81-D3691B82BBA7}" dt="2023-09-16T12:11:04.295" v="503"/>
          <ac:spMkLst>
            <pc:docMk/>
            <pc:sldMk cId="2960758600" sldId="331"/>
            <ac:spMk id="26" creationId="{D97DD914-C64A-1199-39FF-5518D6F5892D}"/>
          </ac:spMkLst>
        </pc:spChg>
        <pc:spChg chg="add del mod">
          <ac:chgData name="Diego Zabala" userId="210014a7-c3e2-4284-81d5-a5a53d37c8c9" providerId="ADAL" clId="{89F65E11-426B-4EBD-AA81-D3691B82BBA7}" dt="2023-09-16T12:11:04.295" v="503"/>
          <ac:spMkLst>
            <pc:docMk/>
            <pc:sldMk cId="2960758600" sldId="331"/>
            <ac:spMk id="27" creationId="{2C6A7E0A-3909-B857-5D1A-838CE0FBF1A6}"/>
          </ac:spMkLst>
        </pc:spChg>
        <pc:spChg chg="add del mod">
          <ac:chgData name="Diego Zabala" userId="210014a7-c3e2-4284-81d5-a5a53d37c8c9" providerId="ADAL" clId="{89F65E11-426B-4EBD-AA81-D3691B82BBA7}" dt="2023-09-16T12:11:04.295" v="503"/>
          <ac:spMkLst>
            <pc:docMk/>
            <pc:sldMk cId="2960758600" sldId="331"/>
            <ac:spMk id="28" creationId="{17A499CD-A2E8-2A29-985C-ED9925FDF215}"/>
          </ac:spMkLst>
        </pc:spChg>
        <pc:spChg chg="add del mod">
          <ac:chgData name="Diego Zabala" userId="210014a7-c3e2-4284-81d5-a5a53d37c8c9" providerId="ADAL" clId="{89F65E11-426B-4EBD-AA81-D3691B82BBA7}" dt="2023-09-16T12:11:04.295" v="503"/>
          <ac:spMkLst>
            <pc:docMk/>
            <pc:sldMk cId="2960758600" sldId="331"/>
            <ac:spMk id="29" creationId="{51B96CA9-CC0F-7040-E15F-C20E16E2E7EF}"/>
          </ac:spMkLst>
        </pc:spChg>
        <pc:spChg chg="add del mod">
          <ac:chgData name="Diego Zabala" userId="210014a7-c3e2-4284-81d5-a5a53d37c8c9" providerId="ADAL" clId="{89F65E11-426B-4EBD-AA81-D3691B82BBA7}" dt="2023-09-16T12:11:04.295" v="503"/>
          <ac:spMkLst>
            <pc:docMk/>
            <pc:sldMk cId="2960758600" sldId="331"/>
            <ac:spMk id="30" creationId="{1B22F3BA-7188-BB0F-EB35-D2B96C3EF8D8}"/>
          </ac:spMkLst>
        </pc:spChg>
        <pc:spChg chg="add del mod">
          <ac:chgData name="Diego Zabala" userId="210014a7-c3e2-4284-81d5-a5a53d37c8c9" providerId="ADAL" clId="{89F65E11-426B-4EBD-AA81-D3691B82BBA7}" dt="2023-09-16T12:11:04.295" v="503"/>
          <ac:spMkLst>
            <pc:docMk/>
            <pc:sldMk cId="2960758600" sldId="331"/>
            <ac:spMk id="31" creationId="{1155BFE9-7028-7EAE-7745-8C00B275C9DB}"/>
          </ac:spMkLst>
        </pc:spChg>
        <pc:spChg chg="add del mod">
          <ac:chgData name="Diego Zabala" userId="210014a7-c3e2-4284-81d5-a5a53d37c8c9" providerId="ADAL" clId="{89F65E11-426B-4EBD-AA81-D3691B82BBA7}" dt="2023-09-16T12:11:04.295" v="503"/>
          <ac:spMkLst>
            <pc:docMk/>
            <pc:sldMk cId="2960758600" sldId="331"/>
            <ac:spMk id="32" creationId="{7D61F177-CB3D-CE9B-3891-E60418319865}"/>
          </ac:spMkLst>
        </pc:spChg>
        <pc:spChg chg="add del mod">
          <ac:chgData name="Diego Zabala" userId="210014a7-c3e2-4284-81d5-a5a53d37c8c9" providerId="ADAL" clId="{89F65E11-426B-4EBD-AA81-D3691B82BBA7}" dt="2023-09-16T12:11:04.295" v="503"/>
          <ac:spMkLst>
            <pc:docMk/>
            <pc:sldMk cId="2960758600" sldId="331"/>
            <ac:spMk id="33" creationId="{352DC6C3-F679-AC61-C51A-84C912F08437}"/>
          </ac:spMkLst>
        </pc:spChg>
        <pc:spChg chg="add del mod">
          <ac:chgData name="Diego Zabala" userId="210014a7-c3e2-4284-81d5-a5a53d37c8c9" providerId="ADAL" clId="{89F65E11-426B-4EBD-AA81-D3691B82BBA7}" dt="2023-09-16T12:11:04.295" v="503"/>
          <ac:spMkLst>
            <pc:docMk/>
            <pc:sldMk cId="2960758600" sldId="331"/>
            <ac:spMk id="34" creationId="{1B464EE4-B49C-B72C-4961-9A96ADD4798C}"/>
          </ac:spMkLst>
        </pc:spChg>
        <pc:picChg chg="del">
          <ac:chgData name="Diego Zabala" userId="210014a7-c3e2-4284-81d5-a5a53d37c8c9" providerId="ADAL" clId="{89F65E11-426B-4EBD-AA81-D3691B82BBA7}" dt="2023-09-16T12:10:46.149" v="497" actId="478"/>
          <ac:picMkLst>
            <pc:docMk/>
            <pc:sldMk cId="2960758600" sldId="331"/>
            <ac:picMk id="2" creationId="{340806A5-7E96-F0B4-664E-9A76510743E0}"/>
          </ac:picMkLst>
        </pc:picChg>
        <pc:picChg chg="add del mod">
          <ac:chgData name="Diego Zabala" userId="210014a7-c3e2-4284-81d5-a5a53d37c8c9" providerId="ADAL" clId="{89F65E11-426B-4EBD-AA81-D3691B82BBA7}" dt="2023-09-16T12:34:15.288" v="521" actId="478"/>
          <ac:picMkLst>
            <pc:docMk/>
            <pc:sldMk cId="2960758600" sldId="331"/>
            <ac:picMk id="36" creationId="{0A868714-26E7-ABB3-DEB3-0399753D98C9}"/>
          </ac:picMkLst>
        </pc:picChg>
        <pc:picChg chg="add mod">
          <ac:chgData name="Diego Zabala" userId="210014a7-c3e2-4284-81d5-a5a53d37c8c9" providerId="ADAL" clId="{89F65E11-426B-4EBD-AA81-D3691B82BBA7}" dt="2023-09-16T12:34:18.585" v="538" actId="1036"/>
          <ac:picMkLst>
            <pc:docMk/>
            <pc:sldMk cId="2960758600" sldId="331"/>
            <ac:picMk id="38" creationId="{37224E95-A5F7-A905-90D9-096A1F31754F}"/>
          </ac:picMkLst>
        </pc:picChg>
        <pc:cxnChg chg="add del mod">
          <ac:chgData name="Diego Zabala" userId="210014a7-c3e2-4284-81d5-a5a53d37c8c9" providerId="ADAL" clId="{89F65E11-426B-4EBD-AA81-D3691B82BBA7}" dt="2023-09-16T12:11:04.295" v="503"/>
          <ac:cxnSpMkLst>
            <pc:docMk/>
            <pc:sldMk cId="2960758600" sldId="331"/>
            <ac:cxnSpMk id="5" creationId="{06C893D5-61C4-5A8B-74E2-A1F12FC131E3}"/>
          </ac:cxnSpMkLst>
        </pc:cxnChg>
        <pc:cxnChg chg="add del mod">
          <ac:chgData name="Diego Zabala" userId="210014a7-c3e2-4284-81d5-a5a53d37c8c9" providerId="ADAL" clId="{89F65E11-426B-4EBD-AA81-D3691B82BBA7}" dt="2023-09-16T12:11:04.295" v="503"/>
          <ac:cxnSpMkLst>
            <pc:docMk/>
            <pc:sldMk cId="2960758600" sldId="331"/>
            <ac:cxnSpMk id="6" creationId="{26C8863F-4C02-AEE6-941C-D2070255DFBA}"/>
          </ac:cxnSpMkLst>
        </pc:cxnChg>
        <pc:cxnChg chg="add del mod">
          <ac:chgData name="Diego Zabala" userId="210014a7-c3e2-4284-81d5-a5a53d37c8c9" providerId="ADAL" clId="{89F65E11-426B-4EBD-AA81-D3691B82BBA7}" dt="2023-09-16T12:11:04.295" v="503"/>
          <ac:cxnSpMkLst>
            <pc:docMk/>
            <pc:sldMk cId="2960758600" sldId="331"/>
            <ac:cxnSpMk id="7" creationId="{DD378C86-ADD4-5C18-3CB8-AA84E133E55E}"/>
          </ac:cxnSpMkLst>
        </pc:cxnChg>
        <pc:cxnChg chg="add del mod">
          <ac:chgData name="Diego Zabala" userId="210014a7-c3e2-4284-81d5-a5a53d37c8c9" providerId="ADAL" clId="{89F65E11-426B-4EBD-AA81-D3691B82BBA7}" dt="2023-09-16T12:11:04.295" v="503"/>
          <ac:cxnSpMkLst>
            <pc:docMk/>
            <pc:sldMk cId="2960758600" sldId="331"/>
            <ac:cxnSpMk id="8" creationId="{96FF87F5-F1BB-C2AA-994F-4FAA73BF544F}"/>
          </ac:cxnSpMkLst>
        </pc:cxnChg>
        <pc:cxnChg chg="add del mod">
          <ac:chgData name="Diego Zabala" userId="210014a7-c3e2-4284-81d5-a5a53d37c8c9" providerId="ADAL" clId="{89F65E11-426B-4EBD-AA81-D3691B82BBA7}" dt="2023-09-16T12:11:04.295" v="503"/>
          <ac:cxnSpMkLst>
            <pc:docMk/>
            <pc:sldMk cId="2960758600" sldId="331"/>
            <ac:cxnSpMk id="9" creationId="{178DF022-C09A-59B7-FF2A-BDFF5FC17E32}"/>
          </ac:cxnSpMkLst>
        </pc:cxnChg>
        <pc:cxnChg chg="add del mod">
          <ac:chgData name="Diego Zabala" userId="210014a7-c3e2-4284-81d5-a5a53d37c8c9" providerId="ADAL" clId="{89F65E11-426B-4EBD-AA81-D3691B82BBA7}" dt="2023-09-16T12:11:04.295" v="503"/>
          <ac:cxnSpMkLst>
            <pc:docMk/>
            <pc:sldMk cId="2960758600" sldId="331"/>
            <ac:cxnSpMk id="11" creationId="{CB332DE3-B4B3-1AD3-05A4-5CA4688374A6}"/>
          </ac:cxnSpMkLst>
        </pc:cxnChg>
        <pc:cxnChg chg="add del mod">
          <ac:chgData name="Diego Zabala" userId="210014a7-c3e2-4284-81d5-a5a53d37c8c9" providerId="ADAL" clId="{89F65E11-426B-4EBD-AA81-D3691B82BBA7}" dt="2023-09-16T12:11:04.295" v="503"/>
          <ac:cxnSpMkLst>
            <pc:docMk/>
            <pc:sldMk cId="2960758600" sldId="331"/>
            <ac:cxnSpMk id="12" creationId="{A45222A4-3AEE-0896-A1D9-9A8232E8C0CC}"/>
          </ac:cxnSpMkLst>
        </pc:cxnChg>
        <pc:cxnChg chg="add del mod">
          <ac:chgData name="Diego Zabala" userId="210014a7-c3e2-4284-81d5-a5a53d37c8c9" providerId="ADAL" clId="{89F65E11-426B-4EBD-AA81-D3691B82BBA7}" dt="2023-09-16T12:11:04.295" v="503"/>
          <ac:cxnSpMkLst>
            <pc:docMk/>
            <pc:sldMk cId="2960758600" sldId="331"/>
            <ac:cxnSpMk id="13" creationId="{87DC7694-AF7C-6334-8A50-D5B6D0982E4C}"/>
          </ac:cxnSpMkLst>
        </pc:cxnChg>
        <pc:cxnChg chg="add del mod">
          <ac:chgData name="Diego Zabala" userId="210014a7-c3e2-4284-81d5-a5a53d37c8c9" providerId="ADAL" clId="{89F65E11-426B-4EBD-AA81-D3691B82BBA7}" dt="2023-09-16T12:11:04.295" v="503"/>
          <ac:cxnSpMkLst>
            <pc:docMk/>
            <pc:sldMk cId="2960758600" sldId="331"/>
            <ac:cxnSpMk id="14" creationId="{9A6F60D1-CAB7-93EA-EFCA-4F6DDDB821CF}"/>
          </ac:cxnSpMkLst>
        </pc:cxnChg>
        <pc:cxnChg chg="add del mod">
          <ac:chgData name="Diego Zabala" userId="210014a7-c3e2-4284-81d5-a5a53d37c8c9" providerId="ADAL" clId="{89F65E11-426B-4EBD-AA81-D3691B82BBA7}" dt="2023-09-16T12:11:04.295" v="503"/>
          <ac:cxnSpMkLst>
            <pc:docMk/>
            <pc:sldMk cId="2960758600" sldId="331"/>
            <ac:cxnSpMk id="15" creationId="{6DF19E4C-C56F-04D5-A37A-834BEFDD8073}"/>
          </ac:cxnSpMkLst>
        </pc:cxnChg>
        <pc:cxnChg chg="add del mod">
          <ac:chgData name="Diego Zabala" userId="210014a7-c3e2-4284-81d5-a5a53d37c8c9" providerId="ADAL" clId="{89F65E11-426B-4EBD-AA81-D3691B82BBA7}" dt="2023-09-16T12:11:04.295" v="503"/>
          <ac:cxnSpMkLst>
            <pc:docMk/>
            <pc:sldMk cId="2960758600" sldId="331"/>
            <ac:cxnSpMk id="16" creationId="{C3986A5F-FF81-AFFA-B841-85A72CE145CF}"/>
          </ac:cxnSpMkLst>
        </pc:cxnChg>
        <pc:cxnChg chg="add del mod">
          <ac:chgData name="Diego Zabala" userId="210014a7-c3e2-4284-81d5-a5a53d37c8c9" providerId="ADAL" clId="{89F65E11-426B-4EBD-AA81-D3691B82BBA7}" dt="2023-09-16T12:11:04.295" v="503"/>
          <ac:cxnSpMkLst>
            <pc:docMk/>
            <pc:sldMk cId="2960758600" sldId="331"/>
            <ac:cxnSpMk id="17" creationId="{C4900C4D-2E89-B38F-679D-A9D0ED40E3DE}"/>
          </ac:cxnSpMkLst>
        </pc:cxnChg>
        <pc:cxnChg chg="add del mod">
          <ac:chgData name="Diego Zabala" userId="210014a7-c3e2-4284-81d5-a5a53d37c8c9" providerId="ADAL" clId="{89F65E11-426B-4EBD-AA81-D3691B82BBA7}" dt="2023-09-16T12:11:04.295" v="503"/>
          <ac:cxnSpMkLst>
            <pc:docMk/>
            <pc:sldMk cId="2960758600" sldId="331"/>
            <ac:cxnSpMk id="18" creationId="{E83DF37F-6D8A-6C68-508F-F6957658B840}"/>
          </ac:cxnSpMkLst>
        </pc:cxnChg>
        <pc:cxnChg chg="add del mod">
          <ac:chgData name="Diego Zabala" userId="210014a7-c3e2-4284-81d5-a5a53d37c8c9" providerId="ADAL" clId="{89F65E11-426B-4EBD-AA81-D3691B82BBA7}" dt="2023-09-16T12:11:04.295" v="503"/>
          <ac:cxnSpMkLst>
            <pc:docMk/>
            <pc:sldMk cId="2960758600" sldId="331"/>
            <ac:cxnSpMk id="25" creationId="{4E5AA690-395C-1667-6F30-0E205616AE05}"/>
          </ac:cxnSpMkLst>
        </pc:cxnChg>
      </pc:sldChg>
      <pc:sldChg chg="delSp modSp mod ord">
        <pc:chgData name="Diego Zabala" userId="210014a7-c3e2-4284-81d5-a5a53d37c8c9" providerId="ADAL" clId="{89F65E11-426B-4EBD-AA81-D3691B82BBA7}" dt="2023-09-16T12:54:27.508" v="1120" actId="20577"/>
        <pc:sldMkLst>
          <pc:docMk/>
          <pc:sldMk cId="587770100" sldId="345"/>
        </pc:sldMkLst>
        <pc:spChg chg="mod">
          <ac:chgData name="Diego Zabala" userId="210014a7-c3e2-4284-81d5-a5a53d37c8c9" providerId="ADAL" clId="{89F65E11-426B-4EBD-AA81-D3691B82BBA7}" dt="2023-09-16T12:53:08.909" v="978" actId="14100"/>
          <ac:spMkLst>
            <pc:docMk/>
            <pc:sldMk cId="587770100" sldId="345"/>
            <ac:spMk id="2" creationId="{9D81F8D2-3D33-110E-7EFC-FE9126335D44}"/>
          </ac:spMkLst>
        </pc:spChg>
        <pc:spChg chg="del mod">
          <ac:chgData name="Diego Zabala" userId="210014a7-c3e2-4284-81d5-a5a53d37c8c9" providerId="ADAL" clId="{89F65E11-426B-4EBD-AA81-D3691B82BBA7}" dt="2023-09-16T12:53:00.850" v="976" actId="478"/>
          <ac:spMkLst>
            <pc:docMk/>
            <pc:sldMk cId="587770100" sldId="345"/>
            <ac:spMk id="481" creationId="{00000000-0000-0000-0000-000000000000}"/>
          </ac:spMkLst>
        </pc:spChg>
        <pc:spChg chg="mod">
          <ac:chgData name="Diego Zabala" userId="210014a7-c3e2-4284-81d5-a5a53d37c8c9" providerId="ADAL" clId="{89F65E11-426B-4EBD-AA81-D3691B82BBA7}" dt="2023-09-16T12:54:27.508" v="1120" actId="20577"/>
          <ac:spMkLst>
            <pc:docMk/>
            <pc:sldMk cId="587770100" sldId="345"/>
            <ac:spMk id="482" creationId="{00000000-0000-0000-0000-000000000000}"/>
          </ac:spMkLst>
        </pc:spChg>
      </pc:sldChg>
      <pc:sldChg chg="addSp delSp modSp mod">
        <pc:chgData name="Diego Zabala" userId="210014a7-c3e2-4284-81d5-a5a53d37c8c9" providerId="ADAL" clId="{89F65E11-426B-4EBD-AA81-D3691B82BBA7}" dt="2023-09-16T12:38:32.265" v="552" actId="1076"/>
        <pc:sldMkLst>
          <pc:docMk/>
          <pc:sldMk cId="168839631" sldId="353"/>
        </pc:sldMkLst>
        <pc:spChg chg="del">
          <ac:chgData name="Diego Zabala" userId="210014a7-c3e2-4284-81d5-a5a53d37c8c9" providerId="ADAL" clId="{89F65E11-426B-4EBD-AA81-D3691B82BBA7}" dt="2023-09-16T12:34:23.716" v="539" actId="478"/>
          <ac:spMkLst>
            <pc:docMk/>
            <pc:sldMk cId="168839631" sldId="353"/>
            <ac:spMk id="3" creationId="{96302D3D-D82F-36E7-DD65-403F949BC0B3}"/>
          </ac:spMkLst>
        </pc:spChg>
        <pc:spChg chg="mod">
          <ac:chgData name="Diego Zabala" userId="210014a7-c3e2-4284-81d5-a5a53d37c8c9" providerId="ADAL" clId="{89F65E11-426B-4EBD-AA81-D3691B82BBA7}" dt="2023-09-16T12:32:08.498" v="520" actId="20577"/>
          <ac:spMkLst>
            <pc:docMk/>
            <pc:sldMk cId="168839631" sldId="353"/>
            <ac:spMk id="230" creationId="{00000000-0000-0000-0000-000000000000}"/>
          </ac:spMkLst>
        </pc:spChg>
        <pc:picChg chg="add del mod">
          <ac:chgData name="Diego Zabala" userId="210014a7-c3e2-4284-81d5-a5a53d37c8c9" providerId="ADAL" clId="{89F65E11-426B-4EBD-AA81-D3691B82BBA7}" dt="2023-09-16T12:36:58.245" v="542" actId="478"/>
          <ac:picMkLst>
            <pc:docMk/>
            <pc:sldMk cId="168839631" sldId="353"/>
            <ac:picMk id="4" creationId="{5F779A4D-56AE-1CF8-6B0D-7EC3DD093F2D}"/>
          </ac:picMkLst>
        </pc:picChg>
        <pc:picChg chg="add del mod">
          <ac:chgData name="Diego Zabala" userId="210014a7-c3e2-4284-81d5-a5a53d37c8c9" providerId="ADAL" clId="{89F65E11-426B-4EBD-AA81-D3691B82BBA7}" dt="2023-09-16T12:37:40.417" v="547" actId="478"/>
          <ac:picMkLst>
            <pc:docMk/>
            <pc:sldMk cId="168839631" sldId="353"/>
            <ac:picMk id="6" creationId="{8C642394-6B91-B01D-EAA2-B7B74ACEE6CC}"/>
          </ac:picMkLst>
        </pc:picChg>
        <pc:picChg chg="add del">
          <ac:chgData name="Diego Zabala" userId="210014a7-c3e2-4284-81d5-a5a53d37c8c9" providerId="ADAL" clId="{89F65E11-426B-4EBD-AA81-D3691B82BBA7}" dt="2023-09-16T12:37:38.689" v="546" actId="478"/>
          <ac:picMkLst>
            <pc:docMk/>
            <pc:sldMk cId="168839631" sldId="353"/>
            <ac:picMk id="8" creationId="{80645321-5A69-C53F-D91A-1FF06860C426}"/>
          </ac:picMkLst>
        </pc:picChg>
        <pc:picChg chg="add del mod">
          <ac:chgData name="Diego Zabala" userId="210014a7-c3e2-4284-81d5-a5a53d37c8c9" providerId="ADAL" clId="{89F65E11-426B-4EBD-AA81-D3691B82BBA7}" dt="2023-09-16T12:38:28.759" v="550" actId="478"/>
          <ac:picMkLst>
            <pc:docMk/>
            <pc:sldMk cId="168839631" sldId="353"/>
            <ac:picMk id="10" creationId="{011D3840-329A-B3E1-26D0-FD3E3B23004E}"/>
          </ac:picMkLst>
        </pc:picChg>
        <pc:picChg chg="add mod">
          <ac:chgData name="Diego Zabala" userId="210014a7-c3e2-4284-81d5-a5a53d37c8c9" providerId="ADAL" clId="{89F65E11-426B-4EBD-AA81-D3691B82BBA7}" dt="2023-09-16T12:38:32.265" v="552" actId="1076"/>
          <ac:picMkLst>
            <pc:docMk/>
            <pc:sldMk cId="168839631" sldId="353"/>
            <ac:picMk id="12" creationId="{C105588F-A50F-AD92-43F9-1A86F0AFCF61}"/>
          </ac:picMkLst>
        </pc:picChg>
      </pc:sldChg>
      <pc:sldChg chg="del">
        <pc:chgData name="Diego Zabala" userId="210014a7-c3e2-4284-81d5-a5a53d37c8c9" providerId="ADAL" clId="{89F65E11-426B-4EBD-AA81-D3691B82BBA7}" dt="2023-09-16T15:06:43.968" v="1962" actId="47"/>
        <pc:sldMkLst>
          <pc:docMk/>
          <pc:sldMk cId="1959713214" sldId="354"/>
        </pc:sldMkLst>
      </pc:sldChg>
      <pc:sldChg chg="addSp delSp modSp mod">
        <pc:chgData name="Diego Zabala" userId="210014a7-c3e2-4284-81d5-a5a53d37c8c9" providerId="ADAL" clId="{89F65E11-426B-4EBD-AA81-D3691B82BBA7}" dt="2023-09-16T12:56:51.255" v="1246" actId="14100"/>
        <pc:sldMkLst>
          <pc:docMk/>
          <pc:sldMk cId="3155086289" sldId="360"/>
        </pc:sldMkLst>
        <pc:spChg chg="del">
          <ac:chgData name="Diego Zabala" userId="210014a7-c3e2-4284-81d5-a5a53d37c8c9" providerId="ADAL" clId="{89F65E11-426B-4EBD-AA81-D3691B82BBA7}" dt="2023-09-16T12:38:48.065" v="567" actId="478"/>
          <ac:spMkLst>
            <pc:docMk/>
            <pc:sldMk cId="3155086289" sldId="360"/>
            <ac:spMk id="3" creationId="{CA10AEB0-F56F-4500-A80B-D657E06EE411}"/>
          </ac:spMkLst>
        </pc:spChg>
        <pc:spChg chg="add mod">
          <ac:chgData name="Diego Zabala" userId="210014a7-c3e2-4284-81d5-a5a53d37c8c9" providerId="ADAL" clId="{89F65E11-426B-4EBD-AA81-D3691B82BBA7}" dt="2023-09-16T12:39:48.047" v="605" actId="255"/>
          <ac:spMkLst>
            <pc:docMk/>
            <pc:sldMk cId="3155086289" sldId="360"/>
            <ac:spMk id="4" creationId="{7BFBD012-5A32-CF58-1AB3-6C6DB39368D8}"/>
          </ac:spMkLst>
        </pc:spChg>
        <pc:spChg chg="add mod">
          <ac:chgData name="Diego Zabala" userId="210014a7-c3e2-4284-81d5-a5a53d37c8c9" providerId="ADAL" clId="{89F65E11-426B-4EBD-AA81-D3691B82BBA7}" dt="2023-09-16T12:41:12.478" v="663" actId="20577"/>
          <ac:spMkLst>
            <pc:docMk/>
            <pc:sldMk cId="3155086289" sldId="360"/>
            <ac:spMk id="5" creationId="{4E5A15F6-9D99-EA3B-34BF-0608865A006C}"/>
          </ac:spMkLst>
        </pc:spChg>
        <pc:spChg chg="add mod">
          <ac:chgData name="Diego Zabala" userId="210014a7-c3e2-4284-81d5-a5a53d37c8c9" providerId="ADAL" clId="{89F65E11-426B-4EBD-AA81-D3691B82BBA7}" dt="2023-09-16T12:41:27.335" v="665" actId="14100"/>
          <ac:spMkLst>
            <pc:docMk/>
            <pc:sldMk cId="3155086289" sldId="360"/>
            <ac:spMk id="6" creationId="{3D47F375-FB00-7B61-D7B5-89DEEDB61896}"/>
          </ac:spMkLst>
        </pc:spChg>
        <pc:spChg chg="add mod">
          <ac:chgData name="Diego Zabala" userId="210014a7-c3e2-4284-81d5-a5a53d37c8c9" providerId="ADAL" clId="{89F65E11-426B-4EBD-AA81-D3691B82BBA7}" dt="2023-09-16T12:41:35.708" v="669" actId="20577"/>
          <ac:spMkLst>
            <pc:docMk/>
            <pc:sldMk cId="3155086289" sldId="360"/>
            <ac:spMk id="7" creationId="{E386D41C-ED6D-DC7A-F1C9-DAC338D8F4E6}"/>
          </ac:spMkLst>
        </pc:spChg>
        <pc:spChg chg="add mod">
          <ac:chgData name="Diego Zabala" userId="210014a7-c3e2-4284-81d5-a5a53d37c8c9" providerId="ADAL" clId="{89F65E11-426B-4EBD-AA81-D3691B82BBA7}" dt="2023-09-16T12:39:05.955" v="569" actId="1076"/>
          <ac:spMkLst>
            <pc:docMk/>
            <pc:sldMk cId="3155086289" sldId="360"/>
            <ac:spMk id="8" creationId="{6512E8D1-69D2-7910-570D-D9F5F0903ABA}"/>
          </ac:spMkLst>
        </pc:spChg>
        <pc:spChg chg="add mod">
          <ac:chgData name="Diego Zabala" userId="210014a7-c3e2-4284-81d5-a5a53d37c8c9" providerId="ADAL" clId="{89F65E11-426B-4EBD-AA81-D3691B82BBA7}" dt="2023-09-16T12:49:42.399" v="843" actId="14100"/>
          <ac:spMkLst>
            <pc:docMk/>
            <pc:sldMk cId="3155086289" sldId="360"/>
            <ac:spMk id="9" creationId="{5BB86010-8ADF-D936-4EF5-11523AA0FDC3}"/>
          </ac:spMkLst>
        </pc:spChg>
        <pc:spChg chg="add mod">
          <ac:chgData name="Diego Zabala" userId="210014a7-c3e2-4284-81d5-a5a53d37c8c9" providerId="ADAL" clId="{89F65E11-426B-4EBD-AA81-D3691B82BBA7}" dt="2023-09-16T12:39:05.955" v="569" actId="1076"/>
          <ac:spMkLst>
            <pc:docMk/>
            <pc:sldMk cId="3155086289" sldId="360"/>
            <ac:spMk id="10" creationId="{EC2DE74D-76A9-D3B9-EF4D-13B4972AC289}"/>
          </ac:spMkLst>
        </pc:spChg>
        <pc:spChg chg="add mod">
          <ac:chgData name="Diego Zabala" userId="210014a7-c3e2-4284-81d5-a5a53d37c8c9" providerId="ADAL" clId="{89F65E11-426B-4EBD-AA81-D3691B82BBA7}" dt="2023-09-16T12:39:05.955" v="569" actId="1076"/>
          <ac:spMkLst>
            <pc:docMk/>
            <pc:sldMk cId="3155086289" sldId="360"/>
            <ac:spMk id="11" creationId="{A018B4EB-0DDF-2554-46BD-8BC75E85B347}"/>
          </ac:spMkLst>
        </pc:spChg>
        <pc:spChg chg="add mod">
          <ac:chgData name="Diego Zabala" userId="210014a7-c3e2-4284-81d5-a5a53d37c8c9" providerId="ADAL" clId="{89F65E11-426B-4EBD-AA81-D3691B82BBA7}" dt="2023-09-16T12:39:05.955" v="569" actId="1076"/>
          <ac:spMkLst>
            <pc:docMk/>
            <pc:sldMk cId="3155086289" sldId="360"/>
            <ac:spMk id="12" creationId="{B6092E55-46D1-3969-F9BB-2A3D0C1685F9}"/>
          </ac:spMkLst>
        </pc:spChg>
        <pc:spChg chg="add mod">
          <ac:chgData name="Diego Zabala" userId="210014a7-c3e2-4284-81d5-a5a53d37c8c9" providerId="ADAL" clId="{89F65E11-426B-4EBD-AA81-D3691B82BBA7}" dt="2023-09-16T12:39:05.955" v="569" actId="1076"/>
          <ac:spMkLst>
            <pc:docMk/>
            <pc:sldMk cId="3155086289" sldId="360"/>
            <ac:spMk id="13" creationId="{6F1EF6B1-DD3B-19D3-F18C-D593167598BF}"/>
          </ac:spMkLst>
        </pc:spChg>
        <pc:spChg chg="add mod">
          <ac:chgData name="Diego Zabala" userId="210014a7-c3e2-4284-81d5-a5a53d37c8c9" providerId="ADAL" clId="{89F65E11-426B-4EBD-AA81-D3691B82BBA7}" dt="2023-09-16T12:39:05.955" v="569" actId="1076"/>
          <ac:spMkLst>
            <pc:docMk/>
            <pc:sldMk cId="3155086289" sldId="360"/>
            <ac:spMk id="14" creationId="{1247C183-BCEC-DA02-502D-CC0BDB3648AF}"/>
          </ac:spMkLst>
        </pc:spChg>
        <pc:spChg chg="add mod">
          <ac:chgData name="Diego Zabala" userId="210014a7-c3e2-4284-81d5-a5a53d37c8c9" providerId="ADAL" clId="{89F65E11-426B-4EBD-AA81-D3691B82BBA7}" dt="2023-09-16T12:39:05.955" v="569" actId="1076"/>
          <ac:spMkLst>
            <pc:docMk/>
            <pc:sldMk cId="3155086289" sldId="360"/>
            <ac:spMk id="15" creationId="{72581EB6-A036-6246-6311-05542FE19ED9}"/>
          </ac:spMkLst>
        </pc:spChg>
        <pc:spChg chg="add mod">
          <ac:chgData name="Diego Zabala" userId="210014a7-c3e2-4284-81d5-a5a53d37c8c9" providerId="ADAL" clId="{89F65E11-426B-4EBD-AA81-D3691B82BBA7}" dt="2023-09-16T12:39:05.955" v="569" actId="1076"/>
          <ac:spMkLst>
            <pc:docMk/>
            <pc:sldMk cId="3155086289" sldId="360"/>
            <ac:spMk id="16" creationId="{38BB8985-9499-37B5-A73E-C225ABB2371B}"/>
          </ac:spMkLst>
        </pc:spChg>
        <pc:spChg chg="add mod">
          <ac:chgData name="Diego Zabala" userId="210014a7-c3e2-4284-81d5-a5a53d37c8c9" providerId="ADAL" clId="{89F65E11-426B-4EBD-AA81-D3691B82BBA7}" dt="2023-09-16T12:39:05.955" v="569" actId="1076"/>
          <ac:spMkLst>
            <pc:docMk/>
            <pc:sldMk cId="3155086289" sldId="360"/>
            <ac:spMk id="17" creationId="{BB58AE6F-740E-CFE9-576D-B4F3CC0714D7}"/>
          </ac:spMkLst>
        </pc:spChg>
        <pc:spChg chg="add mod">
          <ac:chgData name="Diego Zabala" userId="210014a7-c3e2-4284-81d5-a5a53d37c8c9" providerId="ADAL" clId="{89F65E11-426B-4EBD-AA81-D3691B82BBA7}" dt="2023-09-16T12:39:05.955" v="569" actId="1076"/>
          <ac:spMkLst>
            <pc:docMk/>
            <pc:sldMk cId="3155086289" sldId="360"/>
            <ac:spMk id="18" creationId="{BEB21CE0-4BAE-DD83-6DF7-B4F3EBDAA46D}"/>
          </ac:spMkLst>
        </pc:spChg>
        <pc:spChg chg="add mod">
          <ac:chgData name="Diego Zabala" userId="210014a7-c3e2-4284-81d5-a5a53d37c8c9" providerId="ADAL" clId="{89F65E11-426B-4EBD-AA81-D3691B82BBA7}" dt="2023-09-16T12:43:58.209" v="738" actId="1037"/>
          <ac:spMkLst>
            <pc:docMk/>
            <pc:sldMk cId="3155086289" sldId="360"/>
            <ac:spMk id="19" creationId="{B29C1863-F659-6906-5F55-8E92C002D21E}"/>
          </ac:spMkLst>
        </pc:spChg>
        <pc:spChg chg="add mod">
          <ac:chgData name="Diego Zabala" userId="210014a7-c3e2-4284-81d5-a5a53d37c8c9" providerId="ADAL" clId="{89F65E11-426B-4EBD-AA81-D3691B82BBA7}" dt="2023-09-16T12:39:05.955" v="569" actId="1076"/>
          <ac:spMkLst>
            <pc:docMk/>
            <pc:sldMk cId="3155086289" sldId="360"/>
            <ac:spMk id="20" creationId="{4D35D2B2-FE2C-308C-EF5B-0FB9A49BC354}"/>
          </ac:spMkLst>
        </pc:spChg>
        <pc:spChg chg="add mod">
          <ac:chgData name="Diego Zabala" userId="210014a7-c3e2-4284-81d5-a5a53d37c8c9" providerId="ADAL" clId="{89F65E11-426B-4EBD-AA81-D3691B82BBA7}" dt="2023-09-16T12:56:43.510" v="1245" actId="14100"/>
          <ac:spMkLst>
            <pc:docMk/>
            <pc:sldMk cId="3155086289" sldId="360"/>
            <ac:spMk id="21" creationId="{F98F2A48-3F87-55D4-9318-C50907D65677}"/>
          </ac:spMkLst>
        </pc:spChg>
        <pc:spChg chg="add mod">
          <ac:chgData name="Diego Zabala" userId="210014a7-c3e2-4284-81d5-a5a53d37c8c9" providerId="ADAL" clId="{89F65E11-426B-4EBD-AA81-D3691B82BBA7}" dt="2023-09-16T12:56:51.255" v="1246" actId="14100"/>
          <ac:spMkLst>
            <pc:docMk/>
            <pc:sldMk cId="3155086289" sldId="360"/>
            <ac:spMk id="22" creationId="{290AAAE4-DC3C-3501-B731-6F358EB72012}"/>
          </ac:spMkLst>
        </pc:spChg>
        <pc:spChg chg="add mod">
          <ac:chgData name="Diego Zabala" userId="210014a7-c3e2-4284-81d5-a5a53d37c8c9" providerId="ADAL" clId="{89F65E11-426B-4EBD-AA81-D3691B82BBA7}" dt="2023-09-16T12:45:12.352" v="755" actId="14100"/>
          <ac:spMkLst>
            <pc:docMk/>
            <pc:sldMk cId="3155086289" sldId="360"/>
            <ac:spMk id="23" creationId="{458402FB-1FF6-258B-086A-F250FA973625}"/>
          </ac:spMkLst>
        </pc:spChg>
        <pc:spChg chg="add mod">
          <ac:chgData name="Diego Zabala" userId="210014a7-c3e2-4284-81d5-a5a53d37c8c9" providerId="ADAL" clId="{89F65E11-426B-4EBD-AA81-D3691B82BBA7}" dt="2023-09-16T12:39:05.955" v="569" actId="1076"/>
          <ac:spMkLst>
            <pc:docMk/>
            <pc:sldMk cId="3155086289" sldId="360"/>
            <ac:spMk id="24" creationId="{3D7047C2-4F5D-C622-40EE-0AE29F612061}"/>
          </ac:spMkLst>
        </pc:spChg>
        <pc:spChg chg="add mod">
          <ac:chgData name="Diego Zabala" userId="210014a7-c3e2-4284-81d5-a5a53d37c8c9" providerId="ADAL" clId="{89F65E11-426B-4EBD-AA81-D3691B82BBA7}" dt="2023-09-16T12:46:00.312" v="792" actId="1037"/>
          <ac:spMkLst>
            <pc:docMk/>
            <pc:sldMk cId="3155086289" sldId="360"/>
            <ac:spMk id="25" creationId="{2B92E122-5BBB-A79A-F4AF-9690B226C7F1}"/>
          </ac:spMkLst>
        </pc:spChg>
        <pc:spChg chg="add mod">
          <ac:chgData name="Diego Zabala" userId="210014a7-c3e2-4284-81d5-a5a53d37c8c9" providerId="ADAL" clId="{89F65E11-426B-4EBD-AA81-D3691B82BBA7}" dt="2023-09-16T12:43:51.638" v="736" actId="20577"/>
          <ac:spMkLst>
            <pc:docMk/>
            <pc:sldMk cId="3155086289" sldId="360"/>
            <ac:spMk id="26" creationId="{6C551245-C237-5C42-46DB-A1D4B075C3B0}"/>
          </ac:spMkLst>
        </pc:spChg>
        <pc:spChg chg="add mod">
          <ac:chgData name="Diego Zabala" userId="210014a7-c3e2-4284-81d5-a5a53d37c8c9" providerId="ADAL" clId="{89F65E11-426B-4EBD-AA81-D3691B82BBA7}" dt="2023-09-16T12:45:17.483" v="757" actId="14100"/>
          <ac:spMkLst>
            <pc:docMk/>
            <pc:sldMk cId="3155086289" sldId="360"/>
            <ac:spMk id="27" creationId="{EF1BE220-4932-EF35-CEEC-BA2D6133D3C5}"/>
          </ac:spMkLst>
        </pc:spChg>
        <pc:spChg chg="add mod">
          <ac:chgData name="Diego Zabala" userId="210014a7-c3e2-4284-81d5-a5a53d37c8c9" providerId="ADAL" clId="{89F65E11-426B-4EBD-AA81-D3691B82BBA7}" dt="2023-09-16T12:45:24.229" v="759" actId="14100"/>
          <ac:spMkLst>
            <pc:docMk/>
            <pc:sldMk cId="3155086289" sldId="360"/>
            <ac:spMk id="28" creationId="{D8B25E8F-F5AD-47A3-E0B7-2C9564C8E6FA}"/>
          </ac:spMkLst>
        </pc:spChg>
        <pc:spChg chg="add mod">
          <ac:chgData name="Diego Zabala" userId="210014a7-c3e2-4284-81d5-a5a53d37c8c9" providerId="ADAL" clId="{89F65E11-426B-4EBD-AA81-D3691B82BBA7}" dt="2023-09-16T12:48:38.154" v="808" actId="20577"/>
          <ac:spMkLst>
            <pc:docMk/>
            <pc:sldMk cId="3155086289" sldId="360"/>
            <ac:spMk id="29" creationId="{DE0A181C-5CC6-6934-50EA-2818BFD556C0}"/>
          </ac:spMkLst>
        </pc:spChg>
        <pc:spChg chg="add mod">
          <ac:chgData name="Diego Zabala" userId="210014a7-c3e2-4284-81d5-a5a53d37c8c9" providerId="ADAL" clId="{89F65E11-426B-4EBD-AA81-D3691B82BBA7}" dt="2023-09-16T12:48:48.462" v="813" actId="20577"/>
          <ac:spMkLst>
            <pc:docMk/>
            <pc:sldMk cId="3155086289" sldId="360"/>
            <ac:spMk id="30" creationId="{5F619B48-025F-6DB5-0335-41138879BED5}"/>
          </ac:spMkLst>
        </pc:spChg>
        <pc:spChg chg="add mod">
          <ac:chgData name="Diego Zabala" userId="210014a7-c3e2-4284-81d5-a5a53d37c8c9" providerId="ADAL" clId="{89F65E11-426B-4EBD-AA81-D3691B82BBA7}" dt="2023-09-16T12:46:11.655" v="796" actId="14100"/>
          <ac:spMkLst>
            <pc:docMk/>
            <pc:sldMk cId="3155086289" sldId="360"/>
            <ac:spMk id="31" creationId="{2C56A8FC-D1DD-796B-13B3-3828251D4224}"/>
          </ac:spMkLst>
        </pc:spChg>
        <pc:spChg chg="add mod">
          <ac:chgData name="Diego Zabala" userId="210014a7-c3e2-4284-81d5-a5a53d37c8c9" providerId="ADAL" clId="{89F65E11-426B-4EBD-AA81-D3691B82BBA7}" dt="2023-09-16T12:46:08.865" v="794" actId="14100"/>
          <ac:spMkLst>
            <pc:docMk/>
            <pc:sldMk cId="3155086289" sldId="360"/>
            <ac:spMk id="32" creationId="{77DE13EA-09C7-8677-27CA-4B2E3E5EFFFB}"/>
          </ac:spMkLst>
        </pc:spChg>
        <pc:spChg chg="add mod">
          <ac:chgData name="Diego Zabala" userId="210014a7-c3e2-4284-81d5-a5a53d37c8c9" providerId="ADAL" clId="{89F65E11-426B-4EBD-AA81-D3691B82BBA7}" dt="2023-09-16T12:45:47.928" v="782" actId="1038"/>
          <ac:spMkLst>
            <pc:docMk/>
            <pc:sldMk cId="3155086289" sldId="360"/>
            <ac:spMk id="33" creationId="{61232B56-C755-9440-AA1F-1D6530952BD6}"/>
          </ac:spMkLst>
        </pc:spChg>
        <pc:spChg chg="add mod">
          <ac:chgData name="Diego Zabala" userId="210014a7-c3e2-4284-81d5-a5a53d37c8c9" providerId="ADAL" clId="{89F65E11-426B-4EBD-AA81-D3691B82BBA7}" dt="2023-09-16T12:41:50.392" v="675" actId="20577"/>
          <ac:spMkLst>
            <pc:docMk/>
            <pc:sldMk cId="3155086289" sldId="360"/>
            <ac:spMk id="34" creationId="{C0BD0EEF-8AD6-DF5B-4F75-D1B31DA46C29}"/>
          </ac:spMkLst>
        </pc:spChg>
        <pc:spChg chg="add mod">
          <ac:chgData name="Diego Zabala" userId="210014a7-c3e2-4284-81d5-a5a53d37c8c9" providerId="ADAL" clId="{89F65E11-426B-4EBD-AA81-D3691B82BBA7}" dt="2023-09-16T12:39:05.955" v="569" actId="1076"/>
          <ac:spMkLst>
            <pc:docMk/>
            <pc:sldMk cId="3155086289" sldId="360"/>
            <ac:spMk id="35" creationId="{5965EA95-124B-5F09-9BCF-F6F2FD0BED1E}"/>
          </ac:spMkLst>
        </pc:spChg>
        <pc:spChg chg="add mod">
          <ac:chgData name="Diego Zabala" userId="210014a7-c3e2-4284-81d5-a5a53d37c8c9" providerId="ADAL" clId="{89F65E11-426B-4EBD-AA81-D3691B82BBA7}" dt="2023-09-16T12:39:05.955" v="569" actId="1076"/>
          <ac:spMkLst>
            <pc:docMk/>
            <pc:sldMk cId="3155086289" sldId="360"/>
            <ac:spMk id="36" creationId="{764DC947-85C4-F875-F560-55B3971D006A}"/>
          </ac:spMkLst>
        </pc:spChg>
        <pc:spChg chg="add mod">
          <ac:chgData name="Diego Zabala" userId="210014a7-c3e2-4284-81d5-a5a53d37c8c9" providerId="ADAL" clId="{89F65E11-426B-4EBD-AA81-D3691B82BBA7}" dt="2023-09-16T12:39:05.955" v="569" actId="1076"/>
          <ac:spMkLst>
            <pc:docMk/>
            <pc:sldMk cId="3155086289" sldId="360"/>
            <ac:spMk id="37" creationId="{1A1E0867-F42D-EE84-2FA4-861F9E242675}"/>
          </ac:spMkLst>
        </pc:spChg>
        <pc:spChg chg="add mod">
          <ac:chgData name="Diego Zabala" userId="210014a7-c3e2-4284-81d5-a5a53d37c8c9" providerId="ADAL" clId="{89F65E11-426B-4EBD-AA81-D3691B82BBA7}" dt="2023-09-16T12:45:52.649" v="783" actId="14100"/>
          <ac:spMkLst>
            <pc:docMk/>
            <pc:sldMk cId="3155086289" sldId="360"/>
            <ac:spMk id="39" creationId="{12B95ED8-9878-BB10-5550-F160B3C30F91}"/>
          </ac:spMkLst>
        </pc:spChg>
        <pc:spChg chg="add mod">
          <ac:chgData name="Diego Zabala" userId="210014a7-c3e2-4284-81d5-a5a53d37c8c9" providerId="ADAL" clId="{89F65E11-426B-4EBD-AA81-D3691B82BBA7}" dt="2023-09-16T12:39:21.801" v="601" actId="6549"/>
          <ac:spMkLst>
            <pc:docMk/>
            <pc:sldMk cId="3155086289" sldId="360"/>
            <ac:spMk id="40" creationId="{D3F1AD21-1474-A6A9-7DB1-A54891E0235D}"/>
          </ac:spMkLst>
        </pc:spChg>
        <pc:spChg chg="mod">
          <ac:chgData name="Diego Zabala" userId="210014a7-c3e2-4284-81d5-a5a53d37c8c9" providerId="ADAL" clId="{89F65E11-426B-4EBD-AA81-D3691B82BBA7}" dt="2023-09-16T12:38:45.329" v="566" actId="20577"/>
          <ac:spMkLst>
            <pc:docMk/>
            <pc:sldMk cId="3155086289" sldId="360"/>
            <ac:spMk id="230" creationId="{00000000-0000-0000-0000-000000000000}"/>
          </ac:spMkLst>
        </pc:spChg>
        <pc:picChg chg="del">
          <ac:chgData name="Diego Zabala" userId="210014a7-c3e2-4284-81d5-a5a53d37c8c9" providerId="ADAL" clId="{89F65E11-426B-4EBD-AA81-D3691B82BBA7}" dt="2023-09-16T12:38:48.065" v="567" actId="478"/>
          <ac:picMkLst>
            <pc:docMk/>
            <pc:sldMk cId="3155086289" sldId="360"/>
            <ac:picMk id="2" creationId="{340806A5-7E96-F0B4-664E-9A76510743E0}"/>
          </ac:picMkLst>
        </pc:picChg>
        <pc:cxnChg chg="add mod">
          <ac:chgData name="Diego Zabala" userId="210014a7-c3e2-4284-81d5-a5a53d37c8c9" providerId="ADAL" clId="{89F65E11-426B-4EBD-AA81-D3691B82BBA7}" dt="2023-09-16T12:56:51.255" v="1246" actId="14100"/>
          <ac:cxnSpMkLst>
            <pc:docMk/>
            <pc:sldMk cId="3155086289" sldId="360"/>
            <ac:cxnSpMk id="38" creationId="{3191971A-D8A1-77B4-DE3A-FE3E38304945}"/>
          </ac:cxnSpMkLst>
        </pc:cxnChg>
      </pc:sldChg>
      <pc:sldChg chg="del ord">
        <pc:chgData name="Diego Zabala" userId="210014a7-c3e2-4284-81d5-a5a53d37c8c9" providerId="ADAL" clId="{89F65E11-426B-4EBD-AA81-D3691B82BBA7}" dt="2023-09-16T15:08:00.579" v="2049" actId="47"/>
        <pc:sldMkLst>
          <pc:docMk/>
          <pc:sldMk cId="3474190782" sldId="361"/>
        </pc:sldMkLst>
      </pc:sldChg>
      <pc:sldChg chg="delSp del mod ord">
        <pc:chgData name="Diego Zabala" userId="210014a7-c3e2-4284-81d5-a5a53d37c8c9" providerId="ADAL" clId="{89F65E11-426B-4EBD-AA81-D3691B82BBA7}" dt="2023-09-16T15:08:00.579" v="2049" actId="47"/>
        <pc:sldMkLst>
          <pc:docMk/>
          <pc:sldMk cId="2469901498" sldId="362"/>
        </pc:sldMkLst>
        <pc:spChg chg="del">
          <ac:chgData name="Diego Zabala" userId="210014a7-c3e2-4284-81d5-a5a53d37c8c9" providerId="ADAL" clId="{89F65E11-426B-4EBD-AA81-D3691B82BBA7}" dt="2023-09-16T12:55:09.832" v="1235" actId="478"/>
          <ac:spMkLst>
            <pc:docMk/>
            <pc:sldMk cId="2469901498" sldId="362"/>
            <ac:spMk id="3" creationId="{CA10AEB0-F56F-4500-A80B-D657E06EE411}"/>
          </ac:spMkLst>
        </pc:spChg>
        <pc:picChg chg="del">
          <ac:chgData name="Diego Zabala" userId="210014a7-c3e2-4284-81d5-a5a53d37c8c9" providerId="ADAL" clId="{89F65E11-426B-4EBD-AA81-D3691B82BBA7}" dt="2023-09-16T12:55:09.832" v="1235" actId="478"/>
          <ac:picMkLst>
            <pc:docMk/>
            <pc:sldMk cId="2469901498" sldId="362"/>
            <ac:picMk id="2" creationId="{340806A5-7E96-F0B4-664E-9A76510743E0}"/>
          </ac:picMkLst>
        </pc:picChg>
      </pc:sldChg>
      <pc:sldChg chg="del ord">
        <pc:chgData name="Diego Zabala" userId="210014a7-c3e2-4284-81d5-a5a53d37c8c9" providerId="ADAL" clId="{89F65E11-426B-4EBD-AA81-D3691B82BBA7}" dt="2023-09-16T15:08:00.579" v="2049" actId="47"/>
        <pc:sldMkLst>
          <pc:docMk/>
          <pc:sldMk cId="3531327327" sldId="363"/>
        </pc:sldMkLst>
      </pc:sldChg>
      <pc:sldChg chg="del">
        <pc:chgData name="Diego Zabala" userId="210014a7-c3e2-4284-81d5-a5a53d37c8c9" providerId="ADAL" clId="{89F65E11-426B-4EBD-AA81-D3691B82BBA7}" dt="2023-09-16T15:06:43.968" v="1962" actId="47"/>
        <pc:sldMkLst>
          <pc:docMk/>
          <pc:sldMk cId="3836147438" sldId="364"/>
        </pc:sldMkLst>
      </pc:sldChg>
      <pc:sldChg chg="modSp mod">
        <pc:chgData name="Diego Zabala" userId="210014a7-c3e2-4284-81d5-a5a53d37c8c9" providerId="ADAL" clId="{89F65E11-426B-4EBD-AA81-D3691B82BBA7}" dt="2023-09-16T15:20:32.514" v="2452" actId="20577"/>
        <pc:sldMkLst>
          <pc:docMk/>
          <pc:sldMk cId="2130797884" sldId="373"/>
        </pc:sldMkLst>
        <pc:spChg chg="mod">
          <ac:chgData name="Diego Zabala" userId="210014a7-c3e2-4284-81d5-a5a53d37c8c9" providerId="ADAL" clId="{89F65E11-426B-4EBD-AA81-D3691B82BBA7}" dt="2023-09-16T15:20:32.514" v="2452" actId="20577"/>
          <ac:spMkLst>
            <pc:docMk/>
            <pc:sldMk cId="2130797884" sldId="373"/>
            <ac:spMk id="391" creationId="{00000000-0000-0000-0000-000000000000}"/>
          </ac:spMkLst>
        </pc:spChg>
      </pc:sldChg>
      <pc:sldChg chg="del">
        <pc:chgData name="Diego Zabala" userId="210014a7-c3e2-4284-81d5-a5a53d37c8c9" providerId="ADAL" clId="{89F65E11-426B-4EBD-AA81-D3691B82BBA7}" dt="2023-09-16T15:06:43.968" v="1962" actId="47"/>
        <pc:sldMkLst>
          <pc:docMk/>
          <pc:sldMk cId="1141850697" sldId="380"/>
        </pc:sldMkLst>
      </pc:sldChg>
      <pc:sldChg chg="del">
        <pc:chgData name="Diego Zabala" userId="210014a7-c3e2-4284-81d5-a5a53d37c8c9" providerId="ADAL" clId="{89F65E11-426B-4EBD-AA81-D3691B82BBA7}" dt="2023-09-16T15:06:43.968" v="1962" actId="47"/>
        <pc:sldMkLst>
          <pc:docMk/>
          <pc:sldMk cId="297325214" sldId="381"/>
        </pc:sldMkLst>
      </pc:sldChg>
      <pc:sldChg chg="addSp delSp modSp mod">
        <pc:chgData name="Diego Zabala" userId="210014a7-c3e2-4284-81d5-a5a53d37c8c9" providerId="ADAL" clId="{89F65E11-426B-4EBD-AA81-D3691B82BBA7}" dt="2023-09-16T15:06:04.482" v="1961" actId="1076"/>
        <pc:sldMkLst>
          <pc:docMk/>
          <pc:sldMk cId="805967966" sldId="382"/>
        </pc:sldMkLst>
        <pc:spChg chg="mod">
          <ac:chgData name="Diego Zabala" userId="210014a7-c3e2-4284-81d5-a5a53d37c8c9" providerId="ADAL" clId="{89F65E11-426B-4EBD-AA81-D3691B82BBA7}" dt="2023-09-16T14:27:27.644" v="1957" actId="20577"/>
          <ac:spMkLst>
            <pc:docMk/>
            <pc:sldMk cId="805967966" sldId="382"/>
            <ac:spMk id="230" creationId="{00000000-0000-0000-0000-000000000000}"/>
          </ac:spMkLst>
        </pc:spChg>
        <pc:grpChg chg="del">
          <ac:chgData name="Diego Zabala" userId="210014a7-c3e2-4284-81d5-a5a53d37c8c9" providerId="ADAL" clId="{89F65E11-426B-4EBD-AA81-D3691B82BBA7}" dt="2023-09-16T14:27:31.083" v="1958" actId="478"/>
          <ac:grpSpMkLst>
            <pc:docMk/>
            <pc:sldMk cId="805967966" sldId="382"/>
            <ac:grpSpMk id="8" creationId="{2341CB58-30AB-0CD4-A3A0-BFFE71ADDFAB}"/>
          </ac:grpSpMkLst>
        </pc:grpChg>
        <pc:picChg chg="del">
          <ac:chgData name="Diego Zabala" userId="210014a7-c3e2-4284-81d5-a5a53d37c8c9" providerId="ADAL" clId="{89F65E11-426B-4EBD-AA81-D3691B82BBA7}" dt="2023-09-16T14:27:31.083" v="1958" actId="478"/>
          <ac:picMkLst>
            <pc:docMk/>
            <pc:sldMk cId="805967966" sldId="382"/>
            <ac:picMk id="2" creationId="{340806A5-7E96-F0B4-664E-9A76510743E0}"/>
          </ac:picMkLst>
        </pc:picChg>
        <pc:picChg chg="add mod">
          <ac:chgData name="Diego Zabala" userId="210014a7-c3e2-4284-81d5-a5a53d37c8c9" providerId="ADAL" clId="{89F65E11-426B-4EBD-AA81-D3691B82BBA7}" dt="2023-09-16T15:06:04.482" v="1961" actId="1076"/>
          <ac:picMkLst>
            <pc:docMk/>
            <pc:sldMk cId="805967966" sldId="382"/>
            <ac:picMk id="10" creationId="{DF958F24-4BB1-BA33-4CF6-FDE1D6BBCF2D}"/>
          </ac:picMkLst>
        </pc:picChg>
      </pc:sldChg>
      <pc:sldChg chg="addSp delSp modSp add mod ord">
        <pc:chgData name="Diego Zabala" userId="210014a7-c3e2-4284-81d5-a5a53d37c8c9" providerId="ADAL" clId="{89F65E11-426B-4EBD-AA81-D3691B82BBA7}" dt="2023-09-16T13:13:59.372" v="1570" actId="20577"/>
        <pc:sldMkLst>
          <pc:docMk/>
          <pc:sldMk cId="1152811613" sldId="383"/>
        </pc:sldMkLst>
        <pc:spChg chg="add del mod">
          <ac:chgData name="Diego Zabala" userId="210014a7-c3e2-4284-81d5-a5a53d37c8c9" providerId="ADAL" clId="{89F65E11-426B-4EBD-AA81-D3691B82BBA7}" dt="2023-09-16T13:12:56.655" v="1545" actId="478"/>
          <ac:spMkLst>
            <pc:docMk/>
            <pc:sldMk cId="1152811613" sldId="383"/>
            <ac:spMk id="3" creationId="{5A9EC6A6-8805-5A21-DEAF-AC995CABB997}"/>
          </ac:spMkLst>
        </pc:spChg>
        <pc:spChg chg="mod">
          <ac:chgData name="Diego Zabala" userId="210014a7-c3e2-4284-81d5-a5a53d37c8c9" providerId="ADAL" clId="{89F65E11-426B-4EBD-AA81-D3691B82BBA7}" dt="2023-09-16T13:13:26.257" v="1559" actId="20577"/>
          <ac:spMkLst>
            <pc:docMk/>
            <pc:sldMk cId="1152811613" sldId="383"/>
            <ac:spMk id="18" creationId="{BEB21CE0-4BAE-DD83-6DF7-B4F3EBDAA46D}"/>
          </ac:spMkLst>
        </pc:spChg>
        <pc:spChg chg="mod">
          <ac:chgData name="Diego Zabala" userId="210014a7-c3e2-4284-81d5-a5a53d37c8c9" providerId="ADAL" clId="{89F65E11-426B-4EBD-AA81-D3691B82BBA7}" dt="2023-09-16T13:08:39.084" v="1493" actId="1037"/>
          <ac:spMkLst>
            <pc:docMk/>
            <pc:sldMk cId="1152811613" sldId="383"/>
            <ac:spMk id="19" creationId="{B29C1863-F659-6906-5F55-8E92C002D21E}"/>
          </ac:spMkLst>
        </pc:spChg>
        <pc:spChg chg="mod">
          <ac:chgData name="Diego Zabala" userId="210014a7-c3e2-4284-81d5-a5a53d37c8c9" providerId="ADAL" clId="{89F65E11-426B-4EBD-AA81-D3691B82BBA7}" dt="2023-09-16T13:10:06.218" v="1521" actId="1037"/>
          <ac:spMkLst>
            <pc:docMk/>
            <pc:sldMk cId="1152811613" sldId="383"/>
            <ac:spMk id="20" creationId="{4D35D2B2-FE2C-308C-EF5B-0FB9A49BC354}"/>
          </ac:spMkLst>
        </pc:spChg>
        <pc:spChg chg="mod">
          <ac:chgData name="Diego Zabala" userId="210014a7-c3e2-4284-81d5-a5a53d37c8c9" providerId="ADAL" clId="{89F65E11-426B-4EBD-AA81-D3691B82BBA7}" dt="2023-09-16T12:56:24.245" v="1242" actId="14100"/>
          <ac:spMkLst>
            <pc:docMk/>
            <pc:sldMk cId="1152811613" sldId="383"/>
            <ac:spMk id="21" creationId="{F98F2A48-3F87-55D4-9318-C50907D65677}"/>
          </ac:spMkLst>
        </pc:spChg>
        <pc:spChg chg="mod">
          <ac:chgData name="Diego Zabala" userId="210014a7-c3e2-4284-81d5-a5a53d37c8c9" providerId="ADAL" clId="{89F65E11-426B-4EBD-AA81-D3691B82BBA7}" dt="2023-09-16T13:08:39.084" v="1493" actId="1037"/>
          <ac:spMkLst>
            <pc:docMk/>
            <pc:sldMk cId="1152811613" sldId="383"/>
            <ac:spMk id="22" creationId="{290AAAE4-DC3C-3501-B731-6F358EB72012}"/>
          </ac:spMkLst>
        </pc:spChg>
        <pc:spChg chg="mod">
          <ac:chgData name="Diego Zabala" userId="210014a7-c3e2-4284-81d5-a5a53d37c8c9" providerId="ADAL" clId="{89F65E11-426B-4EBD-AA81-D3691B82BBA7}" dt="2023-09-16T13:08:39.084" v="1493" actId="1037"/>
          <ac:spMkLst>
            <pc:docMk/>
            <pc:sldMk cId="1152811613" sldId="383"/>
            <ac:spMk id="23" creationId="{458402FB-1FF6-258B-086A-F250FA973625}"/>
          </ac:spMkLst>
        </pc:spChg>
        <pc:spChg chg="mod">
          <ac:chgData name="Diego Zabala" userId="210014a7-c3e2-4284-81d5-a5a53d37c8c9" providerId="ADAL" clId="{89F65E11-426B-4EBD-AA81-D3691B82BBA7}" dt="2023-09-16T13:10:14.933" v="1523" actId="14100"/>
          <ac:spMkLst>
            <pc:docMk/>
            <pc:sldMk cId="1152811613" sldId="383"/>
            <ac:spMk id="24" creationId="{3D7047C2-4F5D-C622-40EE-0AE29F612061}"/>
          </ac:spMkLst>
        </pc:spChg>
        <pc:spChg chg="mod">
          <ac:chgData name="Diego Zabala" userId="210014a7-c3e2-4284-81d5-a5a53d37c8c9" providerId="ADAL" clId="{89F65E11-426B-4EBD-AA81-D3691B82BBA7}" dt="2023-09-16T13:08:39.084" v="1493" actId="1037"/>
          <ac:spMkLst>
            <pc:docMk/>
            <pc:sldMk cId="1152811613" sldId="383"/>
            <ac:spMk id="25" creationId="{2B92E122-5BBB-A79A-F4AF-9690B226C7F1}"/>
          </ac:spMkLst>
        </pc:spChg>
        <pc:spChg chg="mod">
          <ac:chgData name="Diego Zabala" userId="210014a7-c3e2-4284-81d5-a5a53d37c8c9" providerId="ADAL" clId="{89F65E11-426B-4EBD-AA81-D3691B82BBA7}" dt="2023-09-16T13:10:06.218" v="1521" actId="1037"/>
          <ac:spMkLst>
            <pc:docMk/>
            <pc:sldMk cId="1152811613" sldId="383"/>
            <ac:spMk id="26" creationId="{6C551245-C237-5C42-46DB-A1D4B075C3B0}"/>
          </ac:spMkLst>
        </pc:spChg>
        <pc:spChg chg="mod">
          <ac:chgData name="Diego Zabala" userId="210014a7-c3e2-4284-81d5-a5a53d37c8c9" providerId="ADAL" clId="{89F65E11-426B-4EBD-AA81-D3691B82BBA7}" dt="2023-09-16T13:08:39.084" v="1493" actId="1037"/>
          <ac:spMkLst>
            <pc:docMk/>
            <pc:sldMk cId="1152811613" sldId="383"/>
            <ac:spMk id="27" creationId="{EF1BE220-4932-EF35-CEEC-BA2D6133D3C5}"/>
          </ac:spMkLst>
        </pc:spChg>
        <pc:spChg chg="mod">
          <ac:chgData name="Diego Zabala" userId="210014a7-c3e2-4284-81d5-a5a53d37c8c9" providerId="ADAL" clId="{89F65E11-426B-4EBD-AA81-D3691B82BBA7}" dt="2023-09-16T13:10:06.218" v="1521" actId="1037"/>
          <ac:spMkLst>
            <pc:docMk/>
            <pc:sldMk cId="1152811613" sldId="383"/>
            <ac:spMk id="28" creationId="{D8B25E8F-F5AD-47A3-E0B7-2C9564C8E6FA}"/>
          </ac:spMkLst>
        </pc:spChg>
        <pc:spChg chg="mod">
          <ac:chgData name="Diego Zabala" userId="210014a7-c3e2-4284-81d5-a5a53d37c8c9" providerId="ADAL" clId="{89F65E11-426B-4EBD-AA81-D3691B82BBA7}" dt="2023-09-16T13:13:43.640" v="1566" actId="20577"/>
          <ac:spMkLst>
            <pc:docMk/>
            <pc:sldMk cId="1152811613" sldId="383"/>
            <ac:spMk id="29" creationId="{DE0A181C-5CC6-6934-50EA-2818BFD556C0}"/>
          </ac:spMkLst>
        </pc:spChg>
        <pc:spChg chg="mod">
          <ac:chgData name="Diego Zabala" userId="210014a7-c3e2-4284-81d5-a5a53d37c8c9" providerId="ADAL" clId="{89F65E11-426B-4EBD-AA81-D3691B82BBA7}" dt="2023-09-16T13:13:59.372" v="1570" actId="20577"/>
          <ac:spMkLst>
            <pc:docMk/>
            <pc:sldMk cId="1152811613" sldId="383"/>
            <ac:spMk id="30" creationId="{5F619B48-025F-6DB5-0335-41138879BED5}"/>
          </ac:spMkLst>
        </pc:spChg>
        <pc:spChg chg="mod">
          <ac:chgData name="Diego Zabala" userId="210014a7-c3e2-4284-81d5-a5a53d37c8c9" providerId="ADAL" clId="{89F65E11-426B-4EBD-AA81-D3691B82BBA7}" dt="2023-09-16T13:08:39.084" v="1493" actId="1037"/>
          <ac:spMkLst>
            <pc:docMk/>
            <pc:sldMk cId="1152811613" sldId="383"/>
            <ac:spMk id="31" creationId="{2C56A8FC-D1DD-796B-13B3-3828251D4224}"/>
          </ac:spMkLst>
        </pc:spChg>
        <pc:spChg chg="mod">
          <ac:chgData name="Diego Zabala" userId="210014a7-c3e2-4284-81d5-a5a53d37c8c9" providerId="ADAL" clId="{89F65E11-426B-4EBD-AA81-D3691B82BBA7}" dt="2023-09-16T13:08:39.084" v="1493" actId="1037"/>
          <ac:spMkLst>
            <pc:docMk/>
            <pc:sldMk cId="1152811613" sldId="383"/>
            <ac:spMk id="32" creationId="{77DE13EA-09C7-8677-27CA-4B2E3E5EFFFB}"/>
          </ac:spMkLst>
        </pc:spChg>
        <pc:spChg chg="mod">
          <ac:chgData name="Diego Zabala" userId="210014a7-c3e2-4284-81d5-a5a53d37c8c9" providerId="ADAL" clId="{89F65E11-426B-4EBD-AA81-D3691B82BBA7}" dt="2023-09-16T13:08:39.084" v="1493" actId="1037"/>
          <ac:spMkLst>
            <pc:docMk/>
            <pc:sldMk cId="1152811613" sldId="383"/>
            <ac:spMk id="33" creationId="{61232B56-C755-9440-AA1F-1D6530952BD6}"/>
          </ac:spMkLst>
        </pc:spChg>
        <pc:spChg chg="mod">
          <ac:chgData name="Diego Zabala" userId="210014a7-c3e2-4284-81d5-a5a53d37c8c9" providerId="ADAL" clId="{89F65E11-426B-4EBD-AA81-D3691B82BBA7}" dt="2023-09-16T13:10:06.218" v="1521" actId="1037"/>
          <ac:spMkLst>
            <pc:docMk/>
            <pc:sldMk cId="1152811613" sldId="383"/>
            <ac:spMk id="34" creationId="{C0BD0EEF-8AD6-DF5B-4F75-D1B31DA46C29}"/>
          </ac:spMkLst>
        </pc:spChg>
        <pc:spChg chg="mod">
          <ac:chgData name="Diego Zabala" userId="210014a7-c3e2-4284-81d5-a5a53d37c8c9" providerId="ADAL" clId="{89F65E11-426B-4EBD-AA81-D3691B82BBA7}" dt="2023-09-16T13:10:06.218" v="1521" actId="1037"/>
          <ac:spMkLst>
            <pc:docMk/>
            <pc:sldMk cId="1152811613" sldId="383"/>
            <ac:spMk id="35" creationId="{5965EA95-124B-5F09-9BCF-F6F2FD0BED1E}"/>
          </ac:spMkLst>
        </pc:spChg>
        <pc:spChg chg="mod">
          <ac:chgData name="Diego Zabala" userId="210014a7-c3e2-4284-81d5-a5a53d37c8c9" providerId="ADAL" clId="{89F65E11-426B-4EBD-AA81-D3691B82BBA7}" dt="2023-09-16T13:10:06.218" v="1521" actId="1037"/>
          <ac:spMkLst>
            <pc:docMk/>
            <pc:sldMk cId="1152811613" sldId="383"/>
            <ac:spMk id="36" creationId="{764DC947-85C4-F875-F560-55B3971D006A}"/>
          </ac:spMkLst>
        </pc:spChg>
        <pc:spChg chg="mod">
          <ac:chgData name="Diego Zabala" userId="210014a7-c3e2-4284-81d5-a5a53d37c8c9" providerId="ADAL" clId="{89F65E11-426B-4EBD-AA81-D3691B82BBA7}" dt="2023-09-16T13:10:06.218" v="1521" actId="1037"/>
          <ac:spMkLst>
            <pc:docMk/>
            <pc:sldMk cId="1152811613" sldId="383"/>
            <ac:spMk id="37" creationId="{1A1E0867-F42D-EE84-2FA4-861F9E242675}"/>
          </ac:spMkLst>
        </pc:spChg>
        <pc:spChg chg="mod">
          <ac:chgData name="Diego Zabala" userId="210014a7-c3e2-4284-81d5-a5a53d37c8c9" providerId="ADAL" clId="{89F65E11-426B-4EBD-AA81-D3691B82BBA7}" dt="2023-09-16T13:08:39.084" v="1493" actId="1037"/>
          <ac:spMkLst>
            <pc:docMk/>
            <pc:sldMk cId="1152811613" sldId="383"/>
            <ac:spMk id="39" creationId="{12B95ED8-9878-BB10-5550-F160B3C30F91}"/>
          </ac:spMkLst>
        </pc:spChg>
        <pc:spChg chg="add del mod">
          <ac:chgData name="Diego Zabala" userId="210014a7-c3e2-4284-81d5-a5a53d37c8c9" providerId="ADAL" clId="{89F65E11-426B-4EBD-AA81-D3691B82BBA7}" dt="2023-09-16T13:10:40.427" v="1525"/>
          <ac:spMkLst>
            <pc:docMk/>
            <pc:sldMk cId="1152811613" sldId="383"/>
            <ac:spMk id="43" creationId="{077890A9-08E3-204F-48E3-2C63E00993F8}"/>
          </ac:spMkLst>
        </pc:spChg>
        <pc:spChg chg="add del mod">
          <ac:chgData name="Diego Zabala" userId="210014a7-c3e2-4284-81d5-a5a53d37c8c9" providerId="ADAL" clId="{89F65E11-426B-4EBD-AA81-D3691B82BBA7}" dt="2023-09-16T13:10:40.427" v="1525"/>
          <ac:spMkLst>
            <pc:docMk/>
            <pc:sldMk cId="1152811613" sldId="383"/>
            <ac:spMk id="44" creationId="{21B4F236-53AB-DA5E-9019-26C8720C2A73}"/>
          </ac:spMkLst>
        </pc:spChg>
        <pc:spChg chg="add mod">
          <ac:chgData name="Diego Zabala" userId="210014a7-c3e2-4284-81d5-a5a53d37c8c9" providerId="ADAL" clId="{89F65E11-426B-4EBD-AA81-D3691B82BBA7}" dt="2023-09-16T13:11:06.623" v="1542" actId="20577"/>
          <ac:spMkLst>
            <pc:docMk/>
            <pc:sldMk cId="1152811613" sldId="383"/>
            <ac:spMk id="46" creationId="{B0DD96C0-3506-88C9-448C-414D852EADA1}"/>
          </ac:spMkLst>
        </pc:spChg>
        <pc:spChg chg="add mod">
          <ac:chgData name="Diego Zabala" userId="210014a7-c3e2-4284-81d5-a5a53d37c8c9" providerId="ADAL" clId="{89F65E11-426B-4EBD-AA81-D3691B82BBA7}" dt="2023-09-16T13:10:57.278" v="1529" actId="1076"/>
          <ac:spMkLst>
            <pc:docMk/>
            <pc:sldMk cId="1152811613" sldId="383"/>
            <ac:spMk id="47" creationId="{BBEEAF83-AA67-BA33-019D-2434AC48C39C}"/>
          </ac:spMkLst>
        </pc:spChg>
        <pc:picChg chg="add del mod">
          <ac:chgData name="Diego Zabala" userId="210014a7-c3e2-4284-81d5-a5a53d37c8c9" providerId="ADAL" clId="{89F65E11-426B-4EBD-AA81-D3691B82BBA7}" dt="2023-09-16T13:10:40.427" v="1525"/>
          <ac:picMkLst>
            <pc:docMk/>
            <pc:sldMk cId="1152811613" sldId="383"/>
            <ac:picMk id="45" creationId="{E84A0208-6F20-9CC3-A1B4-5B552BA0EFE1}"/>
          </ac:picMkLst>
        </pc:picChg>
        <pc:cxnChg chg="mod">
          <ac:chgData name="Diego Zabala" userId="210014a7-c3e2-4284-81d5-a5a53d37c8c9" providerId="ADAL" clId="{89F65E11-426B-4EBD-AA81-D3691B82BBA7}" dt="2023-09-16T13:09:53.439" v="1495" actId="14100"/>
          <ac:cxnSpMkLst>
            <pc:docMk/>
            <pc:sldMk cId="1152811613" sldId="383"/>
            <ac:cxnSpMk id="38" creationId="{3191971A-D8A1-77B4-DE3A-FE3E38304945}"/>
          </ac:cxnSpMkLst>
        </pc:cxnChg>
      </pc:sldChg>
      <pc:sldChg chg="add del setBg">
        <pc:chgData name="Diego Zabala" userId="210014a7-c3e2-4284-81d5-a5a53d37c8c9" providerId="ADAL" clId="{89F65E11-426B-4EBD-AA81-D3691B82BBA7}" dt="2023-09-16T12:52:33.115" v="970"/>
        <pc:sldMkLst>
          <pc:docMk/>
          <pc:sldMk cId="2426456654" sldId="383"/>
        </pc:sldMkLst>
      </pc:sldChg>
      <pc:sldChg chg="addSp modSp add mod ord">
        <pc:chgData name="Diego Zabala" userId="210014a7-c3e2-4284-81d5-a5a53d37c8c9" providerId="ADAL" clId="{89F65E11-426B-4EBD-AA81-D3691B82BBA7}" dt="2023-09-16T13:28:03.433" v="1859" actId="20577"/>
        <pc:sldMkLst>
          <pc:docMk/>
          <pc:sldMk cId="306456147" sldId="384"/>
        </pc:sldMkLst>
        <pc:spChg chg="add mod">
          <ac:chgData name="Diego Zabala" userId="210014a7-c3e2-4284-81d5-a5a53d37c8c9" providerId="ADAL" clId="{89F65E11-426B-4EBD-AA81-D3691B82BBA7}" dt="2023-09-16T13:16:08.073" v="1671" actId="1076"/>
          <ac:spMkLst>
            <pc:docMk/>
            <pc:sldMk cId="306456147" sldId="384"/>
            <ac:spMk id="2" creationId="{66D04830-9FA2-CDDB-756F-F59AEF3FD3FA}"/>
          </ac:spMkLst>
        </pc:spChg>
        <pc:spChg chg="add mod">
          <ac:chgData name="Diego Zabala" userId="210014a7-c3e2-4284-81d5-a5a53d37c8c9" providerId="ADAL" clId="{89F65E11-426B-4EBD-AA81-D3691B82BBA7}" dt="2023-09-16T13:16:08.073" v="1671" actId="1076"/>
          <ac:spMkLst>
            <pc:docMk/>
            <pc:sldMk cId="306456147" sldId="384"/>
            <ac:spMk id="3" creationId="{6CECA389-50ED-B3F7-332F-254206B9E7AB}"/>
          </ac:spMkLst>
        </pc:spChg>
        <pc:spChg chg="mod">
          <ac:chgData name="Diego Zabala" userId="210014a7-c3e2-4284-81d5-a5a53d37c8c9" providerId="ADAL" clId="{89F65E11-426B-4EBD-AA81-D3691B82BBA7}" dt="2023-09-16T13:15:40.294" v="1667" actId="1037"/>
          <ac:spMkLst>
            <pc:docMk/>
            <pc:sldMk cId="306456147" sldId="384"/>
            <ac:spMk id="5" creationId="{4E5A15F6-9D99-EA3B-34BF-0608865A006C}"/>
          </ac:spMkLst>
        </pc:spChg>
        <pc:spChg chg="mod">
          <ac:chgData name="Diego Zabala" userId="210014a7-c3e2-4284-81d5-a5a53d37c8c9" providerId="ADAL" clId="{89F65E11-426B-4EBD-AA81-D3691B82BBA7}" dt="2023-09-16T13:16:17.034" v="1676" actId="20577"/>
          <ac:spMkLst>
            <pc:docMk/>
            <pc:sldMk cId="306456147" sldId="384"/>
            <ac:spMk id="6" creationId="{3D47F375-FB00-7B61-D7B5-89DEEDB61896}"/>
          </ac:spMkLst>
        </pc:spChg>
        <pc:spChg chg="mod">
          <ac:chgData name="Diego Zabala" userId="210014a7-c3e2-4284-81d5-a5a53d37c8c9" providerId="ADAL" clId="{89F65E11-426B-4EBD-AA81-D3691B82BBA7}" dt="2023-09-16T13:16:54.461" v="1681" actId="692"/>
          <ac:spMkLst>
            <pc:docMk/>
            <pc:sldMk cId="306456147" sldId="384"/>
            <ac:spMk id="7" creationId="{E386D41C-ED6D-DC7A-F1C9-DAC338D8F4E6}"/>
          </ac:spMkLst>
        </pc:spChg>
        <pc:spChg chg="mod">
          <ac:chgData name="Diego Zabala" userId="210014a7-c3e2-4284-81d5-a5a53d37c8c9" providerId="ADAL" clId="{89F65E11-426B-4EBD-AA81-D3691B82BBA7}" dt="2023-09-16T13:15:52.929" v="1668" actId="14100"/>
          <ac:spMkLst>
            <pc:docMk/>
            <pc:sldMk cId="306456147" sldId="384"/>
            <ac:spMk id="11" creationId="{A018B4EB-0DDF-2554-46BD-8BC75E85B347}"/>
          </ac:spMkLst>
        </pc:spChg>
        <pc:spChg chg="mod">
          <ac:chgData name="Diego Zabala" userId="210014a7-c3e2-4284-81d5-a5a53d37c8c9" providerId="ADAL" clId="{89F65E11-426B-4EBD-AA81-D3691B82BBA7}" dt="2023-09-16T13:15:57.217" v="1669" actId="14100"/>
          <ac:spMkLst>
            <pc:docMk/>
            <pc:sldMk cId="306456147" sldId="384"/>
            <ac:spMk id="12" creationId="{B6092E55-46D1-3969-F9BB-2A3D0C1685F9}"/>
          </ac:spMkLst>
        </pc:spChg>
        <pc:spChg chg="mod">
          <ac:chgData name="Diego Zabala" userId="210014a7-c3e2-4284-81d5-a5a53d37c8c9" providerId="ADAL" clId="{89F65E11-426B-4EBD-AA81-D3691B82BBA7}" dt="2023-09-16T13:25:01.363" v="1778" actId="1037"/>
          <ac:spMkLst>
            <pc:docMk/>
            <pc:sldMk cId="306456147" sldId="384"/>
            <ac:spMk id="18" creationId="{BEB21CE0-4BAE-DD83-6DF7-B4F3EBDAA46D}"/>
          </ac:spMkLst>
        </pc:spChg>
        <pc:spChg chg="mod">
          <ac:chgData name="Diego Zabala" userId="210014a7-c3e2-4284-81d5-a5a53d37c8c9" providerId="ADAL" clId="{89F65E11-426B-4EBD-AA81-D3691B82BBA7}" dt="2023-09-16T13:25:13.492" v="1798" actId="1038"/>
          <ac:spMkLst>
            <pc:docMk/>
            <pc:sldMk cId="306456147" sldId="384"/>
            <ac:spMk id="19" creationId="{B29C1863-F659-6906-5F55-8E92C002D21E}"/>
          </ac:spMkLst>
        </pc:spChg>
        <pc:spChg chg="mod">
          <ac:chgData name="Diego Zabala" userId="210014a7-c3e2-4284-81d5-a5a53d37c8c9" providerId="ADAL" clId="{89F65E11-426B-4EBD-AA81-D3691B82BBA7}" dt="2023-09-16T13:25:13.492" v="1798" actId="1038"/>
          <ac:spMkLst>
            <pc:docMk/>
            <pc:sldMk cId="306456147" sldId="384"/>
            <ac:spMk id="20" creationId="{4D35D2B2-FE2C-308C-EF5B-0FB9A49BC354}"/>
          </ac:spMkLst>
        </pc:spChg>
        <pc:spChg chg="mod">
          <ac:chgData name="Diego Zabala" userId="210014a7-c3e2-4284-81d5-a5a53d37c8c9" providerId="ADAL" clId="{89F65E11-426B-4EBD-AA81-D3691B82BBA7}" dt="2023-09-16T13:25:01.363" v="1778" actId="1037"/>
          <ac:spMkLst>
            <pc:docMk/>
            <pc:sldMk cId="306456147" sldId="384"/>
            <ac:spMk id="22" creationId="{290AAAE4-DC3C-3501-B731-6F358EB72012}"/>
          </ac:spMkLst>
        </pc:spChg>
        <pc:spChg chg="mod">
          <ac:chgData name="Diego Zabala" userId="210014a7-c3e2-4284-81d5-a5a53d37c8c9" providerId="ADAL" clId="{89F65E11-426B-4EBD-AA81-D3691B82BBA7}" dt="2023-09-16T13:25:13.492" v="1798" actId="1038"/>
          <ac:spMkLst>
            <pc:docMk/>
            <pc:sldMk cId="306456147" sldId="384"/>
            <ac:spMk id="23" creationId="{458402FB-1FF6-258B-086A-F250FA973625}"/>
          </ac:spMkLst>
        </pc:spChg>
        <pc:spChg chg="mod">
          <ac:chgData name="Diego Zabala" userId="210014a7-c3e2-4284-81d5-a5a53d37c8c9" providerId="ADAL" clId="{89F65E11-426B-4EBD-AA81-D3691B82BBA7}" dt="2023-09-16T13:25:13.492" v="1798" actId="1038"/>
          <ac:spMkLst>
            <pc:docMk/>
            <pc:sldMk cId="306456147" sldId="384"/>
            <ac:spMk id="24" creationId="{3D7047C2-4F5D-C622-40EE-0AE29F612061}"/>
          </ac:spMkLst>
        </pc:spChg>
        <pc:spChg chg="mod">
          <ac:chgData name="Diego Zabala" userId="210014a7-c3e2-4284-81d5-a5a53d37c8c9" providerId="ADAL" clId="{89F65E11-426B-4EBD-AA81-D3691B82BBA7}" dt="2023-09-16T13:25:13.492" v="1798" actId="1038"/>
          <ac:spMkLst>
            <pc:docMk/>
            <pc:sldMk cId="306456147" sldId="384"/>
            <ac:spMk id="25" creationId="{2B92E122-5BBB-A79A-F4AF-9690B226C7F1}"/>
          </ac:spMkLst>
        </pc:spChg>
        <pc:spChg chg="mod">
          <ac:chgData name="Diego Zabala" userId="210014a7-c3e2-4284-81d5-a5a53d37c8c9" providerId="ADAL" clId="{89F65E11-426B-4EBD-AA81-D3691B82BBA7}" dt="2023-09-16T13:25:13.492" v="1798" actId="1038"/>
          <ac:spMkLst>
            <pc:docMk/>
            <pc:sldMk cId="306456147" sldId="384"/>
            <ac:spMk id="26" creationId="{6C551245-C237-5C42-46DB-A1D4B075C3B0}"/>
          </ac:spMkLst>
        </pc:spChg>
        <pc:spChg chg="mod">
          <ac:chgData name="Diego Zabala" userId="210014a7-c3e2-4284-81d5-a5a53d37c8c9" providerId="ADAL" clId="{89F65E11-426B-4EBD-AA81-D3691B82BBA7}" dt="2023-09-16T13:25:13.492" v="1798" actId="1038"/>
          <ac:spMkLst>
            <pc:docMk/>
            <pc:sldMk cId="306456147" sldId="384"/>
            <ac:spMk id="27" creationId="{EF1BE220-4932-EF35-CEEC-BA2D6133D3C5}"/>
          </ac:spMkLst>
        </pc:spChg>
        <pc:spChg chg="mod">
          <ac:chgData name="Diego Zabala" userId="210014a7-c3e2-4284-81d5-a5a53d37c8c9" providerId="ADAL" clId="{89F65E11-426B-4EBD-AA81-D3691B82BBA7}" dt="2023-09-16T13:25:13.492" v="1798" actId="1038"/>
          <ac:spMkLst>
            <pc:docMk/>
            <pc:sldMk cId="306456147" sldId="384"/>
            <ac:spMk id="28" creationId="{D8B25E8F-F5AD-47A3-E0B7-2C9564C8E6FA}"/>
          </ac:spMkLst>
        </pc:spChg>
        <pc:spChg chg="mod">
          <ac:chgData name="Diego Zabala" userId="210014a7-c3e2-4284-81d5-a5a53d37c8c9" providerId="ADAL" clId="{89F65E11-426B-4EBD-AA81-D3691B82BBA7}" dt="2023-09-16T13:25:13.492" v="1798" actId="1038"/>
          <ac:spMkLst>
            <pc:docMk/>
            <pc:sldMk cId="306456147" sldId="384"/>
            <ac:spMk id="29" creationId="{DE0A181C-5CC6-6934-50EA-2818BFD556C0}"/>
          </ac:spMkLst>
        </pc:spChg>
        <pc:spChg chg="mod">
          <ac:chgData name="Diego Zabala" userId="210014a7-c3e2-4284-81d5-a5a53d37c8c9" providerId="ADAL" clId="{89F65E11-426B-4EBD-AA81-D3691B82BBA7}" dt="2023-09-16T13:25:20.457" v="1812" actId="1038"/>
          <ac:spMkLst>
            <pc:docMk/>
            <pc:sldMk cId="306456147" sldId="384"/>
            <ac:spMk id="30" creationId="{5F619B48-025F-6DB5-0335-41138879BED5}"/>
          </ac:spMkLst>
        </pc:spChg>
        <pc:spChg chg="mod">
          <ac:chgData name="Diego Zabala" userId="210014a7-c3e2-4284-81d5-a5a53d37c8c9" providerId="ADAL" clId="{89F65E11-426B-4EBD-AA81-D3691B82BBA7}" dt="2023-09-16T13:25:13.492" v="1798" actId="1038"/>
          <ac:spMkLst>
            <pc:docMk/>
            <pc:sldMk cId="306456147" sldId="384"/>
            <ac:spMk id="31" creationId="{2C56A8FC-D1DD-796B-13B3-3828251D4224}"/>
          </ac:spMkLst>
        </pc:spChg>
        <pc:spChg chg="mod">
          <ac:chgData name="Diego Zabala" userId="210014a7-c3e2-4284-81d5-a5a53d37c8c9" providerId="ADAL" clId="{89F65E11-426B-4EBD-AA81-D3691B82BBA7}" dt="2023-09-16T13:25:13.492" v="1798" actId="1038"/>
          <ac:spMkLst>
            <pc:docMk/>
            <pc:sldMk cId="306456147" sldId="384"/>
            <ac:spMk id="32" creationId="{77DE13EA-09C7-8677-27CA-4B2E3E5EFFFB}"/>
          </ac:spMkLst>
        </pc:spChg>
        <pc:spChg chg="mod">
          <ac:chgData name="Diego Zabala" userId="210014a7-c3e2-4284-81d5-a5a53d37c8c9" providerId="ADAL" clId="{89F65E11-426B-4EBD-AA81-D3691B82BBA7}" dt="2023-09-16T13:27:55.822" v="1855" actId="20577"/>
          <ac:spMkLst>
            <pc:docMk/>
            <pc:sldMk cId="306456147" sldId="384"/>
            <ac:spMk id="33" creationId="{61232B56-C755-9440-AA1F-1D6530952BD6}"/>
          </ac:spMkLst>
        </pc:spChg>
        <pc:spChg chg="mod">
          <ac:chgData name="Diego Zabala" userId="210014a7-c3e2-4284-81d5-a5a53d37c8c9" providerId="ADAL" clId="{89F65E11-426B-4EBD-AA81-D3691B82BBA7}" dt="2023-09-16T13:27:53.915" v="1854" actId="20577"/>
          <ac:spMkLst>
            <pc:docMk/>
            <pc:sldMk cId="306456147" sldId="384"/>
            <ac:spMk id="34" creationId="{C0BD0EEF-8AD6-DF5B-4F75-D1B31DA46C29}"/>
          </ac:spMkLst>
        </pc:spChg>
        <pc:spChg chg="mod">
          <ac:chgData name="Diego Zabala" userId="210014a7-c3e2-4284-81d5-a5a53d37c8c9" providerId="ADAL" clId="{89F65E11-426B-4EBD-AA81-D3691B82BBA7}" dt="2023-09-16T13:25:13.492" v="1798" actId="1038"/>
          <ac:spMkLst>
            <pc:docMk/>
            <pc:sldMk cId="306456147" sldId="384"/>
            <ac:spMk id="35" creationId="{5965EA95-124B-5F09-9BCF-F6F2FD0BED1E}"/>
          </ac:spMkLst>
        </pc:spChg>
        <pc:spChg chg="mod">
          <ac:chgData name="Diego Zabala" userId="210014a7-c3e2-4284-81d5-a5a53d37c8c9" providerId="ADAL" clId="{89F65E11-426B-4EBD-AA81-D3691B82BBA7}" dt="2023-09-16T13:25:13.492" v="1798" actId="1038"/>
          <ac:spMkLst>
            <pc:docMk/>
            <pc:sldMk cId="306456147" sldId="384"/>
            <ac:spMk id="36" creationId="{764DC947-85C4-F875-F560-55B3971D006A}"/>
          </ac:spMkLst>
        </pc:spChg>
        <pc:spChg chg="mod">
          <ac:chgData name="Diego Zabala" userId="210014a7-c3e2-4284-81d5-a5a53d37c8c9" providerId="ADAL" clId="{89F65E11-426B-4EBD-AA81-D3691B82BBA7}" dt="2023-09-16T13:25:13.492" v="1798" actId="1038"/>
          <ac:spMkLst>
            <pc:docMk/>
            <pc:sldMk cId="306456147" sldId="384"/>
            <ac:spMk id="37" creationId="{1A1E0867-F42D-EE84-2FA4-861F9E242675}"/>
          </ac:spMkLst>
        </pc:spChg>
        <pc:spChg chg="mod">
          <ac:chgData name="Diego Zabala" userId="210014a7-c3e2-4284-81d5-a5a53d37c8c9" providerId="ADAL" clId="{89F65E11-426B-4EBD-AA81-D3691B82BBA7}" dt="2023-09-16T13:25:13.492" v="1798" actId="1038"/>
          <ac:spMkLst>
            <pc:docMk/>
            <pc:sldMk cId="306456147" sldId="384"/>
            <ac:spMk id="39" creationId="{12B95ED8-9878-BB10-5550-F160B3C30F91}"/>
          </ac:spMkLst>
        </pc:spChg>
        <pc:spChg chg="add mod">
          <ac:chgData name="Diego Zabala" userId="210014a7-c3e2-4284-81d5-a5a53d37c8c9" providerId="ADAL" clId="{89F65E11-426B-4EBD-AA81-D3691B82BBA7}" dt="2023-09-16T13:27:59.273" v="1857" actId="20577"/>
          <ac:spMkLst>
            <pc:docMk/>
            <pc:sldMk cId="306456147" sldId="384"/>
            <ac:spMk id="43" creationId="{0FBDE60D-6C11-DFC9-4C6F-1637F17287A2}"/>
          </ac:spMkLst>
        </pc:spChg>
        <pc:spChg chg="add mod">
          <ac:chgData name="Diego Zabala" userId="210014a7-c3e2-4284-81d5-a5a53d37c8c9" providerId="ADAL" clId="{89F65E11-426B-4EBD-AA81-D3691B82BBA7}" dt="2023-09-16T13:27:38.969" v="1846" actId="692"/>
          <ac:spMkLst>
            <pc:docMk/>
            <pc:sldMk cId="306456147" sldId="384"/>
            <ac:spMk id="44" creationId="{88725321-63B0-1905-7C21-08D23F74B5E8}"/>
          </ac:spMkLst>
        </pc:spChg>
        <pc:spChg chg="add mod">
          <ac:chgData name="Diego Zabala" userId="210014a7-c3e2-4284-81d5-a5a53d37c8c9" providerId="ADAL" clId="{89F65E11-426B-4EBD-AA81-D3691B82BBA7}" dt="2023-09-16T13:27:22.506" v="1845" actId="692"/>
          <ac:spMkLst>
            <pc:docMk/>
            <pc:sldMk cId="306456147" sldId="384"/>
            <ac:spMk id="45" creationId="{8708D84E-73E4-D673-9D59-3FFEEE508E79}"/>
          </ac:spMkLst>
        </pc:spChg>
        <pc:spChg chg="mod">
          <ac:chgData name="Diego Zabala" userId="210014a7-c3e2-4284-81d5-a5a53d37c8c9" providerId="ADAL" clId="{89F65E11-426B-4EBD-AA81-D3691B82BBA7}" dt="2023-09-16T13:26:30.933" v="1838" actId="1038"/>
          <ac:spMkLst>
            <pc:docMk/>
            <pc:sldMk cId="306456147" sldId="384"/>
            <ac:spMk id="46" creationId="{B0DD96C0-3506-88C9-448C-414D852EADA1}"/>
          </ac:spMkLst>
        </pc:spChg>
        <pc:spChg chg="mod">
          <ac:chgData name="Diego Zabala" userId="210014a7-c3e2-4284-81d5-a5a53d37c8c9" providerId="ADAL" clId="{89F65E11-426B-4EBD-AA81-D3691B82BBA7}" dt="2023-09-16T13:26:39.129" v="1840" actId="14100"/>
          <ac:spMkLst>
            <pc:docMk/>
            <pc:sldMk cId="306456147" sldId="384"/>
            <ac:spMk id="47" creationId="{BBEEAF83-AA67-BA33-019D-2434AC48C39C}"/>
          </ac:spMkLst>
        </pc:spChg>
        <pc:spChg chg="add mod">
          <ac:chgData name="Diego Zabala" userId="210014a7-c3e2-4284-81d5-a5a53d37c8c9" providerId="ADAL" clId="{89F65E11-426B-4EBD-AA81-D3691B82BBA7}" dt="2023-09-16T13:27:38.969" v="1846" actId="692"/>
          <ac:spMkLst>
            <pc:docMk/>
            <pc:sldMk cId="306456147" sldId="384"/>
            <ac:spMk id="48" creationId="{8B9B4F32-C146-B371-CF54-5D77AB8885B3}"/>
          </ac:spMkLst>
        </pc:spChg>
        <pc:spChg chg="add mod">
          <ac:chgData name="Diego Zabala" userId="210014a7-c3e2-4284-81d5-a5a53d37c8c9" providerId="ADAL" clId="{89F65E11-426B-4EBD-AA81-D3691B82BBA7}" dt="2023-09-16T13:28:03.433" v="1859" actId="20577"/>
          <ac:spMkLst>
            <pc:docMk/>
            <pc:sldMk cId="306456147" sldId="384"/>
            <ac:spMk id="49" creationId="{48F85556-105A-431F-472A-2FC85488BBC2}"/>
          </ac:spMkLst>
        </pc:spChg>
        <pc:spChg chg="add mod">
          <ac:chgData name="Diego Zabala" userId="210014a7-c3e2-4284-81d5-a5a53d37c8c9" providerId="ADAL" clId="{89F65E11-426B-4EBD-AA81-D3691B82BBA7}" dt="2023-09-16T13:27:51.828" v="1853" actId="20577"/>
          <ac:spMkLst>
            <pc:docMk/>
            <pc:sldMk cId="306456147" sldId="384"/>
            <ac:spMk id="50" creationId="{D7A146AE-2011-6A02-2813-C7DB7E6E2BE4}"/>
          </ac:spMkLst>
        </pc:spChg>
        <pc:spChg chg="add mod">
          <ac:chgData name="Diego Zabala" userId="210014a7-c3e2-4284-81d5-a5a53d37c8c9" providerId="ADAL" clId="{89F65E11-426B-4EBD-AA81-D3691B82BBA7}" dt="2023-09-16T13:27:38.969" v="1846" actId="692"/>
          <ac:spMkLst>
            <pc:docMk/>
            <pc:sldMk cId="306456147" sldId="384"/>
            <ac:spMk id="51" creationId="{C60E8AA8-358D-B976-91D4-129D71F9D5AD}"/>
          </ac:spMkLst>
        </pc:spChg>
        <pc:spChg chg="add mod">
          <ac:chgData name="Diego Zabala" userId="210014a7-c3e2-4284-81d5-a5a53d37c8c9" providerId="ADAL" clId="{89F65E11-426B-4EBD-AA81-D3691B82BBA7}" dt="2023-09-16T13:27:38.969" v="1846" actId="692"/>
          <ac:spMkLst>
            <pc:docMk/>
            <pc:sldMk cId="306456147" sldId="384"/>
            <ac:spMk id="52" creationId="{1F093F46-4FD7-4E2B-D57F-AFAE26506944}"/>
          </ac:spMkLst>
        </pc:spChg>
        <pc:spChg chg="add mod">
          <ac:chgData name="Diego Zabala" userId="210014a7-c3e2-4284-81d5-a5a53d37c8c9" providerId="ADAL" clId="{89F65E11-426B-4EBD-AA81-D3691B82BBA7}" dt="2023-09-16T13:27:38.969" v="1846" actId="692"/>
          <ac:spMkLst>
            <pc:docMk/>
            <pc:sldMk cId="306456147" sldId="384"/>
            <ac:spMk id="53" creationId="{5F7AADB1-0D81-2420-3D0C-A5C8218EECEC}"/>
          </ac:spMkLst>
        </pc:spChg>
        <pc:spChg chg="mod">
          <ac:chgData name="Diego Zabala" userId="210014a7-c3e2-4284-81d5-a5a53d37c8c9" providerId="ADAL" clId="{89F65E11-426B-4EBD-AA81-D3691B82BBA7}" dt="2023-09-16T13:15:21.762" v="1643" actId="20577"/>
          <ac:spMkLst>
            <pc:docMk/>
            <pc:sldMk cId="306456147" sldId="384"/>
            <ac:spMk id="230" creationId="{00000000-0000-0000-0000-000000000000}"/>
          </ac:spMkLst>
        </pc:spChg>
        <pc:cxnChg chg="mod">
          <ac:chgData name="Diego Zabala" userId="210014a7-c3e2-4284-81d5-a5a53d37c8c9" providerId="ADAL" clId="{89F65E11-426B-4EBD-AA81-D3691B82BBA7}" dt="2023-09-16T13:25:41.838" v="1826" actId="14100"/>
          <ac:cxnSpMkLst>
            <pc:docMk/>
            <pc:sldMk cId="306456147" sldId="384"/>
            <ac:cxnSpMk id="38" creationId="{3191971A-D8A1-77B4-DE3A-FE3E38304945}"/>
          </ac:cxnSpMkLst>
        </pc:cxnChg>
      </pc:sldChg>
      <pc:sldChg chg="modSp add mod ord">
        <pc:chgData name="Diego Zabala" userId="210014a7-c3e2-4284-81d5-a5a53d37c8c9" providerId="ADAL" clId="{89F65E11-426B-4EBD-AA81-D3691B82BBA7}" dt="2023-09-16T14:15:15.071" v="1877" actId="20577"/>
        <pc:sldMkLst>
          <pc:docMk/>
          <pc:sldMk cId="3420700166" sldId="385"/>
        </pc:sldMkLst>
        <pc:spChg chg="mod">
          <ac:chgData name="Diego Zabala" userId="210014a7-c3e2-4284-81d5-a5a53d37c8c9" providerId="ADAL" clId="{89F65E11-426B-4EBD-AA81-D3691B82BBA7}" dt="2023-09-16T14:15:15.071" v="1877" actId="20577"/>
          <ac:spMkLst>
            <pc:docMk/>
            <pc:sldMk cId="3420700166" sldId="385"/>
            <ac:spMk id="108" creationId="{00000000-0000-0000-0000-000000000000}"/>
          </ac:spMkLst>
        </pc:spChg>
        <pc:spChg chg="mod">
          <ac:chgData name="Diego Zabala" userId="210014a7-c3e2-4284-81d5-a5a53d37c8c9" providerId="ADAL" clId="{89F65E11-426B-4EBD-AA81-D3691B82BBA7}" dt="2023-09-16T14:12:34.242" v="1874" actId="20577"/>
          <ac:spMkLst>
            <pc:docMk/>
            <pc:sldMk cId="3420700166" sldId="385"/>
            <ac:spMk id="110" creationId="{00000000-0000-0000-0000-000000000000}"/>
          </ac:spMkLst>
        </pc:spChg>
      </pc:sldChg>
      <pc:sldChg chg="addSp delSp modSp add mod">
        <pc:chgData name="Diego Zabala" userId="210014a7-c3e2-4284-81d5-a5a53d37c8c9" providerId="ADAL" clId="{89F65E11-426B-4EBD-AA81-D3691B82BBA7}" dt="2023-09-16T14:22:58.597" v="1943" actId="12"/>
        <pc:sldMkLst>
          <pc:docMk/>
          <pc:sldMk cId="0" sldId="386"/>
        </pc:sldMkLst>
        <pc:spChg chg="add mod">
          <ac:chgData name="Diego Zabala" userId="210014a7-c3e2-4284-81d5-a5a53d37c8c9" providerId="ADAL" clId="{89F65E11-426B-4EBD-AA81-D3691B82BBA7}" dt="2023-09-16T14:22:16.790" v="1935" actId="20577"/>
          <ac:spMkLst>
            <pc:docMk/>
            <pc:sldMk cId="0" sldId="386"/>
            <ac:spMk id="2" creationId="{F5209B34-CA49-4D8A-EA7F-D047D8CC68E4}"/>
          </ac:spMkLst>
        </pc:spChg>
        <pc:spChg chg="del mod">
          <ac:chgData name="Diego Zabala" userId="210014a7-c3e2-4284-81d5-a5a53d37c8c9" providerId="ADAL" clId="{89F65E11-426B-4EBD-AA81-D3691B82BBA7}" dt="2023-09-16T14:19:40.266" v="1896" actId="478"/>
          <ac:spMkLst>
            <pc:docMk/>
            <pc:sldMk cId="0" sldId="386"/>
            <ac:spMk id="309" creationId="{00000000-0000-0000-0000-000000000000}"/>
          </ac:spMkLst>
        </pc:spChg>
        <pc:spChg chg="mod">
          <ac:chgData name="Diego Zabala" userId="210014a7-c3e2-4284-81d5-a5a53d37c8c9" providerId="ADAL" clId="{89F65E11-426B-4EBD-AA81-D3691B82BBA7}" dt="2023-09-16T14:22:58.597" v="1943" actId="12"/>
          <ac:spMkLst>
            <pc:docMk/>
            <pc:sldMk cId="0" sldId="386"/>
            <ac:spMk id="310" creationId="{00000000-0000-0000-0000-000000000000}"/>
          </ac:spMkLst>
        </pc:spChg>
      </pc:sldChg>
      <pc:sldChg chg="modSp add mod">
        <pc:chgData name="Diego Zabala" userId="210014a7-c3e2-4284-81d5-a5a53d37c8c9" providerId="ADAL" clId="{89F65E11-426B-4EBD-AA81-D3691B82BBA7}" dt="2023-09-16T15:19:54.914" v="2445" actId="20577"/>
        <pc:sldMkLst>
          <pc:docMk/>
          <pc:sldMk cId="3860739245" sldId="387"/>
        </pc:sldMkLst>
        <pc:spChg chg="mod">
          <ac:chgData name="Diego Zabala" userId="210014a7-c3e2-4284-81d5-a5a53d37c8c9" providerId="ADAL" clId="{89F65E11-426B-4EBD-AA81-D3691B82BBA7}" dt="2023-09-16T15:19:47.543" v="2441" actId="20577"/>
          <ac:spMkLst>
            <pc:docMk/>
            <pc:sldMk cId="3860739245" sldId="387"/>
            <ac:spMk id="132" creationId="{00000000-0000-0000-0000-000000000000}"/>
          </ac:spMkLst>
        </pc:spChg>
        <pc:spChg chg="mod">
          <ac:chgData name="Diego Zabala" userId="210014a7-c3e2-4284-81d5-a5a53d37c8c9" providerId="ADAL" clId="{89F65E11-426B-4EBD-AA81-D3691B82BBA7}" dt="2023-09-16T15:19:54.914" v="2445" actId="20577"/>
          <ac:spMkLst>
            <pc:docMk/>
            <pc:sldMk cId="3860739245" sldId="387"/>
            <ac:spMk id="133" creationId="{00000000-0000-0000-0000-000000000000}"/>
          </ac:spMkLst>
        </pc:spChg>
      </pc:sldChg>
      <pc:sldChg chg="modSp add mod ord">
        <pc:chgData name="Diego Zabala" userId="210014a7-c3e2-4284-81d5-a5a53d37c8c9" providerId="ADAL" clId="{89F65E11-426B-4EBD-AA81-D3691B82BBA7}" dt="2023-09-16T15:11:09.397" v="2379" actId="948"/>
        <pc:sldMkLst>
          <pc:docMk/>
          <pc:sldMk cId="1758165047" sldId="388"/>
        </pc:sldMkLst>
        <pc:spChg chg="mod">
          <ac:chgData name="Diego Zabala" userId="210014a7-c3e2-4284-81d5-a5a53d37c8c9" providerId="ADAL" clId="{89F65E11-426B-4EBD-AA81-D3691B82BBA7}" dt="2023-09-16T15:08:10.028" v="2050" actId="20577"/>
          <ac:spMkLst>
            <pc:docMk/>
            <pc:sldMk cId="1758165047" sldId="388"/>
            <ac:spMk id="220" creationId="{00000000-0000-0000-0000-000000000000}"/>
          </ac:spMkLst>
        </pc:spChg>
        <pc:spChg chg="mod">
          <ac:chgData name="Diego Zabala" userId="210014a7-c3e2-4284-81d5-a5a53d37c8c9" providerId="ADAL" clId="{89F65E11-426B-4EBD-AA81-D3691B82BBA7}" dt="2023-09-16T15:11:09.397" v="2379" actId="948"/>
          <ac:spMkLst>
            <pc:docMk/>
            <pc:sldMk cId="1758165047" sldId="388"/>
            <ac:spMk id="221" creationId="{00000000-0000-0000-0000-000000000000}"/>
          </ac:spMkLst>
        </pc:spChg>
      </pc:sldChg>
      <pc:sldChg chg="modSp add mod ord">
        <pc:chgData name="Diego Zabala" userId="210014a7-c3e2-4284-81d5-a5a53d37c8c9" providerId="ADAL" clId="{89F65E11-426B-4EBD-AA81-D3691B82BBA7}" dt="2023-09-16T15:20:29.829" v="2450" actId="20577"/>
        <pc:sldMkLst>
          <pc:docMk/>
          <pc:sldMk cId="365731389" sldId="389"/>
        </pc:sldMkLst>
        <pc:spChg chg="mod">
          <ac:chgData name="Diego Zabala" userId="210014a7-c3e2-4284-81d5-a5a53d37c8c9" providerId="ADAL" clId="{89F65E11-426B-4EBD-AA81-D3691B82BBA7}" dt="2023-09-16T15:20:29.829" v="2450" actId="20577"/>
          <ac:spMkLst>
            <pc:docMk/>
            <pc:sldMk cId="365731389" sldId="389"/>
            <ac:spMk id="391" creationId="{00000000-0000-0000-0000-000000000000}"/>
          </ac:spMkLst>
        </pc:spChg>
      </pc:sldChg>
    </pc:docChg>
  </pc:docChgLst>
  <pc:docChgLst>
    <pc:chgData name="Diego Zabala" userId="210014a7-c3e2-4284-81d5-a5a53d37c8c9" providerId="ADAL" clId="{C47AE9B7-0B9C-4AB7-8DE8-E626FDA45338}"/>
    <pc:docChg chg="undo custSel addSld delSld modSld sldOrd">
      <pc:chgData name="Diego Zabala" userId="210014a7-c3e2-4284-81d5-a5a53d37c8c9" providerId="ADAL" clId="{C47AE9B7-0B9C-4AB7-8DE8-E626FDA45338}" dt="2023-10-02T21:54:40.672" v="768" actId="20577"/>
      <pc:docMkLst>
        <pc:docMk/>
      </pc:docMkLst>
      <pc:sldChg chg="addSp modSp mod">
        <pc:chgData name="Diego Zabala" userId="210014a7-c3e2-4284-81d5-a5a53d37c8c9" providerId="ADAL" clId="{C47AE9B7-0B9C-4AB7-8DE8-E626FDA45338}" dt="2023-10-02T21:54:40.672" v="768" actId="20577"/>
        <pc:sldMkLst>
          <pc:docMk/>
          <pc:sldMk cId="0" sldId="259"/>
        </pc:sldMkLst>
        <pc:spChg chg="add mod">
          <ac:chgData name="Diego Zabala" userId="210014a7-c3e2-4284-81d5-a5a53d37c8c9" providerId="ADAL" clId="{C47AE9B7-0B9C-4AB7-8DE8-E626FDA45338}" dt="2023-10-02T21:54:33.463" v="754" actId="1076"/>
          <ac:spMkLst>
            <pc:docMk/>
            <pc:sldMk cId="0" sldId="259"/>
            <ac:spMk id="2" creationId="{E173A7B6-D6CA-C251-767E-ED18AA7BA685}"/>
          </ac:spMkLst>
        </pc:spChg>
        <pc:spChg chg="mod">
          <ac:chgData name="Diego Zabala" userId="210014a7-c3e2-4284-81d5-a5a53d37c8c9" providerId="ADAL" clId="{C47AE9B7-0B9C-4AB7-8DE8-E626FDA45338}" dt="2023-10-02T21:54:11.772" v="752" actId="20577"/>
          <ac:spMkLst>
            <pc:docMk/>
            <pc:sldMk cId="0" sldId="259"/>
            <ac:spMk id="93" creationId="{00000000-0000-0000-0000-000000000000}"/>
          </ac:spMkLst>
        </pc:spChg>
        <pc:spChg chg="mod">
          <ac:chgData name="Diego Zabala" userId="210014a7-c3e2-4284-81d5-a5a53d37c8c9" providerId="ADAL" clId="{C47AE9B7-0B9C-4AB7-8DE8-E626FDA45338}" dt="2023-10-02T21:54:40.672" v="768" actId="20577"/>
          <ac:spMkLst>
            <pc:docMk/>
            <pc:sldMk cId="0" sldId="259"/>
            <ac:spMk id="95" creationId="{00000000-0000-0000-0000-000000000000}"/>
          </ac:spMkLst>
        </pc:spChg>
        <pc:picChg chg="add mod">
          <ac:chgData name="Diego Zabala" userId="210014a7-c3e2-4284-81d5-a5a53d37c8c9" providerId="ADAL" clId="{C47AE9B7-0B9C-4AB7-8DE8-E626FDA45338}" dt="2023-10-02T21:54:33.463" v="754" actId="1076"/>
          <ac:picMkLst>
            <pc:docMk/>
            <pc:sldMk cId="0" sldId="259"/>
            <ac:picMk id="3" creationId="{0EF13809-65FA-1DCA-383D-0111996C13F1}"/>
          </ac:picMkLst>
        </pc:picChg>
      </pc:sldChg>
      <pc:sldChg chg="del">
        <pc:chgData name="Diego Zabala" userId="210014a7-c3e2-4284-81d5-a5a53d37c8c9" providerId="ADAL" clId="{C47AE9B7-0B9C-4AB7-8DE8-E626FDA45338}" dt="2023-09-30T12:19:15.534" v="31" actId="47"/>
        <pc:sldMkLst>
          <pc:docMk/>
          <pc:sldMk cId="0" sldId="261"/>
        </pc:sldMkLst>
      </pc:sldChg>
      <pc:sldChg chg="del">
        <pc:chgData name="Diego Zabala" userId="210014a7-c3e2-4284-81d5-a5a53d37c8c9" providerId="ADAL" clId="{C47AE9B7-0B9C-4AB7-8DE8-E626FDA45338}" dt="2023-09-30T12:34:49.140" v="43" actId="47"/>
        <pc:sldMkLst>
          <pc:docMk/>
          <pc:sldMk cId="0" sldId="271"/>
        </pc:sldMkLst>
      </pc:sldChg>
      <pc:sldChg chg="del">
        <pc:chgData name="Diego Zabala" userId="210014a7-c3e2-4284-81d5-a5a53d37c8c9" providerId="ADAL" clId="{C47AE9B7-0B9C-4AB7-8DE8-E626FDA45338}" dt="2023-09-30T12:19:15.534" v="31" actId="47"/>
        <pc:sldMkLst>
          <pc:docMk/>
          <pc:sldMk cId="0" sldId="275"/>
        </pc:sldMkLst>
      </pc:sldChg>
      <pc:sldChg chg="del">
        <pc:chgData name="Diego Zabala" userId="210014a7-c3e2-4284-81d5-a5a53d37c8c9" providerId="ADAL" clId="{C47AE9B7-0B9C-4AB7-8DE8-E626FDA45338}" dt="2023-09-30T12:34:47.567" v="42" actId="47"/>
        <pc:sldMkLst>
          <pc:docMk/>
          <pc:sldMk cId="0" sldId="281"/>
        </pc:sldMkLst>
      </pc:sldChg>
      <pc:sldChg chg="modSp add mod">
        <pc:chgData name="Diego Zabala" userId="210014a7-c3e2-4284-81d5-a5a53d37c8c9" providerId="ADAL" clId="{C47AE9B7-0B9C-4AB7-8DE8-E626FDA45338}" dt="2023-09-30T12:18:54.580" v="29" actId="20577"/>
        <pc:sldMkLst>
          <pc:docMk/>
          <pc:sldMk cId="3966847482" sldId="299"/>
        </pc:sldMkLst>
        <pc:spChg chg="mod">
          <ac:chgData name="Diego Zabala" userId="210014a7-c3e2-4284-81d5-a5a53d37c8c9" providerId="ADAL" clId="{C47AE9B7-0B9C-4AB7-8DE8-E626FDA45338}" dt="2023-09-30T12:18:54.580" v="29" actId="20577"/>
          <ac:spMkLst>
            <pc:docMk/>
            <pc:sldMk cId="3966847482" sldId="299"/>
            <ac:spMk id="414" creationId="{00000000-0000-0000-0000-000000000000}"/>
          </ac:spMkLst>
        </pc:spChg>
      </pc:sldChg>
      <pc:sldChg chg="del">
        <pc:chgData name="Diego Zabala" userId="210014a7-c3e2-4284-81d5-a5a53d37c8c9" providerId="ADAL" clId="{C47AE9B7-0B9C-4AB7-8DE8-E626FDA45338}" dt="2023-09-30T12:19:15.534" v="31" actId="47"/>
        <pc:sldMkLst>
          <pc:docMk/>
          <pc:sldMk cId="2544522490" sldId="320"/>
        </pc:sldMkLst>
      </pc:sldChg>
      <pc:sldChg chg="del">
        <pc:chgData name="Diego Zabala" userId="210014a7-c3e2-4284-81d5-a5a53d37c8c9" providerId="ADAL" clId="{C47AE9B7-0B9C-4AB7-8DE8-E626FDA45338}" dt="2023-09-30T12:19:24.166" v="34" actId="47"/>
        <pc:sldMkLst>
          <pc:docMk/>
          <pc:sldMk cId="956762854" sldId="321"/>
        </pc:sldMkLst>
      </pc:sldChg>
      <pc:sldChg chg="del">
        <pc:chgData name="Diego Zabala" userId="210014a7-c3e2-4284-81d5-a5a53d37c8c9" providerId="ADAL" clId="{C47AE9B7-0B9C-4AB7-8DE8-E626FDA45338}" dt="2023-09-30T12:19:15.534" v="31" actId="47"/>
        <pc:sldMkLst>
          <pc:docMk/>
          <pc:sldMk cId="2960758600" sldId="331"/>
        </pc:sldMkLst>
      </pc:sldChg>
      <pc:sldChg chg="del">
        <pc:chgData name="Diego Zabala" userId="210014a7-c3e2-4284-81d5-a5a53d37c8c9" providerId="ADAL" clId="{C47AE9B7-0B9C-4AB7-8DE8-E626FDA45338}" dt="2023-09-30T12:19:15.534" v="31" actId="47"/>
        <pc:sldMkLst>
          <pc:docMk/>
          <pc:sldMk cId="587770100" sldId="345"/>
        </pc:sldMkLst>
      </pc:sldChg>
      <pc:sldChg chg="del">
        <pc:chgData name="Diego Zabala" userId="210014a7-c3e2-4284-81d5-a5a53d37c8c9" providerId="ADAL" clId="{C47AE9B7-0B9C-4AB7-8DE8-E626FDA45338}" dt="2023-09-30T12:19:15.534" v="31" actId="47"/>
        <pc:sldMkLst>
          <pc:docMk/>
          <pc:sldMk cId="168839631" sldId="353"/>
        </pc:sldMkLst>
      </pc:sldChg>
      <pc:sldChg chg="del">
        <pc:chgData name="Diego Zabala" userId="210014a7-c3e2-4284-81d5-a5a53d37c8c9" providerId="ADAL" clId="{C47AE9B7-0B9C-4AB7-8DE8-E626FDA45338}" dt="2023-09-30T12:19:15.534" v="31" actId="47"/>
        <pc:sldMkLst>
          <pc:docMk/>
          <pc:sldMk cId="3155086289" sldId="360"/>
        </pc:sldMkLst>
      </pc:sldChg>
      <pc:sldChg chg="addSp delSp modSp mod modAnim">
        <pc:chgData name="Diego Zabala" userId="210014a7-c3e2-4284-81d5-a5a53d37c8c9" providerId="ADAL" clId="{C47AE9B7-0B9C-4AB7-8DE8-E626FDA45338}" dt="2023-09-30T14:18:48.511" v="748"/>
        <pc:sldMkLst>
          <pc:docMk/>
          <pc:sldMk cId="805967966" sldId="382"/>
        </pc:sldMkLst>
        <pc:spChg chg="add del mod">
          <ac:chgData name="Diego Zabala" userId="210014a7-c3e2-4284-81d5-a5a53d37c8c9" providerId="ADAL" clId="{C47AE9B7-0B9C-4AB7-8DE8-E626FDA45338}" dt="2023-09-30T12:48:15.345" v="394" actId="478"/>
          <ac:spMkLst>
            <pc:docMk/>
            <pc:sldMk cId="805967966" sldId="382"/>
            <ac:spMk id="2" creationId="{0CE2B664-F507-9AD2-BFE7-468F0EB6AB5F}"/>
          </ac:spMkLst>
        </pc:spChg>
        <pc:spChg chg="add del mod">
          <ac:chgData name="Diego Zabala" userId="210014a7-c3e2-4284-81d5-a5a53d37c8c9" providerId="ADAL" clId="{C47AE9B7-0B9C-4AB7-8DE8-E626FDA45338}" dt="2023-09-30T12:48:15.345" v="394" actId="478"/>
          <ac:spMkLst>
            <pc:docMk/>
            <pc:sldMk cId="805967966" sldId="382"/>
            <ac:spMk id="3" creationId="{D49D5FE1-6C81-C8CC-B0B7-9FF5C706A31C}"/>
          </ac:spMkLst>
        </pc:spChg>
        <pc:spChg chg="add del mod">
          <ac:chgData name="Diego Zabala" userId="210014a7-c3e2-4284-81d5-a5a53d37c8c9" providerId="ADAL" clId="{C47AE9B7-0B9C-4AB7-8DE8-E626FDA45338}" dt="2023-09-30T12:48:15.345" v="394" actId="478"/>
          <ac:spMkLst>
            <pc:docMk/>
            <pc:sldMk cId="805967966" sldId="382"/>
            <ac:spMk id="4" creationId="{17444AED-DAF8-67EF-4826-8DDECF9C2A6C}"/>
          </ac:spMkLst>
        </pc:spChg>
        <pc:spChg chg="add del mod">
          <ac:chgData name="Diego Zabala" userId="210014a7-c3e2-4284-81d5-a5a53d37c8c9" providerId="ADAL" clId="{C47AE9B7-0B9C-4AB7-8DE8-E626FDA45338}" dt="2023-09-30T12:48:15.345" v="394" actId="478"/>
          <ac:spMkLst>
            <pc:docMk/>
            <pc:sldMk cId="805967966" sldId="382"/>
            <ac:spMk id="5" creationId="{4ECA7614-4D9B-4F91-D922-6DFF534540C8}"/>
          </ac:spMkLst>
        </pc:spChg>
        <pc:spChg chg="add del mod">
          <ac:chgData name="Diego Zabala" userId="210014a7-c3e2-4284-81d5-a5a53d37c8c9" providerId="ADAL" clId="{C47AE9B7-0B9C-4AB7-8DE8-E626FDA45338}" dt="2023-09-30T12:48:15.345" v="394" actId="478"/>
          <ac:spMkLst>
            <pc:docMk/>
            <pc:sldMk cId="805967966" sldId="382"/>
            <ac:spMk id="6" creationId="{F3AF8028-F3DB-C526-ED35-D6E2EF8FAFEE}"/>
          </ac:spMkLst>
        </pc:spChg>
        <pc:spChg chg="add del mod">
          <ac:chgData name="Diego Zabala" userId="210014a7-c3e2-4284-81d5-a5a53d37c8c9" providerId="ADAL" clId="{C47AE9B7-0B9C-4AB7-8DE8-E626FDA45338}" dt="2023-09-30T12:48:15.345" v="394" actId="478"/>
          <ac:spMkLst>
            <pc:docMk/>
            <pc:sldMk cId="805967966" sldId="382"/>
            <ac:spMk id="7" creationId="{6FA896E7-5978-9FED-B625-630DD478E50B}"/>
          </ac:spMkLst>
        </pc:spChg>
        <pc:spChg chg="add del mod">
          <ac:chgData name="Diego Zabala" userId="210014a7-c3e2-4284-81d5-a5a53d37c8c9" providerId="ADAL" clId="{C47AE9B7-0B9C-4AB7-8DE8-E626FDA45338}" dt="2023-09-30T12:48:15.345" v="394" actId="478"/>
          <ac:spMkLst>
            <pc:docMk/>
            <pc:sldMk cId="805967966" sldId="382"/>
            <ac:spMk id="8" creationId="{6F679CBA-D733-DD10-134B-082FA2B20DC3}"/>
          </ac:spMkLst>
        </pc:spChg>
        <pc:spChg chg="add del mod">
          <ac:chgData name="Diego Zabala" userId="210014a7-c3e2-4284-81d5-a5a53d37c8c9" providerId="ADAL" clId="{C47AE9B7-0B9C-4AB7-8DE8-E626FDA45338}" dt="2023-09-30T12:48:15.345" v="394" actId="478"/>
          <ac:spMkLst>
            <pc:docMk/>
            <pc:sldMk cId="805967966" sldId="382"/>
            <ac:spMk id="9" creationId="{BFE46DC8-B55A-F00A-2506-EB2E3ACFE7BA}"/>
          </ac:spMkLst>
        </pc:spChg>
        <pc:spChg chg="add del mod">
          <ac:chgData name="Diego Zabala" userId="210014a7-c3e2-4284-81d5-a5a53d37c8c9" providerId="ADAL" clId="{C47AE9B7-0B9C-4AB7-8DE8-E626FDA45338}" dt="2023-09-30T12:48:15.345" v="394" actId="478"/>
          <ac:spMkLst>
            <pc:docMk/>
            <pc:sldMk cId="805967966" sldId="382"/>
            <ac:spMk id="11" creationId="{261B85B8-DDDA-827F-F6FA-0D628CAC214E}"/>
          </ac:spMkLst>
        </pc:spChg>
        <pc:spChg chg="add del mod">
          <ac:chgData name="Diego Zabala" userId="210014a7-c3e2-4284-81d5-a5a53d37c8c9" providerId="ADAL" clId="{C47AE9B7-0B9C-4AB7-8DE8-E626FDA45338}" dt="2023-09-30T12:48:15.345" v="394" actId="478"/>
          <ac:spMkLst>
            <pc:docMk/>
            <pc:sldMk cId="805967966" sldId="382"/>
            <ac:spMk id="12" creationId="{113F174D-2232-7674-F5B4-D9BFD55F2E02}"/>
          </ac:spMkLst>
        </pc:spChg>
        <pc:spChg chg="add del mod">
          <ac:chgData name="Diego Zabala" userId="210014a7-c3e2-4284-81d5-a5a53d37c8c9" providerId="ADAL" clId="{C47AE9B7-0B9C-4AB7-8DE8-E626FDA45338}" dt="2023-09-30T12:48:15.345" v="394" actId="478"/>
          <ac:spMkLst>
            <pc:docMk/>
            <pc:sldMk cId="805967966" sldId="382"/>
            <ac:spMk id="13" creationId="{25AB2663-2F8D-0C30-FBA6-FFA51A276172}"/>
          </ac:spMkLst>
        </pc:spChg>
        <pc:spChg chg="add del mod">
          <ac:chgData name="Diego Zabala" userId="210014a7-c3e2-4284-81d5-a5a53d37c8c9" providerId="ADAL" clId="{C47AE9B7-0B9C-4AB7-8DE8-E626FDA45338}" dt="2023-09-30T12:48:15.345" v="394" actId="478"/>
          <ac:spMkLst>
            <pc:docMk/>
            <pc:sldMk cId="805967966" sldId="382"/>
            <ac:spMk id="14" creationId="{2A7D8AAE-7A59-5DEF-3819-5AF6E87052F3}"/>
          </ac:spMkLst>
        </pc:spChg>
        <pc:spChg chg="add del mod">
          <ac:chgData name="Diego Zabala" userId="210014a7-c3e2-4284-81d5-a5a53d37c8c9" providerId="ADAL" clId="{C47AE9B7-0B9C-4AB7-8DE8-E626FDA45338}" dt="2023-09-30T12:48:15.345" v="394" actId="478"/>
          <ac:spMkLst>
            <pc:docMk/>
            <pc:sldMk cId="805967966" sldId="382"/>
            <ac:spMk id="15" creationId="{AE4423EC-C83E-1C43-E6D2-609920BEC8B7}"/>
          </ac:spMkLst>
        </pc:spChg>
        <pc:spChg chg="add del mod">
          <ac:chgData name="Diego Zabala" userId="210014a7-c3e2-4284-81d5-a5a53d37c8c9" providerId="ADAL" clId="{C47AE9B7-0B9C-4AB7-8DE8-E626FDA45338}" dt="2023-09-30T12:48:15.345" v="394" actId="478"/>
          <ac:spMkLst>
            <pc:docMk/>
            <pc:sldMk cId="805967966" sldId="382"/>
            <ac:spMk id="16" creationId="{7B688614-4DB0-E1B1-8EF5-EC11F34373CC}"/>
          </ac:spMkLst>
        </pc:spChg>
        <pc:spChg chg="add del mod">
          <ac:chgData name="Diego Zabala" userId="210014a7-c3e2-4284-81d5-a5a53d37c8c9" providerId="ADAL" clId="{C47AE9B7-0B9C-4AB7-8DE8-E626FDA45338}" dt="2023-09-30T12:48:15.345" v="394" actId="478"/>
          <ac:spMkLst>
            <pc:docMk/>
            <pc:sldMk cId="805967966" sldId="382"/>
            <ac:spMk id="17" creationId="{7613C48E-2F19-99DF-E17F-66FBCBF8657F}"/>
          </ac:spMkLst>
        </pc:spChg>
        <pc:spChg chg="add del mod">
          <ac:chgData name="Diego Zabala" userId="210014a7-c3e2-4284-81d5-a5a53d37c8c9" providerId="ADAL" clId="{C47AE9B7-0B9C-4AB7-8DE8-E626FDA45338}" dt="2023-09-30T12:48:15.345" v="394" actId="478"/>
          <ac:spMkLst>
            <pc:docMk/>
            <pc:sldMk cId="805967966" sldId="382"/>
            <ac:spMk id="18" creationId="{169C94FA-A832-871A-6AD0-D35B6E36FADD}"/>
          </ac:spMkLst>
        </pc:spChg>
        <pc:spChg chg="add del mod">
          <ac:chgData name="Diego Zabala" userId="210014a7-c3e2-4284-81d5-a5a53d37c8c9" providerId="ADAL" clId="{C47AE9B7-0B9C-4AB7-8DE8-E626FDA45338}" dt="2023-09-30T12:48:15.345" v="394" actId="478"/>
          <ac:spMkLst>
            <pc:docMk/>
            <pc:sldMk cId="805967966" sldId="382"/>
            <ac:spMk id="19" creationId="{BADEA9C7-AD23-9789-8D09-DAC0E1706EB5}"/>
          </ac:spMkLst>
        </pc:spChg>
        <pc:spChg chg="add del mod">
          <ac:chgData name="Diego Zabala" userId="210014a7-c3e2-4284-81d5-a5a53d37c8c9" providerId="ADAL" clId="{C47AE9B7-0B9C-4AB7-8DE8-E626FDA45338}" dt="2023-09-30T12:48:15.345" v="394" actId="478"/>
          <ac:spMkLst>
            <pc:docMk/>
            <pc:sldMk cId="805967966" sldId="382"/>
            <ac:spMk id="20" creationId="{94539C4E-ED4F-EE69-D7F4-5D171E8F38C6}"/>
          </ac:spMkLst>
        </pc:spChg>
        <pc:spChg chg="add del mod">
          <ac:chgData name="Diego Zabala" userId="210014a7-c3e2-4284-81d5-a5a53d37c8c9" providerId="ADAL" clId="{C47AE9B7-0B9C-4AB7-8DE8-E626FDA45338}" dt="2023-09-30T12:48:15.345" v="394" actId="478"/>
          <ac:spMkLst>
            <pc:docMk/>
            <pc:sldMk cId="805967966" sldId="382"/>
            <ac:spMk id="21" creationId="{8B8AB9EE-5985-3591-B8F4-1E37C3359481}"/>
          </ac:spMkLst>
        </pc:spChg>
        <pc:spChg chg="add del mod">
          <ac:chgData name="Diego Zabala" userId="210014a7-c3e2-4284-81d5-a5a53d37c8c9" providerId="ADAL" clId="{C47AE9B7-0B9C-4AB7-8DE8-E626FDA45338}" dt="2023-09-30T12:48:15.345" v="394" actId="478"/>
          <ac:spMkLst>
            <pc:docMk/>
            <pc:sldMk cId="805967966" sldId="382"/>
            <ac:spMk id="22" creationId="{60417DEE-34D5-D1E8-8102-2AB0D048CB29}"/>
          </ac:spMkLst>
        </pc:spChg>
        <pc:spChg chg="add del mod">
          <ac:chgData name="Diego Zabala" userId="210014a7-c3e2-4284-81d5-a5a53d37c8c9" providerId="ADAL" clId="{C47AE9B7-0B9C-4AB7-8DE8-E626FDA45338}" dt="2023-09-30T12:48:15.345" v="394" actId="478"/>
          <ac:spMkLst>
            <pc:docMk/>
            <pc:sldMk cId="805967966" sldId="382"/>
            <ac:spMk id="23" creationId="{D8D5A2E3-11B0-F2DC-6772-61A324A478D3}"/>
          </ac:spMkLst>
        </pc:spChg>
        <pc:spChg chg="add del mod">
          <ac:chgData name="Diego Zabala" userId="210014a7-c3e2-4284-81d5-a5a53d37c8c9" providerId="ADAL" clId="{C47AE9B7-0B9C-4AB7-8DE8-E626FDA45338}" dt="2023-09-30T12:48:15.345" v="394" actId="478"/>
          <ac:spMkLst>
            <pc:docMk/>
            <pc:sldMk cId="805967966" sldId="382"/>
            <ac:spMk id="24" creationId="{283684A4-DBF2-3D2F-7864-3CDC64E6F084}"/>
          </ac:spMkLst>
        </pc:spChg>
        <pc:spChg chg="add del mod">
          <ac:chgData name="Diego Zabala" userId="210014a7-c3e2-4284-81d5-a5a53d37c8c9" providerId="ADAL" clId="{C47AE9B7-0B9C-4AB7-8DE8-E626FDA45338}" dt="2023-09-30T12:48:15.345" v="394" actId="478"/>
          <ac:spMkLst>
            <pc:docMk/>
            <pc:sldMk cId="805967966" sldId="382"/>
            <ac:spMk id="25" creationId="{C2567D67-E22C-18A7-4C6F-4B864E8AA746}"/>
          </ac:spMkLst>
        </pc:spChg>
        <pc:spChg chg="add del mod">
          <ac:chgData name="Diego Zabala" userId="210014a7-c3e2-4284-81d5-a5a53d37c8c9" providerId="ADAL" clId="{C47AE9B7-0B9C-4AB7-8DE8-E626FDA45338}" dt="2023-09-30T12:48:15.345" v="394" actId="478"/>
          <ac:spMkLst>
            <pc:docMk/>
            <pc:sldMk cId="805967966" sldId="382"/>
            <ac:spMk id="26" creationId="{8F1CEC4F-0014-0AA1-0203-34F73ADBBEA9}"/>
          </ac:spMkLst>
        </pc:spChg>
        <pc:spChg chg="add del mod">
          <ac:chgData name="Diego Zabala" userId="210014a7-c3e2-4284-81d5-a5a53d37c8c9" providerId="ADAL" clId="{C47AE9B7-0B9C-4AB7-8DE8-E626FDA45338}" dt="2023-09-30T12:48:15.345" v="394" actId="478"/>
          <ac:spMkLst>
            <pc:docMk/>
            <pc:sldMk cId="805967966" sldId="382"/>
            <ac:spMk id="27" creationId="{575096CD-F25C-B478-8C4F-7C6B0F759596}"/>
          </ac:spMkLst>
        </pc:spChg>
        <pc:spChg chg="add del mod">
          <ac:chgData name="Diego Zabala" userId="210014a7-c3e2-4284-81d5-a5a53d37c8c9" providerId="ADAL" clId="{C47AE9B7-0B9C-4AB7-8DE8-E626FDA45338}" dt="2023-09-30T12:48:15.345" v="394" actId="478"/>
          <ac:spMkLst>
            <pc:docMk/>
            <pc:sldMk cId="805967966" sldId="382"/>
            <ac:spMk id="28" creationId="{9D0FADBB-8850-63F5-6CFF-6EB6004C6AF2}"/>
          </ac:spMkLst>
        </pc:spChg>
        <pc:spChg chg="add del mod">
          <ac:chgData name="Diego Zabala" userId="210014a7-c3e2-4284-81d5-a5a53d37c8c9" providerId="ADAL" clId="{C47AE9B7-0B9C-4AB7-8DE8-E626FDA45338}" dt="2023-09-30T12:48:15.345" v="394" actId="478"/>
          <ac:spMkLst>
            <pc:docMk/>
            <pc:sldMk cId="805967966" sldId="382"/>
            <ac:spMk id="29" creationId="{076239B7-7F3C-4C3F-0242-30A10E658428}"/>
          </ac:spMkLst>
        </pc:spChg>
        <pc:spChg chg="add del mod">
          <ac:chgData name="Diego Zabala" userId="210014a7-c3e2-4284-81d5-a5a53d37c8c9" providerId="ADAL" clId="{C47AE9B7-0B9C-4AB7-8DE8-E626FDA45338}" dt="2023-09-30T12:48:15.345" v="394" actId="478"/>
          <ac:spMkLst>
            <pc:docMk/>
            <pc:sldMk cId="805967966" sldId="382"/>
            <ac:spMk id="30" creationId="{9CD74C36-C637-F125-E658-947EAE7AB4AB}"/>
          </ac:spMkLst>
        </pc:spChg>
        <pc:spChg chg="add del mod">
          <ac:chgData name="Diego Zabala" userId="210014a7-c3e2-4284-81d5-a5a53d37c8c9" providerId="ADAL" clId="{C47AE9B7-0B9C-4AB7-8DE8-E626FDA45338}" dt="2023-09-30T12:48:15.345" v="394" actId="478"/>
          <ac:spMkLst>
            <pc:docMk/>
            <pc:sldMk cId="805967966" sldId="382"/>
            <ac:spMk id="31" creationId="{BE44BFC1-B797-D638-E415-243D7B93E7EE}"/>
          </ac:spMkLst>
        </pc:spChg>
        <pc:spChg chg="add del mod">
          <ac:chgData name="Diego Zabala" userId="210014a7-c3e2-4284-81d5-a5a53d37c8c9" providerId="ADAL" clId="{C47AE9B7-0B9C-4AB7-8DE8-E626FDA45338}" dt="2023-09-30T12:48:15.345" v="394" actId="478"/>
          <ac:spMkLst>
            <pc:docMk/>
            <pc:sldMk cId="805967966" sldId="382"/>
            <ac:spMk id="32" creationId="{6EA79312-6268-CAA3-41BE-12D81972C9DC}"/>
          </ac:spMkLst>
        </pc:spChg>
        <pc:spChg chg="add del mod">
          <ac:chgData name="Diego Zabala" userId="210014a7-c3e2-4284-81d5-a5a53d37c8c9" providerId="ADAL" clId="{C47AE9B7-0B9C-4AB7-8DE8-E626FDA45338}" dt="2023-09-30T12:48:15.345" v="394" actId="478"/>
          <ac:spMkLst>
            <pc:docMk/>
            <pc:sldMk cId="805967966" sldId="382"/>
            <ac:spMk id="33" creationId="{464B6E90-D1D9-E50A-8FAC-F66DA0051596}"/>
          </ac:spMkLst>
        </pc:spChg>
        <pc:spChg chg="add del mod">
          <ac:chgData name="Diego Zabala" userId="210014a7-c3e2-4284-81d5-a5a53d37c8c9" providerId="ADAL" clId="{C47AE9B7-0B9C-4AB7-8DE8-E626FDA45338}" dt="2023-09-30T12:48:15.345" v="394" actId="478"/>
          <ac:spMkLst>
            <pc:docMk/>
            <pc:sldMk cId="805967966" sldId="382"/>
            <ac:spMk id="34" creationId="{370E6B97-1682-A087-1EBD-A160284A3DA8}"/>
          </ac:spMkLst>
        </pc:spChg>
        <pc:spChg chg="add del mod">
          <ac:chgData name="Diego Zabala" userId="210014a7-c3e2-4284-81d5-a5a53d37c8c9" providerId="ADAL" clId="{C47AE9B7-0B9C-4AB7-8DE8-E626FDA45338}" dt="2023-09-30T12:48:15.345" v="394" actId="478"/>
          <ac:spMkLst>
            <pc:docMk/>
            <pc:sldMk cId="805967966" sldId="382"/>
            <ac:spMk id="35" creationId="{CCAF97CB-2EBC-F315-EAE5-D20603144F8E}"/>
          </ac:spMkLst>
        </pc:spChg>
        <pc:spChg chg="add del mod">
          <ac:chgData name="Diego Zabala" userId="210014a7-c3e2-4284-81d5-a5a53d37c8c9" providerId="ADAL" clId="{C47AE9B7-0B9C-4AB7-8DE8-E626FDA45338}" dt="2023-09-30T12:48:15.345" v="394" actId="478"/>
          <ac:spMkLst>
            <pc:docMk/>
            <pc:sldMk cId="805967966" sldId="382"/>
            <ac:spMk id="36" creationId="{D105CE96-F51E-193E-1F05-DBA3F1999DCD}"/>
          </ac:spMkLst>
        </pc:spChg>
        <pc:spChg chg="add del mod">
          <ac:chgData name="Diego Zabala" userId="210014a7-c3e2-4284-81d5-a5a53d37c8c9" providerId="ADAL" clId="{C47AE9B7-0B9C-4AB7-8DE8-E626FDA45338}" dt="2023-09-30T12:48:15.345" v="394" actId="478"/>
          <ac:spMkLst>
            <pc:docMk/>
            <pc:sldMk cId="805967966" sldId="382"/>
            <ac:spMk id="37" creationId="{F38E9DF5-77B9-1F19-8199-17E877CC1673}"/>
          </ac:spMkLst>
        </pc:spChg>
        <pc:spChg chg="add del mod">
          <ac:chgData name="Diego Zabala" userId="210014a7-c3e2-4284-81d5-a5a53d37c8c9" providerId="ADAL" clId="{C47AE9B7-0B9C-4AB7-8DE8-E626FDA45338}" dt="2023-09-30T12:48:15.345" v="394" actId="478"/>
          <ac:spMkLst>
            <pc:docMk/>
            <pc:sldMk cId="805967966" sldId="382"/>
            <ac:spMk id="38" creationId="{7596706F-A59D-BAF6-18AD-12697F8B4781}"/>
          </ac:spMkLst>
        </pc:spChg>
        <pc:spChg chg="add del mod">
          <ac:chgData name="Diego Zabala" userId="210014a7-c3e2-4284-81d5-a5a53d37c8c9" providerId="ADAL" clId="{C47AE9B7-0B9C-4AB7-8DE8-E626FDA45338}" dt="2023-09-30T12:48:15.345" v="394" actId="478"/>
          <ac:spMkLst>
            <pc:docMk/>
            <pc:sldMk cId="805967966" sldId="382"/>
            <ac:spMk id="39" creationId="{BB071359-8077-8D2B-DE9E-BA0A8DA3640B}"/>
          </ac:spMkLst>
        </pc:spChg>
        <pc:spChg chg="add del mod">
          <ac:chgData name="Diego Zabala" userId="210014a7-c3e2-4284-81d5-a5a53d37c8c9" providerId="ADAL" clId="{C47AE9B7-0B9C-4AB7-8DE8-E626FDA45338}" dt="2023-09-30T12:48:15.345" v="394" actId="478"/>
          <ac:spMkLst>
            <pc:docMk/>
            <pc:sldMk cId="805967966" sldId="382"/>
            <ac:spMk id="40" creationId="{4459F04E-2602-B5A6-19C5-76C0C6E4355E}"/>
          </ac:spMkLst>
        </pc:spChg>
        <pc:spChg chg="add del mod">
          <ac:chgData name="Diego Zabala" userId="210014a7-c3e2-4284-81d5-a5a53d37c8c9" providerId="ADAL" clId="{C47AE9B7-0B9C-4AB7-8DE8-E626FDA45338}" dt="2023-09-30T12:48:15.345" v="394" actId="478"/>
          <ac:spMkLst>
            <pc:docMk/>
            <pc:sldMk cId="805967966" sldId="382"/>
            <ac:spMk id="41" creationId="{A7D75CD4-BF8E-59B9-CBD9-7CE84B2054B5}"/>
          </ac:spMkLst>
        </pc:spChg>
        <pc:spChg chg="add del mod">
          <ac:chgData name="Diego Zabala" userId="210014a7-c3e2-4284-81d5-a5a53d37c8c9" providerId="ADAL" clId="{C47AE9B7-0B9C-4AB7-8DE8-E626FDA45338}" dt="2023-09-30T12:48:15.345" v="394" actId="478"/>
          <ac:spMkLst>
            <pc:docMk/>
            <pc:sldMk cId="805967966" sldId="382"/>
            <ac:spMk id="42" creationId="{BB1989FE-3BEA-8D32-EE35-D01EF6552587}"/>
          </ac:spMkLst>
        </pc:spChg>
        <pc:spChg chg="add del mod">
          <ac:chgData name="Diego Zabala" userId="210014a7-c3e2-4284-81d5-a5a53d37c8c9" providerId="ADAL" clId="{C47AE9B7-0B9C-4AB7-8DE8-E626FDA45338}" dt="2023-09-30T12:48:15.345" v="394" actId="478"/>
          <ac:spMkLst>
            <pc:docMk/>
            <pc:sldMk cId="805967966" sldId="382"/>
            <ac:spMk id="43" creationId="{C2E56A99-A50F-F90F-34D3-6898A022B21D}"/>
          </ac:spMkLst>
        </pc:spChg>
        <pc:spChg chg="add del mod">
          <ac:chgData name="Diego Zabala" userId="210014a7-c3e2-4284-81d5-a5a53d37c8c9" providerId="ADAL" clId="{C47AE9B7-0B9C-4AB7-8DE8-E626FDA45338}" dt="2023-09-30T12:48:15.345" v="394" actId="478"/>
          <ac:spMkLst>
            <pc:docMk/>
            <pc:sldMk cId="805967966" sldId="382"/>
            <ac:spMk id="44" creationId="{A02A62CB-24D2-05B0-8A58-B9ABC6B2F3BA}"/>
          </ac:spMkLst>
        </pc:spChg>
        <pc:spChg chg="add del mod">
          <ac:chgData name="Diego Zabala" userId="210014a7-c3e2-4284-81d5-a5a53d37c8c9" providerId="ADAL" clId="{C47AE9B7-0B9C-4AB7-8DE8-E626FDA45338}" dt="2023-09-30T12:48:15.345" v="394" actId="478"/>
          <ac:spMkLst>
            <pc:docMk/>
            <pc:sldMk cId="805967966" sldId="382"/>
            <ac:spMk id="45" creationId="{9A6BA307-AAA8-68C8-BC07-8ECF320F66D5}"/>
          </ac:spMkLst>
        </pc:spChg>
        <pc:spChg chg="add del mod">
          <ac:chgData name="Diego Zabala" userId="210014a7-c3e2-4284-81d5-a5a53d37c8c9" providerId="ADAL" clId="{C47AE9B7-0B9C-4AB7-8DE8-E626FDA45338}" dt="2023-09-30T12:48:15.345" v="394" actId="478"/>
          <ac:spMkLst>
            <pc:docMk/>
            <pc:sldMk cId="805967966" sldId="382"/>
            <ac:spMk id="46" creationId="{C644D587-8432-6CC4-6259-DD8CA3E25C20}"/>
          </ac:spMkLst>
        </pc:spChg>
        <pc:spChg chg="add del mod">
          <ac:chgData name="Diego Zabala" userId="210014a7-c3e2-4284-81d5-a5a53d37c8c9" providerId="ADAL" clId="{C47AE9B7-0B9C-4AB7-8DE8-E626FDA45338}" dt="2023-09-30T12:48:15.345" v="394" actId="478"/>
          <ac:spMkLst>
            <pc:docMk/>
            <pc:sldMk cId="805967966" sldId="382"/>
            <ac:spMk id="47" creationId="{D7516166-DB55-4889-0058-CFEFCCA7503D}"/>
          </ac:spMkLst>
        </pc:spChg>
        <pc:spChg chg="add del mod">
          <ac:chgData name="Diego Zabala" userId="210014a7-c3e2-4284-81d5-a5a53d37c8c9" providerId="ADAL" clId="{C47AE9B7-0B9C-4AB7-8DE8-E626FDA45338}" dt="2023-09-30T12:48:15.345" v="394" actId="478"/>
          <ac:spMkLst>
            <pc:docMk/>
            <pc:sldMk cId="805967966" sldId="382"/>
            <ac:spMk id="48" creationId="{43169C65-B97F-AE90-AB58-F922E1B7309D}"/>
          </ac:spMkLst>
        </pc:spChg>
        <pc:spChg chg="add del mod">
          <ac:chgData name="Diego Zabala" userId="210014a7-c3e2-4284-81d5-a5a53d37c8c9" providerId="ADAL" clId="{C47AE9B7-0B9C-4AB7-8DE8-E626FDA45338}" dt="2023-09-30T12:48:15.345" v="394" actId="478"/>
          <ac:spMkLst>
            <pc:docMk/>
            <pc:sldMk cId="805967966" sldId="382"/>
            <ac:spMk id="49" creationId="{20A7AEAF-9237-5B7C-80A6-27ECE18E8A20}"/>
          </ac:spMkLst>
        </pc:spChg>
        <pc:spChg chg="add del mod">
          <ac:chgData name="Diego Zabala" userId="210014a7-c3e2-4284-81d5-a5a53d37c8c9" providerId="ADAL" clId="{C47AE9B7-0B9C-4AB7-8DE8-E626FDA45338}" dt="2023-09-30T12:48:15.345" v="394" actId="478"/>
          <ac:spMkLst>
            <pc:docMk/>
            <pc:sldMk cId="805967966" sldId="382"/>
            <ac:spMk id="50" creationId="{3294EF3D-15C9-F7B1-FA99-BB860EA41544}"/>
          </ac:spMkLst>
        </pc:spChg>
        <pc:spChg chg="add del mod">
          <ac:chgData name="Diego Zabala" userId="210014a7-c3e2-4284-81d5-a5a53d37c8c9" providerId="ADAL" clId="{C47AE9B7-0B9C-4AB7-8DE8-E626FDA45338}" dt="2023-09-30T12:48:15.345" v="394" actId="478"/>
          <ac:spMkLst>
            <pc:docMk/>
            <pc:sldMk cId="805967966" sldId="382"/>
            <ac:spMk id="51" creationId="{4398629F-27A1-27FD-0403-ADD1C3D1F826}"/>
          </ac:spMkLst>
        </pc:spChg>
        <pc:spChg chg="add del mod">
          <ac:chgData name="Diego Zabala" userId="210014a7-c3e2-4284-81d5-a5a53d37c8c9" providerId="ADAL" clId="{C47AE9B7-0B9C-4AB7-8DE8-E626FDA45338}" dt="2023-09-30T12:48:15.345" v="394" actId="478"/>
          <ac:spMkLst>
            <pc:docMk/>
            <pc:sldMk cId="805967966" sldId="382"/>
            <ac:spMk id="52" creationId="{9C17B282-FBDE-F5F9-6182-06ED27DA5C41}"/>
          </ac:spMkLst>
        </pc:spChg>
        <pc:spChg chg="add del mod">
          <ac:chgData name="Diego Zabala" userId="210014a7-c3e2-4284-81d5-a5a53d37c8c9" providerId="ADAL" clId="{C47AE9B7-0B9C-4AB7-8DE8-E626FDA45338}" dt="2023-09-30T12:48:15.345" v="394" actId="478"/>
          <ac:spMkLst>
            <pc:docMk/>
            <pc:sldMk cId="805967966" sldId="382"/>
            <ac:spMk id="53" creationId="{021D9301-2D97-A570-65E4-498BF3B887F2}"/>
          </ac:spMkLst>
        </pc:spChg>
        <pc:spChg chg="add del mod">
          <ac:chgData name="Diego Zabala" userId="210014a7-c3e2-4284-81d5-a5a53d37c8c9" providerId="ADAL" clId="{C47AE9B7-0B9C-4AB7-8DE8-E626FDA45338}" dt="2023-09-30T12:48:15.345" v="394" actId="478"/>
          <ac:spMkLst>
            <pc:docMk/>
            <pc:sldMk cId="805967966" sldId="382"/>
            <ac:spMk id="54" creationId="{AD4CCFE0-D7A6-8E9E-521B-5FC5B102C5D8}"/>
          </ac:spMkLst>
        </pc:spChg>
        <pc:spChg chg="add del mod">
          <ac:chgData name="Diego Zabala" userId="210014a7-c3e2-4284-81d5-a5a53d37c8c9" providerId="ADAL" clId="{C47AE9B7-0B9C-4AB7-8DE8-E626FDA45338}" dt="2023-09-30T12:48:15.345" v="394" actId="478"/>
          <ac:spMkLst>
            <pc:docMk/>
            <pc:sldMk cId="805967966" sldId="382"/>
            <ac:spMk id="55" creationId="{8B456925-4A4F-DC74-DEF2-ED4FB558DB05}"/>
          </ac:spMkLst>
        </pc:spChg>
        <pc:spChg chg="add del mod">
          <ac:chgData name="Diego Zabala" userId="210014a7-c3e2-4284-81d5-a5a53d37c8c9" providerId="ADAL" clId="{C47AE9B7-0B9C-4AB7-8DE8-E626FDA45338}" dt="2023-09-30T12:48:15.345" v="394" actId="478"/>
          <ac:spMkLst>
            <pc:docMk/>
            <pc:sldMk cId="805967966" sldId="382"/>
            <ac:spMk id="56" creationId="{49BFD176-79F1-CEBF-7592-8B33510EA76D}"/>
          </ac:spMkLst>
        </pc:spChg>
        <pc:spChg chg="add del mod">
          <ac:chgData name="Diego Zabala" userId="210014a7-c3e2-4284-81d5-a5a53d37c8c9" providerId="ADAL" clId="{C47AE9B7-0B9C-4AB7-8DE8-E626FDA45338}" dt="2023-09-30T12:48:15.345" v="394" actId="478"/>
          <ac:spMkLst>
            <pc:docMk/>
            <pc:sldMk cId="805967966" sldId="382"/>
            <ac:spMk id="57" creationId="{70DEA197-7FED-506C-31A7-EB6F25481D0B}"/>
          </ac:spMkLst>
        </pc:spChg>
        <pc:spChg chg="add del mod">
          <ac:chgData name="Diego Zabala" userId="210014a7-c3e2-4284-81d5-a5a53d37c8c9" providerId="ADAL" clId="{C47AE9B7-0B9C-4AB7-8DE8-E626FDA45338}" dt="2023-09-30T12:48:15.345" v="394" actId="478"/>
          <ac:spMkLst>
            <pc:docMk/>
            <pc:sldMk cId="805967966" sldId="382"/>
            <ac:spMk id="58" creationId="{EA586430-A000-5439-8EAA-FEF3FCA44640}"/>
          </ac:spMkLst>
        </pc:spChg>
        <pc:spChg chg="add del mod">
          <ac:chgData name="Diego Zabala" userId="210014a7-c3e2-4284-81d5-a5a53d37c8c9" providerId="ADAL" clId="{C47AE9B7-0B9C-4AB7-8DE8-E626FDA45338}" dt="2023-09-30T12:48:15.345" v="394" actId="478"/>
          <ac:spMkLst>
            <pc:docMk/>
            <pc:sldMk cId="805967966" sldId="382"/>
            <ac:spMk id="59" creationId="{8B757498-FA52-595C-A2F9-E09AC2DCB9A4}"/>
          </ac:spMkLst>
        </pc:spChg>
        <pc:spChg chg="add del mod">
          <ac:chgData name="Diego Zabala" userId="210014a7-c3e2-4284-81d5-a5a53d37c8c9" providerId="ADAL" clId="{C47AE9B7-0B9C-4AB7-8DE8-E626FDA45338}" dt="2023-09-30T12:48:15.345" v="394" actId="478"/>
          <ac:spMkLst>
            <pc:docMk/>
            <pc:sldMk cId="805967966" sldId="382"/>
            <ac:spMk id="60" creationId="{B0B11471-3DD7-21DA-F1A1-419392CF210B}"/>
          </ac:spMkLst>
        </pc:spChg>
        <pc:spChg chg="add del mod">
          <ac:chgData name="Diego Zabala" userId="210014a7-c3e2-4284-81d5-a5a53d37c8c9" providerId="ADAL" clId="{C47AE9B7-0B9C-4AB7-8DE8-E626FDA45338}" dt="2023-09-30T12:48:15.345" v="394" actId="478"/>
          <ac:spMkLst>
            <pc:docMk/>
            <pc:sldMk cId="805967966" sldId="382"/>
            <ac:spMk id="61" creationId="{021E7C18-B3EC-AC58-9264-12F8911C17B4}"/>
          </ac:spMkLst>
        </pc:spChg>
        <pc:spChg chg="add del mod">
          <ac:chgData name="Diego Zabala" userId="210014a7-c3e2-4284-81d5-a5a53d37c8c9" providerId="ADAL" clId="{C47AE9B7-0B9C-4AB7-8DE8-E626FDA45338}" dt="2023-09-30T12:48:15.345" v="394" actId="478"/>
          <ac:spMkLst>
            <pc:docMk/>
            <pc:sldMk cId="805967966" sldId="382"/>
            <ac:spMk id="62" creationId="{FE59ADF5-B8E6-95EE-E9AF-12C33FD64A93}"/>
          </ac:spMkLst>
        </pc:spChg>
        <pc:spChg chg="add mod">
          <ac:chgData name="Diego Zabala" userId="210014a7-c3e2-4284-81d5-a5a53d37c8c9" providerId="ADAL" clId="{C47AE9B7-0B9C-4AB7-8DE8-E626FDA45338}" dt="2023-09-30T14:18:48.511" v="748"/>
          <ac:spMkLst>
            <pc:docMk/>
            <pc:sldMk cId="805967966" sldId="382"/>
            <ac:spMk id="63" creationId="{29A55B43-BF3A-3A0B-3C04-EC6410C17AB6}"/>
          </ac:spMkLst>
        </pc:spChg>
        <pc:spChg chg="add mod">
          <ac:chgData name="Diego Zabala" userId="210014a7-c3e2-4284-81d5-a5a53d37c8c9" providerId="ADAL" clId="{C47AE9B7-0B9C-4AB7-8DE8-E626FDA45338}" dt="2023-09-30T14:09:36.213" v="496" actId="1036"/>
          <ac:spMkLst>
            <pc:docMk/>
            <pc:sldMk cId="805967966" sldId="382"/>
            <ac:spMk id="192" creationId="{E6E4C74E-AF13-19BD-D486-4C965E5C973B}"/>
          </ac:spMkLst>
        </pc:spChg>
        <pc:spChg chg="add mod">
          <ac:chgData name="Diego Zabala" userId="210014a7-c3e2-4284-81d5-a5a53d37c8c9" providerId="ADAL" clId="{C47AE9B7-0B9C-4AB7-8DE8-E626FDA45338}" dt="2023-09-30T14:09:36.213" v="496" actId="1036"/>
          <ac:spMkLst>
            <pc:docMk/>
            <pc:sldMk cId="805967966" sldId="382"/>
            <ac:spMk id="193" creationId="{B4388816-F9E6-ECB3-22DD-C0D294802186}"/>
          </ac:spMkLst>
        </pc:spChg>
        <pc:spChg chg="add mod">
          <ac:chgData name="Diego Zabala" userId="210014a7-c3e2-4284-81d5-a5a53d37c8c9" providerId="ADAL" clId="{C47AE9B7-0B9C-4AB7-8DE8-E626FDA45338}" dt="2023-09-30T14:09:36.213" v="496" actId="1036"/>
          <ac:spMkLst>
            <pc:docMk/>
            <pc:sldMk cId="805967966" sldId="382"/>
            <ac:spMk id="194" creationId="{2B954AB2-345E-5432-80AA-965C8FADB679}"/>
          </ac:spMkLst>
        </pc:spChg>
        <pc:spChg chg="add mod">
          <ac:chgData name="Diego Zabala" userId="210014a7-c3e2-4284-81d5-a5a53d37c8c9" providerId="ADAL" clId="{C47AE9B7-0B9C-4AB7-8DE8-E626FDA45338}" dt="2023-09-30T14:09:36.213" v="496" actId="1036"/>
          <ac:spMkLst>
            <pc:docMk/>
            <pc:sldMk cId="805967966" sldId="382"/>
            <ac:spMk id="195" creationId="{4D17ABCA-67F1-94D0-F797-433A2046D70B}"/>
          </ac:spMkLst>
        </pc:spChg>
        <pc:spChg chg="add del mod">
          <ac:chgData name="Diego Zabala" userId="210014a7-c3e2-4284-81d5-a5a53d37c8c9" providerId="ADAL" clId="{C47AE9B7-0B9C-4AB7-8DE8-E626FDA45338}" dt="2023-09-30T14:10:14.188" v="510" actId="478"/>
          <ac:spMkLst>
            <pc:docMk/>
            <pc:sldMk cId="805967966" sldId="382"/>
            <ac:spMk id="196" creationId="{66FF8B19-9B3A-3701-8A0B-2730AA287B87}"/>
          </ac:spMkLst>
        </pc:spChg>
        <pc:spChg chg="add mod">
          <ac:chgData name="Diego Zabala" userId="210014a7-c3e2-4284-81d5-a5a53d37c8c9" providerId="ADAL" clId="{C47AE9B7-0B9C-4AB7-8DE8-E626FDA45338}" dt="2023-09-30T14:09:36.213" v="496" actId="1036"/>
          <ac:spMkLst>
            <pc:docMk/>
            <pc:sldMk cId="805967966" sldId="382"/>
            <ac:spMk id="197" creationId="{25F7332A-C773-C058-A919-BD0BE80DDD4C}"/>
          </ac:spMkLst>
        </pc:spChg>
        <pc:spChg chg="add mod">
          <ac:chgData name="Diego Zabala" userId="210014a7-c3e2-4284-81d5-a5a53d37c8c9" providerId="ADAL" clId="{C47AE9B7-0B9C-4AB7-8DE8-E626FDA45338}" dt="2023-09-30T14:09:36.213" v="496" actId="1036"/>
          <ac:spMkLst>
            <pc:docMk/>
            <pc:sldMk cId="805967966" sldId="382"/>
            <ac:spMk id="198" creationId="{27032A72-4C94-F2B0-AC06-A672CD6CBE10}"/>
          </ac:spMkLst>
        </pc:spChg>
        <pc:spChg chg="add mod">
          <ac:chgData name="Diego Zabala" userId="210014a7-c3e2-4284-81d5-a5a53d37c8c9" providerId="ADAL" clId="{C47AE9B7-0B9C-4AB7-8DE8-E626FDA45338}" dt="2023-09-30T14:09:36.213" v="496" actId="1036"/>
          <ac:spMkLst>
            <pc:docMk/>
            <pc:sldMk cId="805967966" sldId="382"/>
            <ac:spMk id="199" creationId="{17DA9F93-A46E-F993-A1E1-8EFDEBCB6C6B}"/>
          </ac:spMkLst>
        </pc:spChg>
        <pc:spChg chg="add mod">
          <ac:chgData name="Diego Zabala" userId="210014a7-c3e2-4284-81d5-a5a53d37c8c9" providerId="ADAL" clId="{C47AE9B7-0B9C-4AB7-8DE8-E626FDA45338}" dt="2023-09-30T14:09:36.213" v="496" actId="1036"/>
          <ac:spMkLst>
            <pc:docMk/>
            <pc:sldMk cId="805967966" sldId="382"/>
            <ac:spMk id="200" creationId="{32946B19-FAA4-39B2-83A9-9B2F0FBF230B}"/>
          </ac:spMkLst>
        </pc:spChg>
        <pc:spChg chg="add mod">
          <ac:chgData name="Diego Zabala" userId="210014a7-c3e2-4284-81d5-a5a53d37c8c9" providerId="ADAL" clId="{C47AE9B7-0B9C-4AB7-8DE8-E626FDA45338}" dt="2023-09-30T14:09:36.213" v="496" actId="1036"/>
          <ac:spMkLst>
            <pc:docMk/>
            <pc:sldMk cId="805967966" sldId="382"/>
            <ac:spMk id="201" creationId="{29C08061-A569-7F74-E604-5416194AAB3E}"/>
          </ac:spMkLst>
        </pc:spChg>
        <pc:spChg chg="add mod">
          <ac:chgData name="Diego Zabala" userId="210014a7-c3e2-4284-81d5-a5a53d37c8c9" providerId="ADAL" clId="{C47AE9B7-0B9C-4AB7-8DE8-E626FDA45338}" dt="2023-09-30T14:09:36.213" v="496" actId="1036"/>
          <ac:spMkLst>
            <pc:docMk/>
            <pc:sldMk cId="805967966" sldId="382"/>
            <ac:spMk id="202" creationId="{F1EF3E94-52A3-7379-325F-A7D8E060383C}"/>
          </ac:spMkLst>
        </pc:spChg>
        <pc:spChg chg="add mod">
          <ac:chgData name="Diego Zabala" userId="210014a7-c3e2-4284-81d5-a5a53d37c8c9" providerId="ADAL" clId="{C47AE9B7-0B9C-4AB7-8DE8-E626FDA45338}" dt="2023-09-30T14:09:36.213" v="496" actId="1036"/>
          <ac:spMkLst>
            <pc:docMk/>
            <pc:sldMk cId="805967966" sldId="382"/>
            <ac:spMk id="203" creationId="{00D03123-E9C2-859A-FE1C-F9F7BB76B794}"/>
          </ac:spMkLst>
        </pc:spChg>
        <pc:spChg chg="add mod">
          <ac:chgData name="Diego Zabala" userId="210014a7-c3e2-4284-81d5-a5a53d37c8c9" providerId="ADAL" clId="{C47AE9B7-0B9C-4AB7-8DE8-E626FDA45338}" dt="2023-09-30T14:09:36.213" v="496" actId="1036"/>
          <ac:spMkLst>
            <pc:docMk/>
            <pc:sldMk cId="805967966" sldId="382"/>
            <ac:spMk id="204" creationId="{6639FF9A-DB3B-ED28-DBBC-51842A4BE573}"/>
          </ac:spMkLst>
        </pc:spChg>
        <pc:spChg chg="add mod">
          <ac:chgData name="Diego Zabala" userId="210014a7-c3e2-4284-81d5-a5a53d37c8c9" providerId="ADAL" clId="{C47AE9B7-0B9C-4AB7-8DE8-E626FDA45338}" dt="2023-09-30T14:09:36.213" v="496" actId="1036"/>
          <ac:spMkLst>
            <pc:docMk/>
            <pc:sldMk cId="805967966" sldId="382"/>
            <ac:spMk id="205" creationId="{4686571F-A990-96E4-57D5-7723D9941610}"/>
          </ac:spMkLst>
        </pc:spChg>
        <pc:spChg chg="add mod">
          <ac:chgData name="Diego Zabala" userId="210014a7-c3e2-4284-81d5-a5a53d37c8c9" providerId="ADAL" clId="{C47AE9B7-0B9C-4AB7-8DE8-E626FDA45338}" dt="2023-09-30T14:09:36.213" v="496" actId="1036"/>
          <ac:spMkLst>
            <pc:docMk/>
            <pc:sldMk cId="805967966" sldId="382"/>
            <ac:spMk id="206" creationId="{3BEDE4C1-4765-66DD-AB97-51576A8B48CA}"/>
          </ac:spMkLst>
        </pc:spChg>
        <pc:spChg chg="add mod">
          <ac:chgData name="Diego Zabala" userId="210014a7-c3e2-4284-81d5-a5a53d37c8c9" providerId="ADAL" clId="{C47AE9B7-0B9C-4AB7-8DE8-E626FDA45338}" dt="2023-09-30T14:09:36.213" v="496" actId="1036"/>
          <ac:spMkLst>
            <pc:docMk/>
            <pc:sldMk cId="805967966" sldId="382"/>
            <ac:spMk id="207" creationId="{CA069926-05D8-770C-6F9E-D16008FDA651}"/>
          </ac:spMkLst>
        </pc:spChg>
        <pc:spChg chg="add mod">
          <ac:chgData name="Diego Zabala" userId="210014a7-c3e2-4284-81d5-a5a53d37c8c9" providerId="ADAL" clId="{C47AE9B7-0B9C-4AB7-8DE8-E626FDA45338}" dt="2023-09-30T14:09:36.213" v="496" actId="1036"/>
          <ac:spMkLst>
            <pc:docMk/>
            <pc:sldMk cId="805967966" sldId="382"/>
            <ac:spMk id="208" creationId="{361D518D-B65B-FE16-E24D-3F5F6B385F4D}"/>
          </ac:spMkLst>
        </pc:spChg>
        <pc:spChg chg="add del mod">
          <ac:chgData name="Diego Zabala" userId="210014a7-c3e2-4284-81d5-a5a53d37c8c9" providerId="ADAL" clId="{C47AE9B7-0B9C-4AB7-8DE8-E626FDA45338}" dt="2023-09-30T12:48:49.552" v="399" actId="478"/>
          <ac:spMkLst>
            <pc:docMk/>
            <pc:sldMk cId="805967966" sldId="382"/>
            <ac:spMk id="209" creationId="{2D784AD0-3F89-CF02-C1E1-35FE84DDF554}"/>
          </ac:spMkLst>
        </pc:spChg>
        <pc:spChg chg="add mod">
          <ac:chgData name="Diego Zabala" userId="210014a7-c3e2-4284-81d5-a5a53d37c8c9" providerId="ADAL" clId="{C47AE9B7-0B9C-4AB7-8DE8-E626FDA45338}" dt="2023-09-30T14:09:42.346" v="497" actId="1076"/>
          <ac:spMkLst>
            <pc:docMk/>
            <pc:sldMk cId="805967966" sldId="382"/>
            <ac:spMk id="210" creationId="{6B391DFB-7EE3-831D-52F5-BBCCD8A9D07B}"/>
          </ac:spMkLst>
        </pc:spChg>
        <pc:spChg chg="add mod">
          <ac:chgData name="Diego Zabala" userId="210014a7-c3e2-4284-81d5-a5a53d37c8c9" providerId="ADAL" clId="{C47AE9B7-0B9C-4AB7-8DE8-E626FDA45338}" dt="2023-09-30T14:09:36.213" v="496" actId="1036"/>
          <ac:spMkLst>
            <pc:docMk/>
            <pc:sldMk cId="805967966" sldId="382"/>
            <ac:spMk id="211" creationId="{F64215CE-498E-4DED-31BB-45CA15560B7E}"/>
          </ac:spMkLst>
        </pc:spChg>
        <pc:spChg chg="add mod">
          <ac:chgData name="Diego Zabala" userId="210014a7-c3e2-4284-81d5-a5a53d37c8c9" providerId="ADAL" clId="{C47AE9B7-0B9C-4AB7-8DE8-E626FDA45338}" dt="2023-09-30T14:12:35.422" v="719" actId="20577"/>
          <ac:spMkLst>
            <pc:docMk/>
            <pc:sldMk cId="805967966" sldId="382"/>
            <ac:spMk id="212" creationId="{880E26CC-E7E6-911F-6DC9-2B3696074094}"/>
          </ac:spMkLst>
        </pc:spChg>
        <pc:spChg chg="mod">
          <ac:chgData name="Diego Zabala" userId="210014a7-c3e2-4284-81d5-a5a53d37c8c9" providerId="ADAL" clId="{C47AE9B7-0B9C-4AB7-8DE8-E626FDA45338}" dt="2023-09-30T12:48:12.251" v="393" actId="20577"/>
          <ac:spMkLst>
            <pc:docMk/>
            <pc:sldMk cId="805967966" sldId="382"/>
            <ac:spMk id="230" creationId="{00000000-0000-0000-0000-000000000000}"/>
          </ac:spMkLst>
        </pc:spChg>
        <pc:picChg chg="del">
          <ac:chgData name="Diego Zabala" userId="210014a7-c3e2-4284-81d5-a5a53d37c8c9" providerId="ADAL" clId="{C47AE9B7-0B9C-4AB7-8DE8-E626FDA45338}" dt="2023-09-30T12:34:42.901" v="40" actId="478"/>
          <ac:picMkLst>
            <pc:docMk/>
            <pc:sldMk cId="805967966" sldId="382"/>
            <ac:picMk id="10" creationId="{DF958F24-4BB1-BA33-4CF6-FDE1D6BBCF2D}"/>
          </ac:picMkLst>
        </pc:picChg>
      </pc:sldChg>
      <pc:sldChg chg="del">
        <pc:chgData name="Diego Zabala" userId="210014a7-c3e2-4284-81d5-a5a53d37c8c9" providerId="ADAL" clId="{C47AE9B7-0B9C-4AB7-8DE8-E626FDA45338}" dt="2023-09-30T12:19:15.534" v="31" actId="47"/>
        <pc:sldMkLst>
          <pc:docMk/>
          <pc:sldMk cId="1152811613" sldId="383"/>
        </pc:sldMkLst>
      </pc:sldChg>
      <pc:sldChg chg="del">
        <pc:chgData name="Diego Zabala" userId="210014a7-c3e2-4284-81d5-a5a53d37c8c9" providerId="ADAL" clId="{C47AE9B7-0B9C-4AB7-8DE8-E626FDA45338}" dt="2023-09-30T12:19:15.534" v="31" actId="47"/>
        <pc:sldMkLst>
          <pc:docMk/>
          <pc:sldMk cId="306456147" sldId="384"/>
        </pc:sldMkLst>
      </pc:sldChg>
      <pc:sldChg chg="ord">
        <pc:chgData name="Diego Zabala" userId="210014a7-c3e2-4284-81d5-a5a53d37c8c9" providerId="ADAL" clId="{C47AE9B7-0B9C-4AB7-8DE8-E626FDA45338}" dt="2023-09-30T12:19:21.275" v="33"/>
        <pc:sldMkLst>
          <pc:docMk/>
          <pc:sldMk cId="3420700166" sldId="385"/>
        </pc:sldMkLst>
      </pc:sldChg>
      <pc:sldChg chg="del">
        <pc:chgData name="Diego Zabala" userId="210014a7-c3e2-4284-81d5-a5a53d37c8c9" providerId="ADAL" clId="{C47AE9B7-0B9C-4AB7-8DE8-E626FDA45338}" dt="2023-09-30T12:34:46.426" v="41" actId="47"/>
        <pc:sldMkLst>
          <pc:docMk/>
          <pc:sldMk cId="0" sldId="386"/>
        </pc:sldMkLst>
      </pc:sldChg>
      <pc:sldChg chg="addSp delSp modSp del mod ord modAnim">
        <pc:chgData name="Diego Zabala" userId="210014a7-c3e2-4284-81d5-a5a53d37c8c9" providerId="ADAL" clId="{C47AE9B7-0B9C-4AB7-8DE8-E626FDA45338}" dt="2023-09-30T12:35:38.474" v="50" actId="47"/>
        <pc:sldMkLst>
          <pc:docMk/>
          <pc:sldMk cId="3860739245" sldId="387"/>
        </pc:sldMkLst>
        <pc:spChg chg="add mod">
          <ac:chgData name="Diego Zabala" userId="210014a7-c3e2-4284-81d5-a5a53d37c8c9" providerId="ADAL" clId="{C47AE9B7-0B9C-4AB7-8DE8-E626FDA45338}" dt="2023-09-30T12:35:13.954" v="48"/>
          <ac:spMkLst>
            <pc:docMk/>
            <pc:sldMk cId="3860739245" sldId="387"/>
            <ac:spMk id="2" creationId="{31EB926C-1383-A497-741B-860FF3A9E0AC}"/>
          </ac:spMkLst>
        </pc:spChg>
        <pc:spChg chg="add mod">
          <ac:chgData name="Diego Zabala" userId="210014a7-c3e2-4284-81d5-a5a53d37c8c9" providerId="ADAL" clId="{C47AE9B7-0B9C-4AB7-8DE8-E626FDA45338}" dt="2023-09-30T12:35:13.954" v="48"/>
          <ac:spMkLst>
            <pc:docMk/>
            <pc:sldMk cId="3860739245" sldId="387"/>
            <ac:spMk id="3" creationId="{47FADE3C-9EF3-F9D4-23A7-CD1FE6DE1614}"/>
          </ac:spMkLst>
        </pc:spChg>
        <pc:spChg chg="add mod">
          <ac:chgData name="Diego Zabala" userId="210014a7-c3e2-4284-81d5-a5a53d37c8c9" providerId="ADAL" clId="{C47AE9B7-0B9C-4AB7-8DE8-E626FDA45338}" dt="2023-09-30T12:35:13.954" v="48"/>
          <ac:spMkLst>
            <pc:docMk/>
            <pc:sldMk cId="3860739245" sldId="387"/>
            <ac:spMk id="4" creationId="{B517A5EA-2FDA-77C3-DBCF-7E736197A71C}"/>
          </ac:spMkLst>
        </pc:spChg>
        <pc:spChg chg="add mod">
          <ac:chgData name="Diego Zabala" userId="210014a7-c3e2-4284-81d5-a5a53d37c8c9" providerId="ADAL" clId="{C47AE9B7-0B9C-4AB7-8DE8-E626FDA45338}" dt="2023-09-30T12:35:13.954" v="48"/>
          <ac:spMkLst>
            <pc:docMk/>
            <pc:sldMk cId="3860739245" sldId="387"/>
            <ac:spMk id="5" creationId="{CDE8E334-9F13-36CF-1C6F-1D20C6E6D2D5}"/>
          </ac:spMkLst>
        </pc:spChg>
        <pc:spChg chg="add mod">
          <ac:chgData name="Diego Zabala" userId="210014a7-c3e2-4284-81d5-a5a53d37c8c9" providerId="ADAL" clId="{C47AE9B7-0B9C-4AB7-8DE8-E626FDA45338}" dt="2023-09-30T12:35:13.954" v="48"/>
          <ac:spMkLst>
            <pc:docMk/>
            <pc:sldMk cId="3860739245" sldId="387"/>
            <ac:spMk id="6" creationId="{9CA8F75A-D961-C21D-C844-64A0C72A4116}"/>
          </ac:spMkLst>
        </pc:spChg>
        <pc:spChg chg="add mod">
          <ac:chgData name="Diego Zabala" userId="210014a7-c3e2-4284-81d5-a5a53d37c8c9" providerId="ADAL" clId="{C47AE9B7-0B9C-4AB7-8DE8-E626FDA45338}" dt="2023-09-30T12:35:13.954" v="48"/>
          <ac:spMkLst>
            <pc:docMk/>
            <pc:sldMk cId="3860739245" sldId="387"/>
            <ac:spMk id="7" creationId="{13671468-6FB9-67EF-1A31-FFD82EB1320B}"/>
          </ac:spMkLst>
        </pc:spChg>
        <pc:spChg chg="add mod">
          <ac:chgData name="Diego Zabala" userId="210014a7-c3e2-4284-81d5-a5a53d37c8c9" providerId="ADAL" clId="{C47AE9B7-0B9C-4AB7-8DE8-E626FDA45338}" dt="2023-09-30T12:35:13.954" v="48"/>
          <ac:spMkLst>
            <pc:docMk/>
            <pc:sldMk cId="3860739245" sldId="387"/>
            <ac:spMk id="8" creationId="{1C14685C-B065-F3FF-75FC-E6095FD0B15B}"/>
          </ac:spMkLst>
        </pc:spChg>
        <pc:spChg chg="add mod">
          <ac:chgData name="Diego Zabala" userId="210014a7-c3e2-4284-81d5-a5a53d37c8c9" providerId="ADAL" clId="{C47AE9B7-0B9C-4AB7-8DE8-E626FDA45338}" dt="2023-09-30T12:35:13.954" v="48"/>
          <ac:spMkLst>
            <pc:docMk/>
            <pc:sldMk cId="3860739245" sldId="387"/>
            <ac:spMk id="9" creationId="{95F9154F-B0D5-B4B5-4878-A5B5C3D8846B}"/>
          </ac:spMkLst>
        </pc:spChg>
        <pc:spChg chg="add mod">
          <ac:chgData name="Diego Zabala" userId="210014a7-c3e2-4284-81d5-a5a53d37c8c9" providerId="ADAL" clId="{C47AE9B7-0B9C-4AB7-8DE8-E626FDA45338}" dt="2023-09-30T12:35:13.954" v="48"/>
          <ac:spMkLst>
            <pc:docMk/>
            <pc:sldMk cId="3860739245" sldId="387"/>
            <ac:spMk id="10" creationId="{0F22DBE7-06A7-C32D-B1CA-013CAA230FE8}"/>
          </ac:spMkLst>
        </pc:spChg>
        <pc:spChg chg="add mod">
          <ac:chgData name="Diego Zabala" userId="210014a7-c3e2-4284-81d5-a5a53d37c8c9" providerId="ADAL" clId="{C47AE9B7-0B9C-4AB7-8DE8-E626FDA45338}" dt="2023-09-30T12:35:13.954" v="48"/>
          <ac:spMkLst>
            <pc:docMk/>
            <pc:sldMk cId="3860739245" sldId="387"/>
            <ac:spMk id="11" creationId="{9018F55F-172D-4371-DC03-A3AEDC05BF9C}"/>
          </ac:spMkLst>
        </pc:spChg>
        <pc:spChg chg="add mod">
          <ac:chgData name="Diego Zabala" userId="210014a7-c3e2-4284-81d5-a5a53d37c8c9" providerId="ADAL" clId="{C47AE9B7-0B9C-4AB7-8DE8-E626FDA45338}" dt="2023-09-30T12:35:13.954" v="48"/>
          <ac:spMkLst>
            <pc:docMk/>
            <pc:sldMk cId="3860739245" sldId="387"/>
            <ac:spMk id="12" creationId="{39FA136D-404D-1DCA-092A-621EAEF58AAD}"/>
          </ac:spMkLst>
        </pc:spChg>
        <pc:spChg chg="add mod">
          <ac:chgData name="Diego Zabala" userId="210014a7-c3e2-4284-81d5-a5a53d37c8c9" providerId="ADAL" clId="{C47AE9B7-0B9C-4AB7-8DE8-E626FDA45338}" dt="2023-09-30T12:35:13.954" v="48"/>
          <ac:spMkLst>
            <pc:docMk/>
            <pc:sldMk cId="3860739245" sldId="387"/>
            <ac:spMk id="13" creationId="{01F0323B-0F33-6A20-39A2-997AF62C03D0}"/>
          </ac:spMkLst>
        </pc:spChg>
        <pc:spChg chg="add mod">
          <ac:chgData name="Diego Zabala" userId="210014a7-c3e2-4284-81d5-a5a53d37c8c9" providerId="ADAL" clId="{C47AE9B7-0B9C-4AB7-8DE8-E626FDA45338}" dt="2023-09-30T12:35:13.954" v="48"/>
          <ac:spMkLst>
            <pc:docMk/>
            <pc:sldMk cId="3860739245" sldId="387"/>
            <ac:spMk id="14" creationId="{1DB35C8D-6ED9-7CF7-4240-AEB08252AFFA}"/>
          </ac:spMkLst>
        </pc:spChg>
        <pc:spChg chg="add mod">
          <ac:chgData name="Diego Zabala" userId="210014a7-c3e2-4284-81d5-a5a53d37c8c9" providerId="ADAL" clId="{C47AE9B7-0B9C-4AB7-8DE8-E626FDA45338}" dt="2023-09-30T12:35:13.954" v="48"/>
          <ac:spMkLst>
            <pc:docMk/>
            <pc:sldMk cId="3860739245" sldId="387"/>
            <ac:spMk id="15" creationId="{C1A51A9F-4771-1197-4463-1260D6602148}"/>
          </ac:spMkLst>
        </pc:spChg>
        <pc:spChg chg="add mod">
          <ac:chgData name="Diego Zabala" userId="210014a7-c3e2-4284-81d5-a5a53d37c8c9" providerId="ADAL" clId="{C47AE9B7-0B9C-4AB7-8DE8-E626FDA45338}" dt="2023-09-30T12:35:13.954" v="48"/>
          <ac:spMkLst>
            <pc:docMk/>
            <pc:sldMk cId="3860739245" sldId="387"/>
            <ac:spMk id="16" creationId="{0BBFADA0-691E-6FEE-C11D-DA8D134C5180}"/>
          </ac:spMkLst>
        </pc:spChg>
        <pc:spChg chg="add mod">
          <ac:chgData name="Diego Zabala" userId="210014a7-c3e2-4284-81d5-a5a53d37c8c9" providerId="ADAL" clId="{C47AE9B7-0B9C-4AB7-8DE8-E626FDA45338}" dt="2023-09-30T12:35:13.954" v="48"/>
          <ac:spMkLst>
            <pc:docMk/>
            <pc:sldMk cId="3860739245" sldId="387"/>
            <ac:spMk id="17" creationId="{B0582DCB-7EAD-ACB6-48D6-330397496D53}"/>
          </ac:spMkLst>
        </pc:spChg>
        <pc:spChg chg="add mod">
          <ac:chgData name="Diego Zabala" userId="210014a7-c3e2-4284-81d5-a5a53d37c8c9" providerId="ADAL" clId="{C47AE9B7-0B9C-4AB7-8DE8-E626FDA45338}" dt="2023-09-30T12:35:13.954" v="48"/>
          <ac:spMkLst>
            <pc:docMk/>
            <pc:sldMk cId="3860739245" sldId="387"/>
            <ac:spMk id="18" creationId="{A07FBCE5-AFD3-E972-EC02-D55F1978B2D2}"/>
          </ac:spMkLst>
        </pc:spChg>
        <pc:spChg chg="add mod">
          <ac:chgData name="Diego Zabala" userId="210014a7-c3e2-4284-81d5-a5a53d37c8c9" providerId="ADAL" clId="{C47AE9B7-0B9C-4AB7-8DE8-E626FDA45338}" dt="2023-09-30T12:35:13.954" v="48"/>
          <ac:spMkLst>
            <pc:docMk/>
            <pc:sldMk cId="3860739245" sldId="387"/>
            <ac:spMk id="19" creationId="{8E394731-AEB6-33D9-F371-5A90C6A21639}"/>
          </ac:spMkLst>
        </pc:spChg>
        <pc:spChg chg="add mod">
          <ac:chgData name="Diego Zabala" userId="210014a7-c3e2-4284-81d5-a5a53d37c8c9" providerId="ADAL" clId="{C47AE9B7-0B9C-4AB7-8DE8-E626FDA45338}" dt="2023-09-30T12:35:13.954" v="48"/>
          <ac:spMkLst>
            <pc:docMk/>
            <pc:sldMk cId="3860739245" sldId="387"/>
            <ac:spMk id="20" creationId="{028CFCC3-AF2D-56F9-57C4-AC124C577F52}"/>
          </ac:spMkLst>
        </pc:spChg>
        <pc:spChg chg="add mod">
          <ac:chgData name="Diego Zabala" userId="210014a7-c3e2-4284-81d5-a5a53d37c8c9" providerId="ADAL" clId="{C47AE9B7-0B9C-4AB7-8DE8-E626FDA45338}" dt="2023-09-30T12:35:13.954" v="48"/>
          <ac:spMkLst>
            <pc:docMk/>
            <pc:sldMk cId="3860739245" sldId="387"/>
            <ac:spMk id="21" creationId="{9EE525F7-72DF-14B5-904C-AB4CCFAEB585}"/>
          </ac:spMkLst>
        </pc:spChg>
        <pc:spChg chg="add mod">
          <ac:chgData name="Diego Zabala" userId="210014a7-c3e2-4284-81d5-a5a53d37c8c9" providerId="ADAL" clId="{C47AE9B7-0B9C-4AB7-8DE8-E626FDA45338}" dt="2023-09-30T12:35:13.954" v="48"/>
          <ac:spMkLst>
            <pc:docMk/>
            <pc:sldMk cId="3860739245" sldId="387"/>
            <ac:spMk id="22" creationId="{1EC98CD5-A1E6-ECC9-603F-D21417DF7C22}"/>
          </ac:spMkLst>
        </pc:spChg>
        <pc:spChg chg="add mod">
          <ac:chgData name="Diego Zabala" userId="210014a7-c3e2-4284-81d5-a5a53d37c8c9" providerId="ADAL" clId="{C47AE9B7-0B9C-4AB7-8DE8-E626FDA45338}" dt="2023-09-30T12:35:13.954" v="48"/>
          <ac:spMkLst>
            <pc:docMk/>
            <pc:sldMk cId="3860739245" sldId="387"/>
            <ac:spMk id="23" creationId="{58E844C7-B017-5CAA-C924-77694241CE4D}"/>
          </ac:spMkLst>
        </pc:spChg>
        <pc:spChg chg="add mod">
          <ac:chgData name="Diego Zabala" userId="210014a7-c3e2-4284-81d5-a5a53d37c8c9" providerId="ADAL" clId="{C47AE9B7-0B9C-4AB7-8DE8-E626FDA45338}" dt="2023-09-30T12:35:13.954" v="48"/>
          <ac:spMkLst>
            <pc:docMk/>
            <pc:sldMk cId="3860739245" sldId="387"/>
            <ac:spMk id="24" creationId="{0761C772-78DE-6E0E-DA47-2015928E4ADF}"/>
          </ac:spMkLst>
        </pc:spChg>
        <pc:spChg chg="add mod">
          <ac:chgData name="Diego Zabala" userId="210014a7-c3e2-4284-81d5-a5a53d37c8c9" providerId="ADAL" clId="{C47AE9B7-0B9C-4AB7-8DE8-E626FDA45338}" dt="2023-09-30T12:35:13.954" v="48"/>
          <ac:spMkLst>
            <pc:docMk/>
            <pc:sldMk cId="3860739245" sldId="387"/>
            <ac:spMk id="25" creationId="{1CCF65B1-A5CB-7380-AC43-C86911D8887D}"/>
          </ac:spMkLst>
        </pc:spChg>
        <pc:spChg chg="add mod">
          <ac:chgData name="Diego Zabala" userId="210014a7-c3e2-4284-81d5-a5a53d37c8c9" providerId="ADAL" clId="{C47AE9B7-0B9C-4AB7-8DE8-E626FDA45338}" dt="2023-09-30T12:35:13.954" v="48"/>
          <ac:spMkLst>
            <pc:docMk/>
            <pc:sldMk cId="3860739245" sldId="387"/>
            <ac:spMk id="26" creationId="{0BA53F6D-C3E6-F388-B2F0-764AF2330167}"/>
          </ac:spMkLst>
        </pc:spChg>
        <pc:spChg chg="add mod">
          <ac:chgData name="Diego Zabala" userId="210014a7-c3e2-4284-81d5-a5a53d37c8c9" providerId="ADAL" clId="{C47AE9B7-0B9C-4AB7-8DE8-E626FDA45338}" dt="2023-09-30T12:35:13.954" v="48"/>
          <ac:spMkLst>
            <pc:docMk/>
            <pc:sldMk cId="3860739245" sldId="387"/>
            <ac:spMk id="27" creationId="{49E53E79-C74A-0664-1278-C312F2F8ADFC}"/>
          </ac:spMkLst>
        </pc:spChg>
        <pc:spChg chg="add mod">
          <ac:chgData name="Diego Zabala" userId="210014a7-c3e2-4284-81d5-a5a53d37c8c9" providerId="ADAL" clId="{C47AE9B7-0B9C-4AB7-8DE8-E626FDA45338}" dt="2023-09-30T12:35:13.954" v="48"/>
          <ac:spMkLst>
            <pc:docMk/>
            <pc:sldMk cId="3860739245" sldId="387"/>
            <ac:spMk id="28" creationId="{EE346EB7-EB7C-1B20-6CC8-12465DFAB1BC}"/>
          </ac:spMkLst>
        </pc:spChg>
        <pc:spChg chg="add mod">
          <ac:chgData name="Diego Zabala" userId="210014a7-c3e2-4284-81d5-a5a53d37c8c9" providerId="ADAL" clId="{C47AE9B7-0B9C-4AB7-8DE8-E626FDA45338}" dt="2023-09-30T12:35:13.954" v="48"/>
          <ac:spMkLst>
            <pc:docMk/>
            <pc:sldMk cId="3860739245" sldId="387"/>
            <ac:spMk id="29" creationId="{584AC708-F889-3D55-D1C9-9D6B62421350}"/>
          </ac:spMkLst>
        </pc:spChg>
        <pc:spChg chg="add mod">
          <ac:chgData name="Diego Zabala" userId="210014a7-c3e2-4284-81d5-a5a53d37c8c9" providerId="ADAL" clId="{C47AE9B7-0B9C-4AB7-8DE8-E626FDA45338}" dt="2023-09-30T12:35:13.954" v="48"/>
          <ac:spMkLst>
            <pc:docMk/>
            <pc:sldMk cId="3860739245" sldId="387"/>
            <ac:spMk id="30" creationId="{E65430C6-3FB0-5345-A74A-D25717769BBB}"/>
          </ac:spMkLst>
        </pc:spChg>
        <pc:spChg chg="add mod">
          <ac:chgData name="Diego Zabala" userId="210014a7-c3e2-4284-81d5-a5a53d37c8c9" providerId="ADAL" clId="{C47AE9B7-0B9C-4AB7-8DE8-E626FDA45338}" dt="2023-09-30T12:35:13.954" v="48"/>
          <ac:spMkLst>
            <pc:docMk/>
            <pc:sldMk cId="3860739245" sldId="387"/>
            <ac:spMk id="31" creationId="{22DB896E-9C67-914F-1A42-ACB865AF408A}"/>
          </ac:spMkLst>
        </pc:spChg>
        <pc:spChg chg="add mod">
          <ac:chgData name="Diego Zabala" userId="210014a7-c3e2-4284-81d5-a5a53d37c8c9" providerId="ADAL" clId="{C47AE9B7-0B9C-4AB7-8DE8-E626FDA45338}" dt="2023-09-30T12:35:13.954" v="48"/>
          <ac:spMkLst>
            <pc:docMk/>
            <pc:sldMk cId="3860739245" sldId="387"/>
            <ac:spMk id="32" creationId="{6E68CBC8-FEA4-A804-72DA-8AD612941E64}"/>
          </ac:spMkLst>
        </pc:spChg>
        <pc:spChg chg="add mod">
          <ac:chgData name="Diego Zabala" userId="210014a7-c3e2-4284-81d5-a5a53d37c8c9" providerId="ADAL" clId="{C47AE9B7-0B9C-4AB7-8DE8-E626FDA45338}" dt="2023-09-30T12:35:13.954" v="48"/>
          <ac:spMkLst>
            <pc:docMk/>
            <pc:sldMk cId="3860739245" sldId="387"/>
            <ac:spMk id="33" creationId="{CA778DBC-5C2C-F6F5-C4ED-CDDE877BB33A}"/>
          </ac:spMkLst>
        </pc:spChg>
        <pc:spChg chg="add mod">
          <ac:chgData name="Diego Zabala" userId="210014a7-c3e2-4284-81d5-a5a53d37c8c9" providerId="ADAL" clId="{C47AE9B7-0B9C-4AB7-8DE8-E626FDA45338}" dt="2023-09-30T12:35:13.954" v="48"/>
          <ac:spMkLst>
            <pc:docMk/>
            <pc:sldMk cId="3860739245" sldId="387"/>
            <ac:spMk id="34" creationId="{EAD02D88-137A-E42A-8997-046C8D900E24}"/>
          </ac:spMkLst>
        </pc:spChg>
        <pc:spChg chg="add mod">
          <ac:chgData name="Diego Zabala" userId="210014a7-c3e2-4284-81d5-a5a53d37c8c9" providerId="ADAL" clId="{C47AE9B7-0B9C-4AB7-8DE8-E626FDA45338}" dt="2023-09-30T12:35:13.954" v="48"/>
          <ac:spMkLst>
            <pc:docMk/>
            <pc:sldMk cId="3860739245" sldId="387"/>
            <ac:spMk id="35" creationId="{2F82357C-6779-B12C-43FC-3F2C8A56B7BA}"/>
          </ac:spMkLst>
        </pc:spChg>
        <pc:spChg chg="add mod">
          <ac:chgData name="Diego Zabala" userId="210014a7-c3e2-4284-81d5-a5a53d37c8c9" providerId="ADAL" clId="{C47AE9B7-0B9C-4AB7-8DE8-E626FDA45338}" dt="2023-09-30T12:35:13.954" v="48"/>
          <ac:spMkLst>
            <pc:docMk/>
            <pc:sldMk cId="3860739245" sldId="387"/>
            <ac:spMk id="36" creationId="{54272089-11DF-C8C0-0A05-DEB6A3D6E97C}"/>
          </ac:spMkLst>
        </pc:spChg>
        <pc:spChg chg="add mod">
          <ac:chgData name="Diego Zabala" userId="210014a7-c3e2-4284-81d5-a5a53d37c8c9" providerId="ADAL" clId="{C47AE9B7-0B9C-4AB7-8DE8-E626FDA45338}" dt="2023-09-30T12:35:13.954" v="48"/>
          <ac:spMkLst>
            <pc:docMk/>
            <pc:sldMk cId="3860739245" sldId="387"/>
            <ac:spMk id="37" creationId="{0D106DFD-3DB3-2FFB-8A83-A7BEE8657EE7}"/>
          </ac:spMkLst>
        </pc:spChg>
        <pc:spChg chg="add mod">
          <ac:chgData name="Diego Zabala" userId="210014a7-c3e2-4284-81d5-a5a53d37c8c9" providerId="ADAL" clId="{C47AE9B7-0B9C-4AB7-8DE8-E626FDA45338}" dt="2023-09-30T12:35:13.954" v="48"/>
          <ac:spMkLst>
            <pc:docMk/>
            <pc:sldMk cId="3860739245" sldId="387"/>
            <ac:spMk id="38" creationId="{E1661002-0939-CBA8-0ABE-F8D7577B321D}"/>
          </ac:spMkLst>
        </pc:spChg>
        <pc:spChg chg="add mod">
          <ac:chgData name="Diego Zabala" userId="210014a7-c3e2-4284-81d5-a5a53d37c8c9" providerId="ADAL" clId="{C47AE9B7-0B9C-4AB7-8DE8-E626FDA45338}" dt="2023-09-30T12:35:13.954" v="48"/>
          <ac:spMkLst>
            <pc:docMk/>
            <pc:sldMk cId="3860739245" sldId="387"/>
            <ac:spMk id="39" creationId="{31346856-D743-F0A2-E6B9-820CF32B6CA0}"/>
          </ac:spMkLst>
        </pc:spChg>
        <pc:spChg chg="add mod">
          <ac:chgData name="Diego Zabala" userId="210014a7-c3e2-4284-81d5-a5a53d37c8c9" providerId="ADAL" clId="{C47AE9B7-0B9C-4AB7-8DE8-E626FDA45338}" dt="2023-09-30T12:35:13.954" v="48"/>
          <ac:spMkLst>
            <pc:docMk/>
            <pc:sldMk cId="3860739245" sldId="387"/>
            <ac:spMk id="40" creationId="{224C5E6A-37D0-F1C8-8F97-D1ACCFAB7372}"/>
          </ac:spMkLst>
        </pc:spChg>
        <pc:spChg chg="add mod">
          <ac:chgData name="Diego Zabala" userId="210014a7-c3e2-4284-81d5-a5a53d37c8c9" providerId="ADAL" clId="{C47AE9B7-0B9C-4AB7-8DE8-E626FDA45338}" dt="2023-09-30T12:35:13.954" v="48"/>
          <ac:spMkLst>
            <pc:docMk/>
            <pc:sldMk cId="3860739245" sldId="387"/>
            <ac:spMk id="41" creationId="{23BA212C-615C-8219-825D-6343367FEE7D}"/>
          </ac:spMkLst>
        </pc:spChg>
        <pc:spChg chg="add mod">
          <ac:chgData name="Diego Zabala" userId="210014a7-c3e2-4284-81d5-a5a53d37c8c9" providerId="ADAL" clId="{C47AE9B7-0B9C-4AB7-8DE8-E626FDA45338}" dt="2023-09-30T12:35:13.954" v="48"/>
          <ac:spMkLst>
            <pc:docMk/>
            <pc:sldMk cId="3860739245" sldId="387"/>
            <ac:spMk id="42" creationId="{9173451D-32DF-FFED-94C3-4CB99962EC6B}"/>
          </ac:spMkLst>
        </pc:spChg>
        <pc:spChg chg="add mod">
          <ac:chgData name="Diego Zabala" userId="210014a7-c3e2-4284-81d5-a5a53d37c8c9" providerId="ADAL" clId="{C47AE9B7-0B9C-4AB7-8DE8-E626FDA45338}" dt="2023-09-30T12:35:13.954" v="48"/>
          <ac:spMkLst>
            <pc:docMk/>
            <pc:sldMk cId="3860739245" sldId="387"/>
            <ac:spMk id="43" creationId="{71D4F391-CAC4-B1C9-A5D4-2668B2A4BB98}"/>
          </ac:spMkLst>
        </pc:spChg>
        <pc:spChg chg="add mod">
          <ac:chgData name="Diego Zabala" userId="210014a7-c3e2-4284-81d5-a5a53d37c8c9" providerId="ADAL" clId="{C47AE9B7-0B9C-4AB7-8DE8-E626FDA45338}" dt="2023-09-30T12:35:13.954" v="48"/>
          <ac:spMkLst>
            <pc:docMk/>
            <pc:sldMk cId="3860739245" sldId="387"/>
            <ac:spMk id="44" creationId="{71A3A9F7-456C-AFBC-0CD6-C7DD12C509F4}"/>
          </ac:spMkLst>
        </pc:spChg>
        <pc:spChg chg="add mod">
          <ac:chgData name="Diego Zabala" userId="210014a7-c3e2-4284-81d5-a5a53d37c8c9" providerId="ADAL" clId="{C47AE9B7-0B9C-4AB7-8DE8-E626FDA45338}" dt="2023-09-30T12:35:13.954" v="48"/>
          <ac:spMkLst>
            <pc:docMk/>
            <pc:sldMk cId="3860739245" sldId="387"/>
            <ac:spMk id="45" creationId="{945B9EC1-53FC-F109-9950-3301C189F294}"/>
          </ac:spMkLst>
        </pc:spChg>
        <pc:spChg chg="add mod">
          <ac:chgData name="Diego Zabala" userId="210014a7-c3e2-4284-81d5-a5a53d37c8c9" providerId="ADAL" clId="{C47AE9B7-0B9C-4AB7-8DE8-E626FDA45338}" dt="2023-09-30T12:35:13.954" v="48"/>
          <ac:spMkLst>
            <pc:docMk/>
            <pc:sldMk cId="3860739245" sldId="387"/>
            <ac:spMk id="46" creationId="{ECC7C6FE-08B2-6F5A-88F2-EB19FADB198C}"/>
          </ac:spMkLst>
        </pc:spChg>
        <pc:spChg chg="add mod">
          <ac:chgData name="Diego Zabala" userId="210014a7-c3e2-4284-81d5-a5a53d37c8c9" providerId="ADAL" clId="{C47AE9B7-0B9C-4AB7-8DE8-E626FDA45338}" dt="2023-09-30T12:35:13.954" v="48"/>
          <ac:spMkLst>
            <pc:docMk/>
            <pc:sldMk cId="3860739245" sldId="387"/>
            <ac:spMk id="47" creationId="{E0F00C49-0BF8-8E16-642F-65DE9B4BFE8B}"/>
          </ac:spMkLst>
        </pc:spChg>
        <pc:spChg chg="add mod">
          <ac:chgData name="Diego Zabala" userId="210014a7-c3e2-4284-81d5-a5a53d37c8c9" providerId="ADAL" clId="{C47AE9B7-0B9C-4AB7-8DE8-E626FDA45338}" dt="2023-09-30T12:35:13.954" v="48"/>
          <ac:spMkLst>
            <pc:docMk/>
            <pc:sldMk cId="3860739245" sldId="387"/>
            <ac:spMk id="48" creationId="{22569695-D229-AB2D-DF14-14CE1B2436A4}"/>
          </ac:spMkLst>
        </pc:spChg>
        <pc:spChg chg="add mod">
          <ac:chgData name="Diego Zabala" userId="210014a7-c3e2-4284-81d5-a5a53d37c8c9" providerId="ADAL" clId="{C47AE9B7-0B9C-4AB7-8DE8-E626FDA45338}" dt="2023-09-30T12:35:13.954" v="48"/>
          <ac:spMkLst>
            <pc:docMk/>
            <pc:sldMk cId="3860739245" sldId="387"/>
            <ac:spMk id="49" creationId="{CCE7B122-3AA1-58B4-0A96-92905102236B}"/>
          </ac:spMkLst>
        </pc:spChg>
        <pc:spChg chg="add mod">
          <ac:chgData name="Diego Zabala" userId="210014a7-c3e2-4284-81d5-a5a53d37c8c9" providerId="ADAL" clId="{C47AE9B7-0B9C-4AB7-8DE8-E626FDA45338}" dt="2023-09-30T12:35:13.954" v="48"/>
          <ac:spMkLst>
            <pc:docMk/>
            <pc:sldMk cId="3860739245" sldId="387"/>
            <ac:spMk id="50" creationId="{17D830D9-610B-6302-94EB-C11910C9BF8E}"/>
          </ac:spMkLst>
        </pc:spChg>
        <pc:spChg chg="add mod">
          <ac:chgData name="Diego Zabala" userId="210014a7-c3e2-4284-81d5-a5a53d37c8c9" providerId="ADAL" clId="{C47AE9B7-0B9C-4AB7-8DE8-E626FDA45338}" dt="2023-09-30T12:35:13.954" v="48"/>
          <ac:spMkLst>
            <pc:docMk/>
            <pc:sldMk cId="3860739245" sldId="387"/>
            <ac:spMk id="51" creationId="{90FA2505-A040-21A3-F5E3-72F29A37CDE6}"/>
          </ac:spMkLst>
        </pc:spChg>
        <pc:spChg chg="add mod">
          <ac:chgData name="Diego Zabala" userId="210014a7-c3e2-4284-81d5-a5a53d37c8c9" providerId="ADAL" clId="{C47AE9B7-0B9C-4AB7-8DE8-E626FDA45338}" dt="2023-09-30T12:35:13.954" v="48"/>
          <ac:spMkLst>
            <pc:docMk/>
            <pc:sldMk cId="3860739245" sldId="387"/>
            <ac:spMk id="52" creationId="{0B9481E2-AC55-A75E-8502-B8F68DFAF636}"/>
          </ac:spMkLst>
        </pc:spChg>
        <pc:spChg chg="add mod">
          <ac:chgData name="Diego Zabala" userId="210014a7-c3e2-4284-81d5-a5a53d37c8c9" providerId="ADAL" clId="{C47AE9B7-0B9C-4AB7-8DE8-E626FDA45338}" dt="2023-09-30T12:35:13.954" v="48"/>
          <ac:spMkLst>
            <pc:docMk/>
            <pc:sldMk cId="3860739245" sldId="387"/>
            <ac:spMk id="53" creationId="{1BEC89D1-13E9-DC2E-B963-026565E18AEC}"/>
          </ac:spMkLst>
        </pc:spChg>
        <pc:spChg chg="add mod">
          <ac:chgData name="Diego Zabala" userId="210014a7-c3e2-4284-81d5-a5a53d37c8c9" providerId="ADAL" clId="{C47AE9B7-0B9C-4AB7-8DE8-E626FDA45338}" dt="2023-09-30T12:35:13.954" v="48"/>
          <ac:spMkLst>
            <pc:docMk/>
            <pc:sldMk cId="3860739245" sldId="387"/>
            <ac:spMk id="54" creationId="{11936AE3-0702-23E1-3A83-4F17FD9C3BBE}"/>
          </ac:spMkLst>
        </pc:spChg>
        <pc:spChg chg="add mod">
          <ac:chgData name="Diego Zabala" userId="210014a7-c3e2-4284-81d5-a5a53d37c8c9" providerId="ADAL" clId="{C47AE9B7-0B9C-4AB7-8DE8-E626FDA45338}" dt="2023-09-30T12:35:13.954" v="48"/>
          <ac:spMkLst>
            <pc:docMk/>
            <pc:sldMk cId="3860739245" sldId="387"/>
            <ac:spMk id="55" creationId="{CCABA9EE-2BE0-832B-2FAE-639301759F64}"/>
          </ac:spMkLst>
        </pc:spChg>
        <pc:spChg chg="add mod">
          <ac:chgData name="Diego Zabala" userId="210014a7-c3e2-4284-81d5-a5a53d37c8c9" providerId="ADAL" clId="{C47AE9B7-0B9C-4AB7-8DE8-E626FDA45338}" dt="2023-09-30T12:35:13.954" v="48"/>
          <ac:spMkLst>
            <pc:docMk/>
            <pc:sldMk cId="3860739245" sldId="387"/>
            <ac:spMk id="56" creationId="{2E0841FB-A6BB-73C5-6F56-E223BF00D927}"/>
          </ac:spMkLst>
        </pc:spChg>
        <pc:spChg chg="add mod">
          <ac:chgData name="Diego Zabala" userId="210014a7-c3e2-4284-81d5-a5a53d37c8c9" providerId="ADAL" clId="{C47AE9B7-0B9C-4AB7-8DE8-E626FDA45338}" dt="2023-09-30T12:35:13.954" v="48"/>
          <ac:spMkLst>
            <pc:docMk/>
            <pc:sldMk cId="3860739245" sldId="387"/>
            <ac:spMk id="57" creationId="{86513E5C-05E2-EA36-8DF6-3BFC59D6AA42}"/>
          </ac:spMkLst>
        </pc:spChg>
        <pc:spChg chg="add mod">
          <ac:chgData name="Diego Zabala" userId="210014a7-c3e2-4284-81d5-a5a53d37c8c9" providerId="ADAL" clId="{C47AE9B7-0B9C-4AB7-8DE8-E626FDA45338}" dt="2023-09-30T12:35:13.954" v="48"/>
          <ac:spMkLst>
            <pc:docMk/>
            <pc:sldMk cId="3860739245" sldId="387"/>
            <ac:spMk id="58" creationId="{212A6D37-C0DD-E3AE-570C-B8554CFD07E8}"/>
          </ac:spMkLst>
        </pc:spChg>
        <pc:spChg chg="add mod">
          <ac:chgData name="Diego Zabala" userId="210014a7-c3e2-4284-81d5-a5a53d37c8c9" providerId="ADAL" clId="{C47AE9B7-0B9C-4AB7-8DE8-E626FDA45338}" dt="2023-09-30T12:35:13.954" v="48"/>
          <ac:spMkLst>
            <pc:docMk/>
            <pc:sldMk cId="3860739245" sldId="387"/>
            <ac:spMk id="59" creationId="{6B0D7952-6313-275B-D3B0-154E4A494146}"/>
          </ac:spMkLst>
        </pc:spChg>
        <pc:spChg chg="add mod">
          <ac:chgData name="Diego Zabala" userId="210014a7-c3e2-4284-81d5-a5a53d37c8c9" providerId="ADAL" clId="{C47AE9B7-0B9C-4AB7-8DE8-E626FDA45338}" dt="2023-09-30T12:35:13.954" v="48"/>
          <ac:spMkLst>
            <pc:docMk/>
            <pc:sldMk cId="3860739245" sldId="387"/>
            <ac:spMk id="60" creationId="{DE6E9A41-5D08-0109-EBF1-300C53CB4AB2}"/>
          </ac:spMkLst>
        </pc:spChg>
        <pc:spChg chg="add mod">
          <ac:chgData name="Diego Zabala" userId="210014a7-c3e2-4284-81d5-a5a53d37c8c9" providerId="ADAL" clId="{C47AE9B7-0B9C-4AB7-8DE8-E626FDA45338}" dt="2023-09-30T12:35:13.954" v="48"/>
          <ac:spMkLst>
            <pc:docMk/>
            <pc:sldMk cId="3860739245" sldId="387"/>
            <ac:spMk id="61" creationId="{3B07E484-1950-7324-0DD3-8BB5168CCE57}"/>
          </ac:spMkLst>
        </pc:spChg>
        <pc:spChg chg="add del">
          <ac:chgData name="Diego Zabala" userId="210014a7-c3e2-4284-81d5-a5a53d37c8c9" providerId="ADAL" clId="{C47AE9B7-0B9C-4AB7-8DE8-E626FDA45338}" dt="2023-09-30T12:35:06.111" v="47" actId="478"/>
          <ac:spMkLst>
            <pc:docMk/>
            <pc:sldMk cId="3860739245" sldId="387"/>
            <ac:spMk id="132" creationId="{00000000-0000-0000-0000-000000000000}"/>
          </ac:spMkLst>
        </pc:spChg>
        <pc:spChg chg="del">
          <ac:chgData name="Diego Zabala" userId="210014a7-c3e2-4284-81d5-a5a53d37c8c9" providerId="ADAL" clId="{C47AE9B7-0B9C-4AB7-8DE8-E626FDA45338}" dt="2023-09-30T12:34:56.893" v="45" actId="478"/>
          <ac:spMkLst>
            <pc:docMk/>
            <pc:sldMk cId="3860739245" sldId="387"/>
            <ac:spMk id="133" creationId="{00000000-0000-0000-0000-000000000000}"/>
          </ac:spMkLst>
        </pc:spChg>
      </pc:sldChg>
      <pc:sldChg chg="del">
        <pc:chgData name="Diego Zabala" userId="210014a7-c3e2-4284-81d5-a5a53d37c8c9" providerId="ADAL" clId="{C47AE9B7-0B9C-4AB7-8DE8-E626FDA45338}" dt="2023-09-30T12:34:51.975" v="44" actId="47"/>
        <pc:sldMkLst>
          <pc:docMk/>
          <pc:sldMk cId="1758165047" sldId="388"/>
        </pc:sldMkLst>
      </pc:sldChg>
      <pc:sldChg chg="modSp add del mod">
        <pc:chgData name="Diego Zabala" userId="210014a7-c3e2-4284-81d5-a5a53d37c8c9" providerId="ADAL" clId="{C47AE9B7-0B9C-4AB7-8DE8-E626FDA45338}" dt="2023-09-30T12:48:02.878" v="381" actId="47"/>
        <pc:sldMkLst>
          <pc:docMk/>
          <pc:sldMk cId="321075488" sldId="390"/>
        </pc:sldMkLst>
        <pc:spChg chg="mod">
          <ac:chgData name="Diego Zabala" userId="210014a7-c3e2-4284-81d5-a5a53d37c8c9" providerId="ADAL" clId="{C47AE9B7-0B9C-4AB7-8DE8-E626FDA45338}" dt="2023-09-30T12:21:01.399" v="35" actId="20577"/>
          <ac:spMkLst>
            <pc:docMk/>
            <pc:sldMk cId="321075488" sldId="390"/>
            <ac:spMk id="414" creationId="{00000000-0000-0000-0000-000000000000}"/>
          </ac:spMkLst>
        </pc:spChg>
      </pc:sldChg>
      <pc:sldChg chg="addSp delSp modSp add mod modAnim">
        <pc:chgData name="Diego Zabala" userId="210014a7-c3e2-4284-81d5-a5a53d37c8c9" providerId="ADAL" clId="{C47AE9B7-0B9C-4AB7-8DE8-E626FDA45338}" dt="2023-09-30T12:45:07.458" v="380" actId="1076"/>
        <pc:sldMkLst>
          <pc:docMk/>
          <pc:sldMk cId="1921942268" sldId="391"/>
        </pc:sldMkLst>
        <pc:spChg chg="del">
          <ac:chgData name="Diego Zabala" userId="210014a7-c3e2-4284-81d5-a5a53d37c8c9" providerId="ADAL" clId="{C47AE9B7-0B9C-4AB7-8DE8-E626FDA45338}" dt="2023-09-30T12:41:10.284" v="269" actId="478"/>
          <ac:spMkLst>
            <pc:docMk/>
            <pc:sldMk cId="1921942268" sldId="391"/>
            <ac:spMk id="2" creationId="{0CE2B664-F507-9AD2-BFE7-468F0EB6AB5F}"/>
          </ac:spMkLst>
        </pc:spChg>
        <pc:spChg chg="del">
          <ac:chgData name="Diego Zabala" userId="210014a7-c3e2-4284-81d5-a5a53d37c8c9" providerId="ADAL" clId="{C47AE9B7-0B9C-4AB7-8DE8-E626FDA45338}" dt="2023-09-30T12:41:10.284" v="269" actId="478"/>
          <ac:spMkLst>
            <pc:docMk/>
            <pc:sldMk cId="1921942268" sldId="391"/>
            <ac:spMk id="3" creationId="{D49D5FE1-6C81-C8CC-B0B7-9FF5C706A31C}"/>
          </ac:spMkLst>
        </pc:spChg>
        <pc:spChg chg="del">
          <ac:chgData name="Diego Zabala" userId="210014a7-c3e2-4284-81d5-a5a53d37c8c9" providerId="ADAL" clId="{C47AE9B7-0B9C-4AB7-8DE8-E626FDA45338}" dt="2023-09-30T12:41:10.284" v="269" actId="478"/>
          <ac:spMkLst>
            <pc:docMk/>
            <pc:sldMk cId="1921942268" sldId="391"/>
            <ac:spMk id="4" creationId="{17444AED-DAF8-67EF-4826-8DDECF9C2A6C}"/>
          </ac:spMkLst>
        </pc:spChg>
        <pc:spChg chg="del">
          <ac:chgData name="Diego Zabala" userId="210014a7-c3e2-4284-81d5-a5a53d37c8c9" providerId="ADAL" clId="{C47AE9B7-0B9C-4AB7-8DE8-E626FDA45338}" dt="2023-09-30T12:41:10.284" v="269" actId="478"/>
          <ac:spMkLst>
            <pc:docMk/>
            <pc:sldMk cId="1921942268" sldId="391"/>
            <ac:spMk id="5" creationId="{4ECA7614-4D9B-4F91-D922-6DFF534540C8}"/>
          </ac:spMkLst>
        </pc:spChg>
        <pc:spChg chg="del">
          <ac:chgData name="Diego Zabala" userId="210014a7-c3e2-4284-81d5-a5a53d37c8c9" providerId="ADAL" clId="{C47AE9B7-0B9C-4AB7-8DE8-E626FDA45338}" dt="2023-09-30T12:41:10.284" v="269" actId="478"/>
          <ac:spMkLst>
            <pc:docMk/>
            <pc:sldMk cId="1921942268" sldId="391"/>
            <ac:spMk id="6" creationId="{F3AF8028-F3DB-C526-ED35-D6E2EF8FAFEE}"/>
          </ac:spMkLst>
        </pc:spChg>
        <pc:spChg chg="del">
          <ac:chgData name="Diego Zabala" userId="210014a7-c3e2-4284-81d5-a5a53d37c8c9" providerId="ADAL" clId="{C47AE9B7-0B9C-4AB7-8DE8-E626FDA45338}" dt="2023-09-30T12:41:10.284" v="269" actId="478"/>
          <ac:spMkLst>
            <pc:docMk/>
            <pc:sldMk cId="1921942268" sldId="391"/>
            <ac:spMk id="7" creationId="{6FA896E7-5978-9FED-B625-630DD478E50B}"/>
          </ac:spMkLst>
        </pc:spChg>
        <pc:spChg chg="del">
          <ac:chgData name="Diego Zabala" userId="210014a7-c3e2-4284-81d5-a5a53d37c8c9" providerId="ADAL" clId="{C47AE9B7-0B9C-4AB7-8DE8-E626FDA45338}" dt="2023-09-30T12:41:10.284" v="269" actId="478"/>
          <ac:spMkLst>
            <pc:docMk/>
            <pc:sldMk cId="1921942268" sldId="391"/>
            <ac:spMk id="8" creationId="{6F679CBA-D733-DD10-134B-082FA2B20DC3}"/>
          </ac:spMkLst>
        </pc:spChg>
        <pc:spChg chg="del">
          <ac:chgData name="Diego Zabala" userId="210014a7-c3e2-4284-81d5-a5a53d37c8c9" providerId="ADAL" clId="{C47AE9B7-0B9C-4AB7-8DE8-E626FDA45338}" dt="2023-09-30T12:41:10.284" v="269" actId="478"/>
          <ac:spMkLst>
            <pc:docMk/>
            <pc:sldMk cId="1921942268" sldId="391"/>
            <ac:spMk id="9" creationId="{BFE46DC8-B55A-F00A-2506-EB2E3ACFE7BA}"/>
          </ac:spMkLst>
        </pc:spChg>
        <pc:spChg chg="add mod">
          <ac:chgData name="Diego Zabala" userId="210014a7-c3e2-4284-81d5-a5a53d37c8c9" providerId="ADAL" clId="{C47AE9B7-0B9C-4AB7-8DE8-E626FDA45338}" dt="2023-09-30T12:41:27.138" v="297" actId="1035"/>
          <ac:spMkLst>
            <pc:docMk/>
            <pc:sldMk cId="1921942268" sldId="391"/>
            <ac:spMk id="10" creationId="{CB42BBB5-8E97-FF0B-3D76-520A70F14E8C}"/>
          </ac:spMkLst>
        </pc:spChg>
        <pc:spChg chg="del">
          <ac:chgData name="Diego Zabala" userId="210014a7-c3e2-4284-81d5-a5a53d37c8c9" providerId="ADAL" clId="{C47AE9B7-0B9C-4AB7-8DE8-E626FDA45338}" dt="2023-09-30T12:41:10.284" v="269" actId="478"/>
          <ac:spMkLst>
            <pc:docMk/>
            <pc:sldMk cId="1921942268" sldId="391"/>
            <ac:spMk id="11" creationId="{261B85B8-DDDA-827F-F6FA-0D628CAC214E}"/>
          </ac:spMkLst>
        </pc:spChg>
        <pc:spChg chg="del">
          <ac:chgData name="Diego Zabala" userId="210014a7-c3e2-4284-81d5-a5a53d37c8c9" providerId="ADAL" clId="{C47AE9B7-0B9C-4AB7-8DE8-E626FDA45338}" dt="2023-09-30T12:41:10.284" v="269" actId="478"/>
          <ac:spMkLst>
            <pc:docMk/>
            <pc:sldMk cId="1921942268" sldId="391"/>
            <ac:spMk id="12" creationId="{113F174D-2232-7674-F5B4-D9BFD55F2E02}"/>
          </ac:spMkLst>
        </pc:spChg>
        <pc:spChg chg="del">
          <ac:chgData name="Diego Zabala" userId="210014a7-c3e2-4284-81d5-a5a53d37c8c9" providerId="ADAL" clId="{C47AE9B7-0B9C-4AB7-8DE8-E626FDA45338}" dt="2023-09-30T12:41:10.284" v="269" actId="478"/>
          <ac:spMkLst>
            <pc:docMk/>
            <pc:sldMk cId="1921942268" sldId="391"/>
            <ac:spMk id="13" creationId="{25AB2663-2F8D-0C30-FBA6-FFA51A276172}"/>
          </ac:spMkLst>
        </pc:spChg>
        <pc:spChg chg="del">
          <ac:chgData name="Diego Zabala" userId="210014a7-c3e2-4284-81d5-a5a53d37c8c9" providerId="ADAL" clId="{C47AE9B7-0B9C-4AB7-8DE8-E626FDA45338}" dt="2023-09-30T12:41:10.284" v="269" actId="478"/>
          <ac:spMkLst>
            <pc:docMk/>
            <pc:sldMk cId="1921942268" sldId="391"/>
            <ac:spMk id="14" creationId="{2A7D8AAE-7A59-5DEF-3819-5AF6E87052F3}"/>
          </ac:spMkLst>
        </pc:spChg>
        <pc:spChg chg="del">
          <ac:chgData name="Diego Zabala" userId="210014a7-c3e2-4284-81d5-a5a53d37c8c9" providerId="ADAL" clId="{C47AE9B7-0B9C-4AB7-8DE8-E626FDA45338}" dt="2023-09-30T12:41:10.284" v="269" actId="478"/>
          <ac:spMkLst>
            <pc:docMk/>
            <pc:sldMk cId="1921942268" sldId="391"/>
            <ac:spMk id="15" creationId="{AE4423EC-C83E-1C43-E6D2-609920BEC8B7}"/>
          </ac:spMkLst>
        </pc:spChg>
        <pc:spChg chg="del">
          <ac:chgData name="Diego Zabala" userId="210014a7-c3e2-4284-81d5-a5a53d37c8c9" providerId="ADAL" clId="{C47AE9B7-0B9C-4AB7-8DE8-E626FDA45338}" dt="2023-09-30T12:41:10.284" v="269" actId="478"/>
          <ac:spMkLst>
            <pc:docMk/>
            <pc:sldMk cId="1921942268" sldId="391"/>
            <ac:spMk id="16" creationId="{7B688614-4DB0-E1B1-8EF5-EC11F34373CC}"/>
          </ac:spMkLst>
        </pc:spChg>
        <pc:spChg chg="del">
          <ac:chgData name="Diego Zabala" userId="210014a7-c3e2-4284-81d5-a5a53d37c8c9" providerId="ADAL" clId="{C47AE9B7-0B9C-4AB7-8DE8-E626FDA45338}" dt="2023-09-30T12:41:10.284" v="269" actId="478"/>
          <ac:spMkLst>
            <pc:docMk/>
            <pc:sldMk cId="1921942268" sldId="391"/>
            <ac:spMk id="17" creationId="{7613C48E-2F19-99DF-E17F-66FBCBF8657F}"/>
          </ac:spMkLst>
        </pc:spChg>
        <pc:spChg chg="del">
          <ac:chgData name="Diego Zabala" userId="210014a7-c3e2-4284-81d5-a5a53d37c8c9" providerId="ADAL" clId="{C47AE9B7-0B9C-4AB7-8DE8-E626FDA45338}" dt="2023-09-30T12:41:10.284" v="269" actId="478"/>
          <ac:spMkLst>
            <pc:docMk/>
            <pc:sldMk cId="1921942268" sldId="391"/>
            <ac:spMk id="18" creationId="{169C94FA-A832-871A-6AD0-D35B6E36FADD}"/>
          </ac:spMkLst>
        </pc:spChg>
        <pc:spChg chg="del">
          <ac:chgData name="Diego Zabala" userId="210014a7-c3e2-4284-81d5-a5a53d37c8c9" providerId="ADAL" clId="{C47AE9B7-0B9C-4AB7-8DE8-E626FDA45338}" dt="2023-09-30T12:41:10.284" v="269" actId="478"/>
          <ac:spMkLst>
            <pc:docMk/>
            <pc:sldMk cId="1921942268" sldId="391"/>
            <ac:spMk id="19" creationId="{BADEA9C7-AD23-9789-8D09-DAC0E1706EB5}"/>
          </ac:spMkLst>
        </pc:spChg>
        <pc:spChg chg="del">
          <ac:chgData name="Diego Zabala" userId="210014a7-c3e2-4284-81d5-a5a53d37c8c9" providerId="ADAL" clId="{C47AE9B7-0B9C-4AB7-8DE8-E626FDA45338}" dt="2023-09-30T12:41:10.284" v="269" actId="478"/>
          <ac:spMkLst>
            <pc:docMk/>
            <pc:sldMk cId="1921942268" sldId="391"/>
            <ac:spMk id="20" creationId="{94539C4E-ED4F-EE69-D7F4-5D171E8F38C6}"/>
          </ac:spMkLst>
        </pc:spChg>
        <pc:spChg chg="del">
          <ac:chgData name="Diego Zabala" userId="210014a7-c3e2-4284-81d5-a5a53d37c8c9" providerId="ADAL" clId="{C47AE9B7-0B9C-4AB7-8DE8-E626FDA45338}" dt="2023-09-30T12:41:10.284" v="269" actId="478"/>
          <ac:spMkLst>
            <pc:docMk/>
            <pc:sldMk cId="1921942268" sldId="391"/>
            <ac:spMk id="21" creationId="{8B8AB9EE-5985-3591-B8F4-1E37C3359481}"/>
          </ac:spMkLst>
        </pc:spChg>
        <pc:spChg chg="del">
          <ac:chgData name="Diego Zabala" userId="210014a7-c3e2-4284-81d5-a5a53d37c8c9" providerId="ADAL" clId="{C47AE9B7-0B9C-4AB7-8DE8-E626FDA45338}" dt="2023-09-30T12:41:10.284" v="269" actId="478"/>
          <ac:spMkLst>
            <pc:docMk/>
            <pc:sldMk cId="1921942268" sldId="391"/>
            <ac:spMk id="22" creationId="{60417DEE-34D5-D1E8-8102-2AB0D048CB29}"/>
          </ac:spMkLst>
        </pc:spChg>
        <pc:spChg chg="del">
          <ac:chgData name="Diego Zabala" userId="210014a7-c3e2-4284-81d5-a5a53d37c8c9" providerId="ADAL" clId="{C47AE9B7-0B9C-4AB7-8DE8-E626FDA45338}" dt="2023-09-30T12:41:10.284" v="269" actId="478"/>
          <ac:spMkLst>
            <pc:docMk/>
            <pc:sldMk cId="1921942268" sldId="391"/>
            <ac:spMk id="23" creationId="{D8D5A2E3-11B0-F2DC-6772-61A324A478D3}"/>
          </ac:spMkLst>
        </pc:spChg>
        <pc:spChg chg="del">
          <ac:chgData name="Diego Zabala" userId="210014a7-c3e2-4284-81d5-a5a53d37c8c9" providerId="ADAL" clId="{C47AE9B7-0B9C-4AB7-8DE8-E626FDA45338}" dt="2023-09-30T12:41:10.284" v="269" actId="478"/>
          <ac:spMkLst>
            <pc:docMk/>
            <pc:sldMk cId="1921942268" sldId="391"/>
            <ac:spMk id="24" creationId="{283684A4-DBF2-3D2F-7864-3CDC64E6F084}"/>
          </ac:spMkLst>
        </pc:spChg>
        <pc:spChg chg="del">
          <ac:chgData name="Diego Zabala" userId="210014a7-c3e2-4284-81d5-a5a53d37c8c9" providerId="ADAL" clId="{C47AE9B7-0B9C-4AB7-8DE8-E626FDA45338}" dt="2023-09-30T12:41:10.284" v="269" actId="478"/>
          <ac:spMkLst>
            <pc:docMk/>
            <pc:sldMk cId="1921942268" sldId="391"/>
            <ac:spMk id="25" creationId="{C2567D67-E22C-18A7-4C6F-4B864E8AA746}"/>
          </ac:spMkLst>
        </pc:spChg>
        <pc:spChg chg="del">
          <ac:chgData name="Diego Zabala" userId="210014a7-c3e2-4284-81d5-a5a53d37c8c9" providerId="ADAL" clId="{C47AE9B7-0B9C-4AB7-8DE8-E626FDA45338}" dt="2023-09-30T12:41:10.284" v="269" actId="478"/>
          <ac:spMkLst>
            <pc:docMk/>
            <pc:sldMk cId="1921942268" sldId="391"/>
            <ac:spMk id="26" creationId="{8F1CEC4F-0014-0AA1-0203-34F73ADBBEA9}"/>
          </ac:spMkLst>
        </pc:spChg>
        <pc:spChg chg="del">
          <ac:chgData name="Diego Zabala" userId="210014a7-c3e2-4284-81d5-a5a53d37c8c9" providerId="ADAL" clId="{C47AE9B7-0B9C-4AB7-8DE8-E626FDA45338}" dt="2023-09-30T12:41:10.284" v="269" actId="478"/>
          <ac:spMkLst>
            <pc:docMk/>
            <pc:sldMk cId="1921942268" sldId="391"/>
            <ac:spMk id="27" creationId="{575096CD-F25C-B478-8C4F-7C6B0F759596}"/>
          </ac:spMkLst>
        </pc:spChg>
        <pc:spChg chg="del">
          <ac:chgData name="Diego Zabala" userId="210014a7-c3e2-4284-81d5-a5a53d37c8c9" providerId="ADAL" clId="{C47AE9B7-0B9C-4AB7-8DE8-E626FDA45338}" dt="2023-09-30T12:41:10.284" v="269" actId="478"/>
          <ac:spMkLst>
            <pc:docMk/>
            <pc:sldMk cId="1921942268" sldId="391"/>
            <ac:spMk id="28" creationId="{9D0FADBB-8850-63F5-6CFF-6EB6004C6AF2}"/>
          </ac:spMkLst>
        </pc:spChg>
        <pc:spChg chg="del">
          <ac:chgData name="Diego Zabala" userId="210014a7-c3e2-4284-81d5-a5a53d37c8c9" providerId="ADAL" clId="{C47AE9B7-0B9C-4AB7-8DE8-E626FDA45338}" dt="2023-09-30T12:41:10.284" v="269" actId="478"/>
          <ac:spMkLst>
            <pc:docMk/>
            <pc:sldMk cId="1921942268" sldId="391"/>
            <ac:spMk id="29" creationId="{076239B7-7F3C-4C3F-0242-30A10E658428}"/>
          </ac:spMkLst>
        </pc:spChg>
        <pc:spChg chg="del">
          <ac:chgData name="Diego Zabala" userId="210014a7-c3e2-4284-81d5-a5a53d37c8c9" providerId="ADAL" clId="{C47AE9B7-0B9C-4AB7-8DE8-E626FDA45338}" dt="2023-09-30T12:41:10.284" v="269" actId="478"/>
          <ac:spMkLst>
            <pc:docMk/>
            <pc:sldMk cId="1921942268" sldId="391"/>
            <ac:spMk id="30" creationId="{9CD74C36-C637-F125-E658-947EAE7AB4AB}"/>
          </ac:spMkLst>
        </pc:spChg>
        <pc:spChg chg="del">
          <ac:chgData name="Diego Zabala" userId="210014a7-c3e2-4284-81d5-a5a53d37c8c9" providerId="ADAL" clId="{C47AE9B7-0B9C-4AB7-8DE8-E626FDA45338}" dt="2023-09-30T12:41:10.284" v="269" actId="478"/>
          <ac:spMkLst>
            <pc:docMk/>
            <pc:sldMk cId="1921942268" sldId="391"/>
            <ac:spMk id="31" creationId="{BE44BFC1-B797-D638-E415-243D7B93E7EE}"/>
          </ac:spMkLst>
        </pc:spChg>
        <pc:spChg chg="del">
          <ac:chgData name="Diego Zabala" userId="210014a7-c3e2-4284-81d5-a5a53d37c8c9" providerId="ADAL" clId="{C47AE9B7-0B9C-4AB7-8DE8-E626FDA45338}" dt="2023-09-30T12:41:10.284" v="269" actId="478"/>
          <ac:spMkLst>
            <pc:docMk/>
            <pc:sldMk cId="1921942268" sldId="391"/>
            <ac:spMk id="32" creationId="{6EA79312-6268-CAA3-41BE-12D81972C9DC}"/>
          </ac:spMkLst>
        </pc:spChg>
        <pc:spChg chg="del">
          <ac:chgData name="Diego Zabala" userId="210014a7-c3e2-4284-81d5-a5a53d37c8c9" providerId="ADAL" clId="{C47AE9B7-0B9C-4AB7-8DE8-E626FDA45338}" dt="2023-09-30T12:41:10.284" v="269" actId="478"/>
          <ac:spMkLst>
            <pc:docMk/>
            <pc:sldMk cId="1921942268" sldId="391"/>
            <ac:spMk id="33" creationId="{464B6E90-D1D9-E50A-8FAC-F66DA0051596}"/>
          </ac:spMkLst>
        </pc:spChg>
        <pc:spChg chg="del">
          <ac:chgData name="Diego Zabala" userId="210014a7-c3e2-4284-81d5-a5a53d37c8c9" providerId="ADAL" clId="{C47AE9B7-0B9C-4AB7-8DE8-E626FDA45338}" dt="2023-09-30T12:41:10.284" v="269" actId="478"/>
          <ac:spMkLst>
            <pc:docMk/>
            <pc:sldMk cId="1921942268" sldId="391"/>
            <ac:spMk id="34" creationId="{370E6B97-1682-A087-1EBD-A160284A3DA8}"/>
          </ac:spMkLst>
        </pc:spChg>
        <pc:spChg chg="del">
          <ac:chgData name="Diego Zabala" userId="210014a7-c3e2-4284-81d5-a5a53d37c8c9" providerId="ADAL" clId="{C47AE9B7-0B9C-4AB7-8DE8-E626FDA45338}" dt="2023-09-30T12:41:10.284" v="269" actId="478"/>
          <ac:spMkLst>
            <pc:docMk/>
            <pc:sldMk cId="1921942268" sldId="391"/>
            <ac:spMk id="35" creationId="{CCAF97CB-2EBC-F315-EAE5-D20603144F8E}"/>
          </ac:spMkLst>
        </pc:spChg>
        <pc:spChg chg="del">
          <ac:chgData name="Diego Zabala" userId="210014a7-c3e2-4284-81d5-a5a53d37c8c9" providerId="ADAL" clId="{C47AE9B7-0B9C-4AB7-8DE8-E626FDA45338}" dt="2023-09-30T12:41:10.284" v="269" actId="478"/>
          <ac:spMkLst>
            <pc:docMk/>
            <pc:sldMk cId="1921942268" sldId="391"/>
            <ac:spMk id="36" creationId="{D105CE96-F51E-193E-1F05-DBA3F1999DCD}"/>
          </ac:spMkLst>
        </pc:spChg>
        <pc:spChg chg="del">
          <ac:chgData name="Diego Zabala" userId="210014a7-c3e2-4284-81d5-a5a53d37c8c9" providerId="ADAL" clId="{C47AE9B7-0B9C-4AB7-8DE8-E626FDA45338}" dt="2023-09-30T12:41:10.284" v="269" actId="478"/>
          <ac:spMkLst>
            <pc:docMk/>
            <pc:sldMk cId="1921942268" sldId="391"/>
            <ac:spMk id="37" creationId="{F38E9DF5-77B9-1F19-8199-17E877CC1673}"/>
          </ac:spMkLst>
        </pc:spChg>
        <pc:spChg chg="del">
          <ac:chgData name="Diego Zabala" userId="210014a7-c3e2-4284-81d5-a5a53d37c8c9" providerId="ADAL" clId="{C47AE9B7-0B9C-4AB7-8DE8-E626FDA45338}" dt="2023-09-30T12:41:10.284" v="269" actId="478"/>
          <ac:spMkLst>
            <pc:docMk/>
            <pc:sldMk cId="1921942268" sldId="391"/>
            <ac:spMk id="38" creationId="{7596706F-A59D-BAF6-18AD-12697F8B4781}"/>
          </ac:spMkLst>
        </pc:spChg>
        <pc:spChg chg="del">
          <ac:chgData name="Diego Zabala" userId="210014a7-c3e2-4284-81d5-a5a53d37c8c9" providerId="ADAL" clId="{C47AE9B7-0B9C-4AB7-8DE8-E626FDA45338}" dt="2023-09-30T12:41:10.284" v="269" actId="478"/>
          <ac:spMkLst>
            <pc:docMk/>
            <pc:sldMk cId="1921942268" sldId="391"/>
            <ac:spMk id="39" creationId="{BB071359-8077-8D2B-DE9E-BA0A8DA3640B}"/>
          </ac:spMkLst>
        </pc:spChg>
        <pc:spChg chg="del">
          <ac:chgData name="Diego Zabala" userId="210014a7-c3e2-4284-81d5-a5a53d37c8c9" providerId="ADAL" clId="{C47AE9B7-0B9C-4AB7-8DE8-E626FDA45338}" dt="2023-09-30T12:41:10.284" v="269" actId="478"/>
          <ac:spMkLst>
            <pc:docMk/>
            <pc:sldMk cId="1921942268" sldId="391"/>
            <ac:spMk id="40" creationId="{4459F04E-2602-B5A6-19C5-76C0C6E4355E}"/>
          </ac:spMkLst>
        </pc:spChg>
        <pc:spChg chg="del">
          <ac:chgData name="Diego Zabala" userId="210014a7-c3e2-4284-81d5-a5a53d37c8c9" providerId="ADAL" clId="{C47AE9B7-0B9C-4AB7-8DE8-E626FDA45338}" dt="2023-09-30T12:41:10.284" v="269" actId="478"/>
          <ac:spMkLst>
            <pc:docMk/>
            <pc:sldMk cId="1921942268" sldId="391"/>
            <ac:spMk id="41" creationId="{A7D75CD4-BF8E-59B9-CBD9-7CE84B2054B5}"/>
          </ac:spMkLst>
        </pc:spChg>
        <pc:spChg chg="del">
          <ac:chgData name="Diego Zabala" userId="210014a7-c3e2-4284-81d5-a5a53d37c8c9" providerId="ADAL" clId="{C47AE9B7-0B9C-4AB7-8DE8-E626FDA45338}" dt="2023-09-30T12:41:10.284" v="269" actId="478"/>
          <ac:spMkLst>
            <pc:docMk/>
            <pc:sldMk cId="1921942268" sldId="391"/>
            <ac:spMk id="42" creationId="{BB1989FE-3BEA-8D32-EE35-D01EF6552587}"/>
          </ac:spMkLst>
        </pc:spChg>
        <pc:spChg chg="del">
          <ac:chgData name="Diego Zabala" userId="210014a7-c3e2-4284-81d5-a5a53d37c8c9" providerId="ADAL" clId="{C47AE9B7-0B9C-4AB7-8DE8-E626FDA45338}" dt="2023-09-30T12:41:10.284" v="269" actId="478"/>
          <ac:spMkLst>
            <pc:docMk/>
            <pc:sldMk cId="1921942268" sldId="391"/>
            <ac:spMk id="43" creationId="{C2E56A99-A50F-F90F-34D3-6898A022B21D}"/>
          </ac:spMkLst>
        </pc:spChg>
        <pc:spChg chg="del">
          <ac:chgData name="Diego Zabala" userId="210014a7-c3e2-4284-81d5-a5a53d37c8c9" providerId="ADAL" clId="{C47AE9B7-0B9C-4AB7-8DE8-E626FDA45338}" dt="2023-09-30T12:41:10.284" v="269" actId="478"/>
          <ac:spMkLst>
            <pc:docMk/>
            <pc:sldMk cId="1921942268" sldId="391"/>
            <ac:spMk id="44" creationId="{A02A62CB-24D2-05B0-8A58-B9ABC6B2F3BA}"/>
          </ac:spMkLst>
        </pc:spChg>
        <pc:spChg chg="del">
          <ac:chgData name="Diego Zabala" userId="210014a7-c3e2-4284-81d5-a5a53d37c8c9" providerId="ADAL" clId="{C47AE9B7-0B9C-4AB7-8DE8-E626FDA45338}" dt="2023-09-30T12:41:10.284" v="269" actId="478"/>
          <ac:spMkLst>
            <pc:docMk/>
            <pc:sldMk cId="1921942268" sldId="391"/>
            <ac:spMk id="45" creationId="{9A6BA307-AAA8-68C8-BC07-8ECF320F66D5}"/>
          </ac:spMkLst>
        </pc:spChg>
        <pc:spChg chg="del">
          <ac:chgData name="Diego Zabala" userId="210014a7-c3e2-4284-81d5-a5a53d37c8c9" providerId="ADAL" clId="{C47AE9B7-0B9C-4AB7-8DE8-E626FDA45338}" dt="2023-09-30T12:41:10.284" v="269" actId="478"/>
          <ac:spMkLst>
            <pc:docMk/>
            <pc:sldMk cId="1921942268" sldId="391"/>
            <ac:spMk id="46" creationId="{C644D587-8432-6CC4-6259-DD8CA3E25C20}"/>
          </ac:spMkLst>
        </pc:spChg>
        <pc:spChg chg="del">
          <ac:chgData name="Diego Zabala" userId="210014a7-c3e2-4284-81d5-a5a53d37c8c9" providerId="ADAL" clId="{C47AE9B7-0B9C-4AB7-8DE8-E626FDA45338}" dt="2023-09-30T12:41:10.284" v="269" actId="478"/>
          <ac:spMkLst>
            <pc:docMk/>
            <pc:sldMk cId="1921942268" sldId="391"/>
            <ac:spMk id="47" creationId="{D7516166-DB55-4889-0058-CFEFCCA7503D}"/>
          </ac:spMkLst>
        </pc:spChg>
        <pc:spChg chg="del">
          <ac:chgData name="Diego Zabala" userId="210014a7-c3e2-4284-81d5-a5a53d37c8c9" providerId="ADAL" clId="{C47AE9B7-0B9C-4AB7-8DE8-E626FDA45338}" dt="2023-09-30T12:41:10.284" v="269" actId="478"/>
          <ac:spMkLst>
            <pc:docMk/>
            <pc:sldMk cId="1921942268" sldId="391"/>
            <ac:spMk id="48" creationId="{43169C65-B97F-AE90-AB58-F922E1B7309D}"/>
          </ac:spMkLst>
        </pc:spChg>
        <pc:spChg chg="del">
          <ac:chgData name="Diego Zabala" userId="210014a7-c3e2-4284-81d5-a5a53d37c8c9" providerId="ADAL" clId="{C47AE9B7-0B9C-4AB7-8DE8-E626FDA45338}" dt="2023-09-30T12:41:10.284" v="269" actId="478"/>
          <ac:spMkLst>
            <pc:docMk/>
            <pc:sldMk cId="1921942268" sldId="391"/>
            <ac:spMk id="49" creationId="{20A7AEAF-9237-5B7C-80A6-27ECE18E8A20}"/>
          </ac:spMkLst>
        </pc:spChg>
        <pc:spChg chg="del">
          <ac:chgData name="Diego Zabala" userId="210014a7-c3e2-4284-81d5-a5a53d37c8c9" providerId="ADAL" clId="{C47AE9B7-0B9C-4AB7-8DE8-E626FDA45338}" dt="2023-09-30T12:41:10.284" v="269" actId="478"/>
          <ac:spMkLst>
            <pc:docMk/>
            <pc:sldMk cId="1921942268" sldId="391"/>
            <ac:spMk id="50" creationId="{3294EF3D-15C9-F7B1-FA99-BB860EA41544}"/>
          </ac:spMkLst>
        </pc:spChg>
        <pc:spChg chg="del">
          <ac:chgData name="Diego Zabala" userId="210014a7-c3e2-4284-81d5-a5a53d37c8c9" providerId="ADAL" clId="{C47AE9B7-0B9C-4AB7-8DE8-E626FDA45338}" dt="2023-09-30T12:41:10.284" v="269" actId="478"/>
          <ac:spMkLst>
            <pc:docMk/>
            <pc:sldMk cId="1921942268" sldId="391"/>
            <ac:spMk id="51" creationId="{4398629F-27A1-27FD-0403-ADD1C3D1F826}"/>
          </ac:spMkLst>
        </pc:spChg>
        <pc:spChg chg="del">
          <ac:chgData name="Diego Zabala" userId="210014a7-c3e2-4284-81d5-a5a53d37c8c9" providerId="ADAL" clId="{C47AE9B7-0B9C-4AB7-8DE8-E626FDA45338}" dt="2023-09-30T12:41:10.284" v="269" actId="478"/>
          <ac:spMkLst>
            <pc:docMk/>
            <pc:sldMk cId="1921942268" sldId="391"/>
            <ac:spMk id="52" creationId="{9C17B282-FBDE-F5F9-6182-06ED27DA5C41}"/>
          </ac:spMkLst>
        </pc:spChg>
        <pc:spChg chg="del">
          <ac:chgData name="Diego Zabala" userId="210014a7-c3e2-4284-81d5-a5a53d37c8c9" providerId="ADAL" clId="{C47AE9B7-0B9C-4AB7-8DE8-E626FDA45338}" dt="2023-09-30T12:41:10.284" v="269" actId="478"/>
          <ac:spMkLst>
            <pc:docMk/>
            <pc:sldMk cId="1921942268" sldId="391"/>
            <ac:spMk id="53" creationId="{021D9301-2D97-A570-65E4-498BF3B887F2}"/>
          </ac:spMkLst>
        </pc:spChg>
        <pc:spChg chg="del">
          <ac:chgData name="Diego Zabala" userId="210014a7-c3e2-4284-81d5-a5a53d37c8c9" providerId="ADAL" clId="{C47AE9B7-0B9C-4AB7-8DE8-E626FDA45338}" dt="2023-09-30T12:41:10.284" v="269" actId="478"/>
          <ac:spMkLst>
            <pc:docMk/>
            <pc:sldMk cId="1921942268" sldId="391"/>
            <ac:spMk id="54" creationId="{AD4CCFE0-D7A6-8E9E-521B-5FC5B102C5D8}"/>
          </ac:spMkLst>
        </pc:spChg>
        <pc:spChg chg="del">
          <ac:chgData name="Diego Zabala" userId="210014a7-c3e2-4284-81d5-a5a53d37c8c9" providerId="ADAL" clId="{C47AE9B7-0B9C-4AB7-8DE8-E626FDA45338}" dt="2023-09-30T12:41:10.284" v="269" actId="478"/>
          <ac:spMkLst>
            <pc:docMk/>
            <pc:sldMk cId="1921942268" sldId="391"/>
            <ac:spMk id="55" creationId="{8B456925-4A4F-DC74-DEF2-ED4FB558DB05}"/>
          </ac:spMkLst>
        </pc:spChg>
        <pc:spChg chg="del">
          <ac:chgData name="Diego Zabala" userId="210014a7-c3e2-4284-81d5-a5a53d37c8c9" providerId="ADAL" clId="{C47AE9B7-0B9C-4AB7-8DE8-E626FDA45338}" dt="2023-09-30T12:41:10.284" v="269" actId="478"/>
          <ac:spMkLst>
            <pc:docMk/>
            <pc:sldMk cId="1921942268" sldId="391"/>
            <ac:spMk id="56" creationId="{49BFD176-79F1-CEBF-7592-8B33510EA76D}"/>
          </ac:spMkLst>
        </pc:spChg>
        <pc:spChg chg="del">
          <ac:chgData name="Diego Zabala" userId="210014a7-c3e2-4284-81d5-a5a53d37c8c9" providerId="ADAL" clId="{C47AE9B7-0B9C-4AB7-8DE8-E626FDA45338}" dt="2023-09-30T12:41:10.284" v="269" actId="478"/>
          <ac:spMkLst>
            <pc:docMk/>
            <pc:sldMk cId="1921942268" sldId="391"/>
            <ac:spMk id="57" creationId="{70DEA197-7FED-506C-31A7-EB6F25481D0B}"/>
          </ac:spMkLst>
        </pc:spChg>
        <pc:spChg chg="del">
          <ac:chgData name="Diego Zabala" userId="210014a7-c3e2-4284-81d5-a5a53d37c8c9" providerId="ADAL" clId="{C47AE9B7-0B9C-4AB7-8DE8-E626FDA45338}" dt="2023-09-30T12:41:10.284" v="269" actId="478"/>
          <ac:spMkLst>
            <pc:docMk/>
            <pc:sldMk cId="1921942268" sldId="391"/>
            <ac:spMk id="58" creationId="{EA586430-A000-5439-8EAA-FEF3FCA44640}"/>
          </ac:spMkLst>
        </pc:spChg>
        <pc:spChg chg="del">
          <ac:chgData name="Diego Zabala" userId="210014a7-c3e2-4284-81d5-a5a53d37c8c9" providerId="ADAL" clId="{C47AE9B7-0B9C-4AB7-8DE8-E626FDA45338}" dt="2023-09-30T12:41:10.284" v="269" actId="478"/>
          <ac:spMkLst>
            <pc:docMk/>
            <pc:sldMk cId="1921942268" sldId="391"/>
            <ac:spMk id="59" creationId="{8B757498-FA52-595C-A2F9-E09AC2DCB9A4}"/>
          </ac:spMkLst>
        </pc:spChg>
        <pc:spChg chg="del">
          <ac:chgData name="Diego Zabala" userId="210014a7-c3e2-4284-81d5-a5a53d37c8c9" providerId="ADAL" clId="{C47AE9B7-0B9C-4AB7-8DE8-E626FDA45338}" dt="2023-09-30T12:41:10.284" v="269" actId="478"/>
          <ac:spMkLst>
            <pc:docMk/>
            <pc:sldMk cId="1921942268" sldId="391"/>
            <ac:spMk id="60" creationId="{B0B11471-3DD7-21DA-F1A1-419392CF210B}"/>
          </ac:spMkLst>
        </pc:spChg>
        <pc:spChg chg="del">
          <ac:chgData name="Diego Zabala" userId="210014a7-c3e2-4284-81d5-a5a53d37c8c9" providerId="ADAL" clId="{C47AE9B7-0B9C-4AB7-8DE8-E626FDA45338}" dt="2023-09-30T12:41:10.284" v="269" actId="478"/>
          <ac:spMkLst>
            <pc:docMk/>
            <pc:sldMk cId="1921942268" sldId="391"/>
            <ac:spMk id="61" creationId="{021E7C18-B3EC-AC58-9264-12F8911C17B4}"/>
          </ac:spMkLst>
        </pc:spChg>
        <pc:spChg chg="del">
          <ac:chgData name="Diego Zabala" userId="210014a7-c3e2-4284-81d5-a5a53d37c8c9" providerId="ADAL" clId="{C47AE9B7-0B9C-4AB7-8DE8-E626FDA45338}" dt="2023-09-30T12:41:10.284" v="269" actId="478"/>
          <ac:spMkLst>
            <pc:docMk/>
            <pc:sldMk cId="1921942268" sldId="391"/>
            <ac:spMk id="62" creationId="{FE59ADF5-B8E6-95EE-E9AF-12C33FD64A93}"/>
          </ac:spMkLst>
        </pc:spChg>
        <pc:spChg chg="add mod">
          <ac:chgData name="Diego Zabala" userId="210014a7-c3e2-4284-81d5-a5a53d37c8c9" providerId="ADAL" clId="{C47AE9B7-0B9C-4AB7-8DE8-E626FDA45338}" dt="2023-09-30T12:41:27.138" v="297" actId="1035"/>
          <ac:spMkLst>
            <pc:docMk/>
            <pc:sldMk cId="1921942268" sldId="391"/>
            <ac:spMk id="63" creationId="{22147771-DBAC-1BFB-9FCC-03B8FBE571C7}"/>
          </ac:spMkLst>
        </pc:spChg>
        <pc:spChg chg="add mod">
          <ac:chgData name="Diego Zabala" userId="210014a7-c3e2-4284-81d5-a5a53d37c8c9" providerId="ADAL" clId="{C47AE9B7-0B9C-4AB7-8DE8-E626FDA45338}" dt="2023-09-30T12:41:27.138" v="297" actId="1035"/>
          <ac:spMkLst>
            <pc:docMk/>
            <pc:sldMk cId="1921942268" sldId="391"/>
            <ac:spMk id="192" creationId="{12872982-2CF9-32D4-AFDE-7F04E323973E}"/>
          </ac:spMkLst>
        </pc:spChg>
        <pc:spChg chg="add mod">
          <ac:chgData name="Diego Zabala" userId="210014a7-c3e2-4284-81d5-a5a53d37c8c9" providerId="ADAL" clId="{C47AE9B7-0B9C-4AB7-8DE8-E626FDA45338}" dt="2023-09-30T12:41:27.138" v="297" actId="1035"/>
          <ac:spMkLst>
            <pc:docMk/>
            <pc:sldMk cId="1921942268" sldId="391"/>
            <ac:spMk id="193" creationId="{8B6ABEB0-7FAC-FA14-6177-B67CD86CF906}"/>
          </ac:spMkLst>
        </pc:spChg>
        <pc:spChg chg="add mod">
          <ac:chgData name="Diego Zabala" userId="210014a7-c3e2-4284-81d5-a5a53d37c8c9" providerId="ADAL" clId="{C47AE9B7-0B9C-4AB7-8DE8-E626FDA45338}" dt="2023-09-30T12:41:27.138" v="297" actId="1035"/>
          <ac:spMkLst>
            <pc:docMk/>
            <pc:sldMk cId="1921942268" sldId="391"/>
            <ac:spMk id="194" creationId="{D936FAF4-D7B2-4A9C-C1A6-E3DF01E258BA}"/>
          </ac:spMkLst>
        </pc:spChg>
        <pc:spChg chg="add del mod">
          <ac:chgData name="Diego Zabala" userId="210014a7-c3e2-4284-81d5-a5a53d37c8c9" providerId="ADAL" clId="{C47AE9B7-0B9C-4AB7-8DE8-E626FDA45338}" dt="2023-09-30T12:44:24.541" v="364" actId="478"/>
          <ac:spMkLst>
            <pc:docMk/>
            <pc:sldMk cId="1921942268" sldId="391"/>
            <ac:spMk id="195" creationId="{EE24929B-6C16-F0B1-BE75-7A3F9A5F2929}"/>
          </ac:spMkLst>
        </pc:spChg>
        <pc:spChg chg="add mod">
          <ac:chgData name="Diego Zabala" userId="210014a7-c3e2-4284-81d5-a5a53d37c8c9" providerId="ADAL" clId="{C47AE9B7-0B9C-4AB7-8DE8-E626FDA45338}" dt="2023-09-30T12:41:27.138" v="297" actId="1035"/>
          <ac:spMkLst>
            <pc:docMk/>
            <pc:sldMk cId="1921942268" sldId="391"/>
            <ac:spMk id="196" creationId="{6E732803-1369-BFBF-6354-F6584BBFC03A}"/>
          </ac:spMkLst>
        </pc:spChg>
        <pc:spChg chg="add mod">
          <ac:chgData name="Diego Zabala" userId="210014a7-c3e2-4284-81d5-a5a53d37c8c9" providerId="ADAL" clId="{C47AE9B7-0B9C-4AB7-8DE8-E626FDA45338}" dt="2023-09-30T12:42:42.720" v="336" actId="14100"/>
          <ac:spMkLst>
            <pc:docMk/>
            <pc:sldMk cId="1921942268" sldId="391"/>
            <ac:spMk id="197" creationId="{BB8CDA10-2E1F-5912-77A5-B5F3577C7CE2}"/>
          </ac:spMkLst>
        </pc:spChg>
        <pc:spChg chg="add mod">
          <ac:chgData name="Diego Zabala" userId="210014a7-c3e2-4284-81d5-a5a53d37c8c9" providerId="ADAL" clId="{C47AE9B7-0B9C-4AB7-8DE8-E626FDA45338}" dt="2023-09-30T12:41:27.138" v="297" actId="1035"/>
          <ac:spMkLst>
            <pc:docMk/>
            <pc:sldMk cId="1921942268" sldId="391"/>
            <ac:spMk id="198" creationId="{4CFFF0DB-CFF1-20D5-DCFF-DCF8FCBB1BB6}"/>
          </ac:spMkLst>
        </pc:spChg>
        <pc:spChg chg="add mod">
          <ac:chgData name="Diego Zabala" userId="210014a7-c3e2-4284-81d5-a5a53d37c8c9" providerId="ADAL" clId="{C47AE9B7-0B9C-4AB7-8DE8-E626FDA45338}" dt="2023-09-30T12:42:52.484" v="337" actId="14100"/>
          <ac:spMkLst>
            <pc:docMk/>
            <pc:sldMk cId="1921942268" sldId="391"/>
            <ac:spMk id="199" creationId="{93936A8B-CBFE-DABB-F191-A84B33D17BDC}"/>
          </ac:spMkLst>
        </pc:spChg>
        <pc:spChg chg="add mod">
          <ac:chgData name="Diego Zabala" userId="210014a7-c3e2-4284-81d5-a5a53d37c8c9" providerId="ADAL" clId="{C47AE9B7-0B9C-4AB7-8DE8-E626FDA45338}" dt="2023-09-30T12:41:27.138" v="297" actId="1035"/>
          <ac:spMkLst>
            <pc:docMk/>
            <pc:sldMk cId="1921942268" sldId="391"/>
            <ac:spMk id="200" creationId="{F2755945-C9F8-0FD5-9C31-3A0FD8408C28}"/>
          </ac:spMkLst>
        </pc:spChg>
        <pc:spChg chg="add mod">
          <ac:chgData name="Diego Zabala" userId="210014a7-c3e2-4284-81d5-a5a53d37c8c9" providerId="ADAL" clId="{C47AE9B7-0B9C-4AB7-8DE8-E626FDA45338}" dt="2023-09-30T12:41:27.138" v="297" actId="1035"/>
          <ac:spMkLst>
            <pc:docMk/>
            <pc:sldMk cId="1921942268" sldId="391"/>
            <ac:spMk id="201" creationId="{ED5BE6AF-4BDE-0328-7D08-241C8DA32266}"/>
          </ac:spMkLst>
        </pc:spChg>
        <pc:spChg chg="add mod">
          <ac:chgData name="Diego Zabala" userId="210014a7-c3e2-4284-81d5-a5a53d37c8c9" providerId="ADAL" clId="{C47AE9B7-0B9C-4AB7-8DE8-E626FDA45338}" dt="2023-09-30T12:43:06.942" v="340" actId="14100"/>
          <ac:spMkLst>
            <pc:docMk/>
            <pc:sldMk cId="1921942268" sldId="391"/>
            <ac:spMk id="202" creationId="{C8167F20-502E-B3D7-9835-4D5421F4D11B}"/>
          </ac:spMkLst>
        </pc:spChg>
        <pc:spChg chg="add mod">
          <ac:chgData name="Diego Zabala" userId="210014a7-c3e2-4284-81d5-a5a53d37c8c9" providerId="ADAL" clId="{C47AE9B7-0B9C-4AB7-8DE8-E626FDA45338}" dt="2023-09-30T12:41:27.138" v="297" actId="1035"/>
          <ac:spMkLst>
            <pc:docMk/>
            <pc:sldMk cId="1921942268" sldId="391"/>
            <ac:spMk id="203" creationId="{D6521CED-102E-B43A-1611-063A98FBEF92}"/>
          </ac:spMkLst>
        </pc:spChg>
        <pc:spChg chg="add mod">
          <ac:chgData name="Diego Zabala" userId="210014a7-c3e2-4284-81d5-a5a53d37c8c9" providerId="ADAL" clId="{C47AE9B7-0B9C-4AB7-8DE8-E626FDA45338}" dt="2023-09-30T12:43:05.150" v="339" actId="14100"/>
          <ac:spMkLst>
            <pc:docMk/>
            <pc:sldMk cId="1921942268" sldId="391"/>
            <ac:spMk id="204" creationId="{921E3F6E-0FF1-0A24-4284-493548259014}"/>
          </ac:spMkLst>
        </pc:spChg>
        <pc:spChg chg="add mod">
          <ac:chgData name="Diego Zabala" userId="210014a7-c3e2-4284-81d5-a5a53d37c8c9" providerId="ADAL" clId="{C47AE9B7-0B9C-4AB7-8DE8-E626FDA45338}" dt="2023-09-30T12:45:07.458" v="380" actId="1076"/>
          <ac:spMkLst>
            <pc:docMk/>
            <pc:sldMk cId="1921942268" sldId="391"/>
            <ac:spMk id="205" creationId="{47FD6D52-6511-2C0B-0C76-D3A7DFD4B4FB}"/>
          </ac:spMkLst>
        </pc:spChg>
        <pc:spChg chg="add mod">
          <ac:chgData name="Diego Zabala" userId="210014a7-c3e2-4284-81d5-a5a53d37c8c9" providerId="ADAL" clId="{C47AE9B7-0B9C-4AB7-8DE8-E626FDA45338}" dt="2023-09-30T12:41:27.138" v="297" actId="1035"/>
          <ac:spMkLst>
            <pc:docMk/>
            <pc:sldMk cId="1921942268" sldId="391"/>
            <ac:spMk id="206" creationId="{852AA8B8-3790-F019-6735-72DA93D03CEF}"/>
          </ac:spMkLst>
        </pc:spChg>
        <pc:spChg chg="add mod">
          <ac:chgData name="Diego Zabala" userId="210014a7-c3e2-4284-81d5-a5a53d37c8c9" providerId="ADAL" clId="{C47AE9B7-0B9C-4AB7-8DE8-E626FDA45338}" dt="2023-09-30T12:41:27.138" v="297" actId="1035"/>
          <ac:spMkLst>
            <pc:docMk/>
            <pc:sldMk cId="1921942268" sldId="391"/>
            <ac:spMk id="207" creationId="{C866BE0A-8302-FFE8-3C53-94020564754C}"/>
          </ac:spMkLst>
        </pc:spChg>
        <pc:spChg chg="add mod">
          <ac:chgData name="Diego Zabala" userId="210014a7-c3e2-4284-81d5-a5a53d37c8c9" providerId="ADAL" clId="{C47AE9B7-0B9C-4AB7-8DE8-E626FDA45338}" dt="2023-09-30T12:41:27.138" v="297" actId="1035"/>
          <ac:spMkLst>
            <pc:docMk/>
            <pc:sldMk cId="1921942268" sldId="391"/>
            <ac:spMk id="208" creationId="{501EAB5F-2E7D-27B5-AE99-A415E90AFF63}"/>
          </ac:spMkLst>
        </pc:spChg>
        <pc:spChg chg="add mod">
          <ac:chgData name="Diego Zabala" userId="210014a7-c3e2-4284-81d5-a5a53d37c8c9" providerId="ADAL" clId="{C47AE9B7-0B9C-4AB7-8DE8-E626FDA45338}" dt="2023-09-30T12:41:27.138" v="297" actId="1035"/>
          <ac:spMkLst>
            <pc:docMk/>
            <pc:sldMk cId="1921942268" sldId="391"/>
            <ac:spMk id="209" creationId="{D2F53F30-7759-4569-2451-FCF5BDE1613B}"/>
          </ac:spMkLst>
        </pc:spChg>
        <pc:spChg chg="add mod">
          <ac:chgData name="Diego Zabala" userId="210014a7-c3e2-4284-81d5-a5a53d37c8c9" providerId="ADAL" clId="{C47AE9B7-0B9C-4AB7-8DE8-E626FDA45338}" dt="2023-09-30T12:41:27.138" v="297" actId="1035"/>
          <ac:spMkLst>
            <pc:docMk/>
            <pc:sldMk cId="1921942268" sldId="391"/>
            <ac:spMk id="210" creationId="{6D0E226B-8E24-671F-FFFF-87B415B7B891}"/>
          </ac:spMkLst>
        </pc:spChg>
        <pc:spChg chg="add mod">
          <ac:chgData name="Diego Zabala" userId="210014a7-c3e2-4284-81d5-a5a53d37c8c9" providerId="ADAL" clId="{C47AE9B7-0B9C-4AB7-8DE8-E626FDA45338}" dt="2023-09-30T12:41:27.138" v="297" actId="1035"/>
          <ac:spMkLst>
            <pc:docMk/>
            <pc:sldMk cId="1921942268" sldId="391"/>
            <ac:spMk id="211" creationId="{BD01C079-BAAB-54EB-2F64-443DE31D430A}"/>
          </ac:spMkLst>
        </pc:spChg>
        <pc:spChg chg="add mod">
          <ac:chgData name="Diego Zabala" userId="210014a7-c3e2-4284-81d5-a5a53d37c8c9" providerId="ADAL" clId="{C47AE9B7-0B9C-4AB7-8DE8-E626FDA45338}" dt="2023-09-30T12:41:27.138" v="297" actId="1035"/>
          <ac:spMkLst>
            <pc:docMk/>
            <pc:sldMk cId="1921942268" sldId="391"/>
            <ac:spMk id="212" creationId="{5D90D1B4-9EF2-1C92-E1EB-F1659647A9E7}"/>
          </ac:spMkLst>
        </pc:spChg>
        <pc:spChg chg="add mod">
          <ac:chgData name="Diego Zabala" userId="210014a7-c3e2-4284-81d5-a5a53d37c8c9" providerId="ADAL" clId="{C47AE9B7-0B9C-4AB7-8DE8-E626FDA45338}" dt="2023-09-30T12:43:52.937" v="351" actId="14100"/>
          <ac:spMkLst>
            <pc:docMk/>
            <pc:sldMk cId="1921942268" sldId="391"/>
            <ac:spMk id="213" creationId="{28BA3E0D-FC91-ED25-D20E-785C0FA9D32E}"/>
          </ac:spMkLst>
        </pc:spChg>
        <pc:spChg chg="add mod">
          <ac:chgData name="Diego Zabala" userId="210014a7-c3e2-4284-81d5-a5a53d37c8c9" providerId="ADAL" clId="{C47AE9B7-0B9C-4AB7-8DE8-E626FDA45338}" dt="2023-09-30T12:41:27.138" v="297" actId="1035"/>
          <ac:spMkLst>
            <pc:docMk/>
            <pc:sldMk cId="1921942268" sldId="391"/>
            <ac:spMk id="214" creationId="{D7DAEDA9-691E-FC74-0D5E-47CB3C84B5A9}"/>
          </ac:spMkLst>
        </pc:spChg>
        <pc:spChg chg="add mod">
          <ac:chgData name="Diego Zabala" userId="210014a7-c3e2-4284-81d5-a5a53d37c8c9" providerId="ADAL" clId="{C47AE9B7-0B9C-4AB7-8DE8-E626FDA45338}" dt="2023-09-30T12:43:27.321" v="346" actId="14100"/>
          <ac:spMkLst>
            <pc:docMk/>
            <pc:sldMk cId="1921942268" sldId="391"/>
            <ac:spMk id="215" creationId="{55476B88-D379-C013-7860-EC0069B8763D}"/>
          </ac:spMkLst>
        </pc:spChg>
        <pc:spChg chg="add mod">
          <ac:chgData name="Diego Zabala" userId="210014a7-c3e2-4284-81d5-a5a53d37c8c9" providerId="ADAL" clId="{C47AE9B7-0B9C-4AB7-8DE8-E626FDA45338}" dt="2023-09-30T12:44:38.860" v="371" actId="1037"/>
          <ac:spMkLst>
            <pc:docMk/>
            <pc:sldMk cId="1921942268" sldId="391"/>
            <ac:spMk id="216" creationId="{6B2B18F8-D0AA-602E-5738-A3899E7793BC}"/>
          </ac:spMkLst>
        </pc:spChg>
        <pc:spChg chg="add mod">
          <ac:chgData name="Diego Zabala" userId="210014a7-c3e2-4284-81d5-a5a53d37c8c9" providerId="ADAL" clId="{C47AE9B7-0B9C-4AB7-8DE8-E626FDA45338}" dt="2023-09-30T12:43:36.471" v="348" actId="14100"/>
          <ac:spMkLst>
            <pc:docMk/>
            <pc:sldMk cId="1921942268" sldId="391"/>
            <ac:spMk id="217" creationId="{29F0FCFF-8B0A-A678-2ACC-9DD9363A07BC}"/>
          </ac:spMkLst>
        </pc:spChg>
        <pc:spChg chg="add mod">
          <ac:chgData name="Diego Zabala" userId="210014a7-c3e2-4284-81d5-a5a53d37c8c9" providerId="ADAL" clId="{C47AE9B7-0B9C-4AB7-8DE8-E626FDA45338}" dt="2023-09-30T12:44:20.673" v="363" actId="20577"/>
          <ac:spMkLst>
            <pc:docMk/>
            <pc:sldMk cId="1921942268" sldId="391"/>
            <ac:spMk id="218" creationId="{DC8E07B9-6C25-9CCB-267C-42859D935125}"/>
          </ac:spMkLst>
        </pc:spChg>
        <pc:spChg chg="add mod">
          <ac:chgData name="Diego Zabala" userId="210014a7-c3e2-4284-81d5-a5a53d37c8c9" providerId="ADAL" clId="{C47AE9B7-0B9C-4AB7-8DE8-E626FDA45338}" dt="2023-09-30T12:42:35.901" v="334" actId="14100"/>
          <ac:spMkLst>
            <pc:docMk/>
            <pc:sldMk cId="1921942268" sldId="391"/>
            <ac:spMk id="219" creationId="{3ADCF2E6-9E20-94CC-FEC8-BE3AF1A03C78}"/>
          </ac:spMkLst>
        </pc:spChg>
        <pc:spChg chg="add mod">
          <ac:chgData name="Diego Zabala" userId="210014a7-c3e2-4284-81d5-a5a53d37c8c9" providerId="ADAL" clId="{C47AE9B7-0B9C-4AB7-8DE8-E626FDA45338}" dt="2023-09-30T12:42:38.847" v="335" actId="14100"/>
          <ac:spMkLst>
            <pc:docMk/>
            <pc:sldMk cId="1921942268" sldId="391"/>
            <ac:spMk id="220" creationId="{DE7727DC-5064-B735-355A-98418184397F}"/>
          </ac:spMkLst>
        </pc:spChg>
        <pc:spChg chg="add mod">
          <ac:chgData name="Diego Zabala" userId="210014a7-c3e2-4284-81d5-a5a53d37c8c9" providerId="ADAL" clId="{C47AE9B7-0B9C-4AB7-8DE8-E626FDA45338}" dt="2023-09-30T12:44:49.631" v="374" actId="14100"/>
          <ac:spMkLst>
            <pc:docMk/>
            <pc:sldMk cId="1921942268" sldId="391"/>
            <ac:spMk id="221" creationId="{E235BADC-F015-96DC-2B25-1A7A0E6426E6}"/>
          </ac:spMkLst>
        </pc:spChg>
        <pc:spChg chg="add mod">
          <ac:chgData name="Diego Zabala" userId="210014a7-c3e2-4284-81d5-a5a53d37c8c9" providerId="ADAL" clId="{C47AE9B7-0B9C-4AB7-8DE8-E626FDA45338}" dt="2023-09-30T12:45:00.589" v="378" actId="1076"/>
          <ac:spMkLst>
            <pc:docMk/>
            <pc:sldMk cId="1921942268" sldId="391"/>
            <ac:spMk id="227" creationId="{388E3431-FD57-BF9B-0ECD-3D0263BE51B9}"/>
          </ac:spMkLst>
        </pc:spChg>
        <pc:spChg chg="add mod">
          <ac:chgData name="Diego Zabala" userId="210014a7-c3e2-4284-81d5-a5a53d37c8c9" providerId="ADAL" clId="{C47AE9B7-0B9C-4AB7-8DE8-E626FDA45338}" dt="2023-09-30T12:41:27.138" v="297" actId="1035"/>
          <ac:spMkLst>
            <pc:docMk/>
            <pc:sldMk cId="1921942268" sldId="391"/>
            <ac:spMk id="229" creationId="{59749E73-8004-8122-3E7B-A9A7A13814A6}"/>
          </ac:spMkLst>
        </pc:spChg>
        <pc:spChg chg="mod">
          <ac:chgData name="Diego Zabala" userId="210014a7-c3e2-4284-81d5-a5a53d37c8c9" providerId="ADAL" clId="{C47AE9B7-0B9C-4AB7-8DE8-E626FDA45338}" dt="2023-09-30T12:42:02.584" v="325" actId="20577"/>
          <ac:spMkLst>
            <pc:docMk/>
            <pc:sldMk cId="1921942268" sldId="391"/>
            <ac:spMk id="230" creationId="{00000000-0000-0000-0000-000000000000}"/>
          </ac:spMkLst>
        </pc:spChg>
        <pc:spChg chg="add mod">
          <ac:chgData name="Diego Zabala" userId="210014a7-c3e2-4284-81d5-a5a53d37c8c9" providerId="ADAL" clId="{C47AE9B7-0B9C-4AB7-8DE8-E626FDA45338}" dt="2023-09-30T12:41:27.138" v="297" actId="1035"/>
          <ac:spMkLst>
            <pc:docMk/>
            <pc:sldMk cId="1921942268" sldId="391"/>
            <ac:spMk id="232" creationId="{0AB36EB0-438F-60BE-072B-29D39049E14E}"/>
          </ac:spMkLst>
        </pc:spChg>
        <pc:cxnChg chg="add mod">
          <ac:chgData name="Diego Zabala" userId="210014a7-c3e2-4284-81d5-a5a53d37c8c9" providerId="ADAL" clId="{C47AE9B7-0B9C-4AB7-8DE8-E626FDA45338}" dt="2023-09-30T12:42:12.145" v="327" actId="208"/>
          <ac:cxnSpMkLst>
            <pc:docMk/>
            <pc:sldMk cId="1921942268" sldId="391"/>
            <ac:cxnSpMk id="222" creationId="{6812F583-C7BB-C733-E486-E205B12EF236}"/>
          </ac:cxnSpMkLst>
        </pc:cxnChg>
        <pc:cxnChg chg="add mod">
          <ac:chgData name="Diego Zabala" userId="210014a7-c3e2-4284-81d5-a5a53d37c8c9" providerId="ADAL" clId="{C47AE9B7-0B9C-4AB7-8DE8-E626FDA45338}" dt="2023-09-30T12:42:30.651" v="332" actId="208"/>
          <ac:cxnSpMkLst>
            <pc:docMk/>
            <pc:sldMk cId="1921942268" sldId="391"/>
            <ac:cxnSpMk id="223" creationId="{EA6752C5-5F46-CC01-A5CF-D35D346D1431}"/>
          </ac:cxnSpMkLst>
        </pc:cxnChg>
        <pc:cxnChg chg="add mod">
          <ac:chgData name="Diego Zabala" userId="210014a7-c3e2-4284-81d5-a5a53d37c8c9" providerId="ADAL" clId="{C47AE9B7-0B9C-4AB7-8DE8-E626FDA45338}" dt="2023-09-30T12:44:42.688" v="372" actId="14100"/>
          <ac:cxnSpMkLst>
            <pc:docMk/>
            <pc:sldMk cId="1921942268" sldId="391"/>
            <ac:cxnSpMk id="224" creationId="{8B208951-FA51-0CC7-16C7-22557B08E7AC}"/>
          </ac:cxnSpMkLst>
        </pc:cxnChg>
        <pc:cxnChg chg="add mod">
          <ac:chgData name="Diego Zabala" userId="210014a7-c3e2-4284-81d5-a5a53d37c8c9" providerId="ADAL" clId="{C47AE9B7-0B9C-4AB7-8DE8-E626FDA45338}" dt="2023-09-30T12:44:02.230" v="354" actId="14100"/>
          <ac:cxnSpMkLst>
            <pc:docMk/>
            <pc:sldMk cId="1921942268" sldId="391"/>
            <ac:cxnSpMk id="225" creationId="{0BFC4FAE-5596-E52B-D12D-455DA7880928}"/>
          </ac:cxnSpMkLst>
        </pc:cxnChg>
        <pc:cxnChg chg="add mod">
          <ac:chgData name="Diego Zabala" userId="210014a7-c3e2-4284-81d5-a5a53d37c8c9" providerId="ADAL" clId="{C47AE9B7-0B9C-4AB7-8DE8-E626FDA45338}" dt="2023-09-30T12:42:09.707" v="326" actId="208"/>
          <ac:cxnSpMkLst>
            <pc:docMk/>
            <pc:sldMk cId="1921942268" sldId="391"/>
            <ac:cxnSpMk id="226" creationId="{6B7058DF-599A-F09C-5BE0-55C4D6D26CD6}"/>
          </ac:cxnSpMkLst>
        </pc:cxnChg>
        <pc:cxnChg chg="add mod">
          <ac:chgData name="Diego Zabala" userId="210014a7-c3e2-4284-81d5-a5a53d37c8c9" providerId="ADAL" clId="{C47AE9B7-0B9C-4AB7-8DE8-E626FDA45338}" dt="2023-09-30T12:42:24.167" v="331" actId="208"/>
          <ac:cxnSpMkLst>
            <pc:docMk/>
            <pc:sldMk cId="1921942268" sldId="391"/>
            <ac:cxnSpMk id="233" creationId="{C3AF8763-EC32-618C-6055-86239C2C63BB}"/>
          </ac:cxnSpMkLst>
        </pc:cxnChg>
        <pc:cxnChg chg="add mod">
          <ac:chgData name="Diego Zabala" userId="210014a7-c3e2-4284-81d5-a5a53d37c8c9" providerId="ADAL" clId="{C47AE9B7-0B9C-4AB7-8DE8-E626FDA45338}" dt="2023-09-30T12:43:10.199" v="341" actId="1076"/>
          <ac:cxnSpMkLst>
            <pc:docMk/>
            <pc:sldMk cId="1921942268" sldId="391"/>
            <ac:cxnSpMk id="234" creationId="{800DCFDA-AEDB-D218-C3AA-AF3465CA1F7C}"/>
          </ac:cxnSpMkLst>
        </pc:cxnChg>
      </pc:sldChg>
      <pc:sldChg chg="add">
        <pc:chgData name="Diego Zabala" userId="210014a7-c3e2-4284-81d5-a5a53d37c8c9" providerId="ADAL" clId="{C47AE9B7-0B9C-4AB7-8DE8-E626FDA45338}" dt="2023-09-30T12:48:06.595" v="382" actId="2890"/>
        <pc:sldMkLst>
          <pc:docMk/>
          <pc:sldMk cId="3331326997" sldId="392"/>
        </pc:sldMkLst>
      </pc:sldChg>
      <pc:sldMasterChg chg="delSldLayout">
        <pc:chgData name="Diego Zabala" userId="210014a7-c3e2-4284-81d5-a5a53d37c8c9" providerId="ADAL" clId="{C47AE9B7-0B9C-4AB7-8DE8-E626FDA45338}" dt="2023-09-30T12:19:15.534" v="31" actId="47"/>
        <pc:sldMasterMkLst>
          <pc:docMk/>
          <pc:sldMasterMk cId="0" sldId="2147483662"/>
        </pc:sldMasterMkLst>
        <pc:sldLayoutChg chg="del">
          <pc:chgData name="Diego Zabala" userId="210014a7-c3e2-4284-81d5-a5a53d37c8c9" providerId="ADAL" clId="{C47AE9B7-0B9C-4AB7-8DE8-E626FDA45338}" dt="2023-09-30T12:19:15.534" v="31" actId="47"/>
          <pc:sldLayoutMkLst>
            <pc:docMk/>
            <pc:sldMasterMk cId="0" sldId="2147483662"/>
            <pc:sldLayoutMk cId="596744603" sldId="2147483663"/>
          </pc:sldLayoutMkLst>
        </pc:sldLayoutChg>
      </pc:sldMasterChg>
    </pc:docChg>
  </pc:docChgLst>
  <pc:docChgLst>
    <pc:chgData name="Diego Zabala" userId="210014a7-c3e2-4284-81d5-a5a53d37c8c9" providerId="ADAL" clId="{95464B3E-E03E-435B-96C5-2BF138DAF997}"/>
    <pc:docChg chg="custSel modSld">
      <pc:chgData name="Diego Zabala" userId="210014a7-c3e2-4284-81d5-a5a53d37c8c9" providerId="ADAL" clId="{95464B3E-E03E-435B-96C5-2BF138DAF997}" dt="2023-10-16T00:26:22.452" v="68" actId="20577"/>
      <pc:docMkLst>
        <pc:docMk/>
      </pc:docMkLst>
      <pc:sldChg chg="modSp mod">
        <pc:chgData name="Diego Zabala" userId="210014a7-c3e2-4284-81d5-a5a53d37c8c9" providerId="ADAL" clId="{95464B3E-E03E-435B-96C5-2BF138DAF997}" dt="2023-10-16T00:25:53.918" v="15" actId="20577"/>
        <pc:sldMkLst>
          <pc:docMk/>
          <pc:sldMk cId="0" sldId="258"/>
        </pc:sldMkLst>
        <pc:spChg chg="mod">
          <ac:chgData name="Diego Zabala" userId="210014a7-c3e2-4284-81d5-a5a53d37c8c9" providerId="ADAL" clId="{95464B3E-E03E-435B-96C5-2BF138DAF997}" dt="2023-10-16T00:25:45.528" v="1" actId="20577"/>
          <ac:spMkLst>
            <pc:docMk/>
            <pc:sldMk cId="0" sldId="258"/>
            <ac:spMk id="82" creationId="{00000000-0000-0000-0000-000000000000}"/>
          </ac:spMkLst>
        </pc:spChg>
        <pc:spChg chg="mod">
          <ac:chgData name="Diego Zabala" userId="210014a7-c3e2-4284-81d5-a5a53d37c8c9" providerId="ADAL" clId="{95464B3E-E03E-435B-96C5-2BF138DAF997}" dt="2023-10-16T00:25:53.918" v="15" actId="20577"/>
          <ac:spMkLst>
            <pc:docMk/>
            <pc:sldMk cId="0" sldId="258"/>
            <ac:spMk id="83" creationId="{00000000-0000-0000-0000-000000000000}"/>
          </ac:spMkLst>
        </pc:spChg>
      </pc:sldChg>
      <pc:sldChg chg="delSp modSp mod">
        <pc:chgData name="Diego Zabala" userId="210014a7-c3e2-4284-81d5-a5a53d37c8c9" providerId="ADAL" clId="{95464B3E-E03E-435B-96C5-2BF138DAF997}" dt="2023-10-16T00:26:15.317" v="52" actId="1035"/>
        <pc:sldMkLst>
          <pc:docMk/>
          <pc:sldMk cId="0" sldId="259"/>
        </pc:sldMkLst>
        <pc:spChg chg="mod">
          <ac:chgData name="Diego Zabala" userId="210014a7-c3e2-4284-81d5-a5a53d37c8c9" providerId="ADAL" clId="{95464B3E-E03E-435B-96C5-2BF138DAF997}" dt="2023-10-16T00:26:15.317" v="52" actId="1035"/>
          <ac:spMkLst>
            <pc:docMk/>
            <pc:sldMk cId="0" sldId="259"/>
            <ac:spMk id="2" creationId="{E173A7B6-D6CA-C251-767E-ED18AA7BA685}"/>
          </ac:spMkLst>
        </pc:spChg>
        <pc:spChg chg="mod">
          <ac:chgData name="Diego Zabala" userId="210014a7-c3e2-4284-81d5-a5a53d37c8c9" providerId="ADAL" clId="{95464B3E-E03E-435B-96C5-2BF138DAF997}" dt="2023-10-16T00:26:02.310" v="27" actId="20577"/>
          <ac:spMkLst>
            <pc:docMk/>
            <pc:sldMk cId="0" sldId="259"/>
            <ac:spMk id="93" creationId="{00000000-0000-0000-0000-000000000000}"/>
          </ac:spMkLst>
        </pc:spChg>
        <pc:spChg chg="del">
          <ac:chgData name="Diego Zabala" userId="210014a7-c3e2-4284-81d5-a5a53d37c8c9" providerId="ADAL" clId="{95464B3E-E03E-435B-96C5-2BF138DAF997}" dt="2023-10-16T00:26:09.593" v="28" actId="478"/>
          <ac:spMkLst>
            <pc:docMk/>
            <pc:sldMk cId="0" sldId="259"/>
            <ac:spMk id="95" creationId="{00000000-0000-0000-0000-000000000000}"/>
          </ac:spMkLst>
        </pc:spChg>
        <pc:picChg chg="mod">
          <ac:chgData name="Diego Zabala" userId="210014a7-c3e2-4284-81d5-a5a53d37c8c9" providerId="ADAL" clId="{95464B3E-E03E-435B-96C5-2BF138DAF997}" dt="2023-10-16T00:26:15.317" v="52" actId="1035"/>
          <ac:picMkLst>
            <pc:docMk/>
            <pc:sldMk cId="0" sldId="259"/>
            <ac:picMk id="3" creationId="{0EF13809-65FA-1DCA-383D-0111996C13F1}"/>
          </ac:picMkLst>
        </pc:picChg>
        <pc:picChg chg="del">
          <ac:chgData name="Diego Zabala" userId="210014a7-c3e2-4284-81d5-a5a53d37c8c9" providerId="ADAL" clId="{95464B3E-E03E-435B-96C5-2BF138DAF997}" dt="2023-10-16T00:26:09.593" v="28" actId="478"/>
          <ac:picMkLst>
            <pc:docMk/>
            <pc:sldMk cId="0" sldId="259"/>
            <ac:picMk id="96" creationId="{00000000-0000-0000-0000-000000000000}"/>
          </ac:picMkLst>
        </pc:picChg>
      </pc:sldChg>
      <pc:sldChg chg="modSp mod">
        <pc:chgData name="Diego Zabala" userId="210014a7-c3e2-4284-81d5-a5a53d37c8c9" providerId="ADAL" clId="{95464B3E-E03E-435B-96C5-2BF138DAF997}" dt="2023-10-16T00:26:22.452" v="68" actId="20577"/>
        <pc:sldMkLst>
          <pc:docMk/>
          <pc:sldMk cId="0" sldId="260"/>
        </pc:sldMkLst>
        <pc:spChg chg="mod">
          <ac:chgData name="Diego Zabala" userId="210014a7-c3e2-4284-81d5-a5a53d37c8c9" providerId="ADAL" clId="{95464B3E-E03E-435B-96C5-2BF138DAF997}" dt="2023-10-16T00:26:22.452" v="68" actId="20577"/>
          <ac:spMkLst>
            <pc:docMk/>
            <pc:sldMk cId="0" sldId="260"/>
            <ac:spMk id="110" creationId="{00000000-0000-0000-0000-000000000000}"/>
          </ac:spMkLst>
        </pc:spChg>
      </pc:sldChg>
    </pc:docChg>
  </pc:docChgLst>
  <pc:docChgLst>
    <pc:chgData name="Diego Zabala" userId="210014a7-c3e2-4284-81d5-a5a53d37c8c9" providerId="ADAL" clId="{E284F2E8-CB09-49E6-B179-A6EB01869D3A}"/>
    <pc:docChg chg="custSel addSld modSld">
      <pc:chgData name="Diego Zabala" userId="210014a7-c3e2-4284-81d5-a5a53d37c8c9" providerId="ADAL" clId="{E284F2E8-CB09-49E6-B179-A6EB01869D3A}" dt="2023-10-26T22:10:21.547" v="154" actId="6549"/>
      <pc:docMkLst>
        <pc:docMk/>
      </pc:docMkLst>
      <pc:sldChg chg="modSp mod">
        <pc:chgData name="Diego Zabala" userId="210014a7-c3e2-4284-81d5-a5a53d37c8c9" providerId="ADAL" clId="{E284F2E8-CB09-49E6-B179-A6EB01869D3A}" dt="2023-10-26T21:30:08.663" v="1" actId="20577"/>
        <pc:sldMkLst>
          <pc:docMk/>
          <pc:sldMk cId="0" sldId="258"/>
        </pc:sldMkLst>
        <pc:spChg chg="mod">
          <ac:chgData name="Diego Zabala" userId="210014a7-c3e2-4284-81d5-a5a53d37c8c9" providerId="ADAL" clId="{E284F2E8-CB09-49E6-B179-A6EB01869D3A}" dt="2023-10-26T21:30:08.663" v="1" actId="20577"/>
          <ac:spMkLst>
            <pc:docMk/>
            <pc:sldMk cId="0" sldId="258"/>
            <ac:spMk id="83" creationId="{00000000-0000-0000-0000-000000000000}"/>
          </ac:spMkLst>
        </pc:spChg>
      </pc:sldChg>
      <pc:sldChg chg="modSp mod">
        <pc:chgData name="Diego Zabala" userId="210014a7-c3e2-4284-81d5-a5a53d37c8c9" providerId="ADAL" clId="{E284F2E8-CB09-49E6-B179-A6EB01869D3A}" dt="2023-10-26T22:07:52.021" v="7" actId="20577"/>
        <pc:sldMkLst>
          <pc:docMk/>
          <pc:sldMk cId="3966847482" sldId="299"/>
        </pc:sldMkLst>
        <pc:spChg chg="mod">
          <ac:chgData name="Diego Zabala" userId="210014a7-c3e2-4284-81d5-a5a53d37c8c9" providerId="ADAL" clId="{E284F2E8-CB09-49E6-B179-A6EB01869D3A}" dt="2023-10-26T22:07:52.021" v="7" actId="20577"/>
          <ac:spMkLst>
            <pc:docMk/>
            <pc:sldMk cId="3966847482" sldId="299"/>
            <ac:spMk id="6" creationId="{030122C0-34B8-CE44-7046-FAB4EEFA11BF}"/>
          </ac:spMkLst>
        </pc:spChg>
      </pc:sldChg>
      <pc:sldChg chg="modSp add mod">
        <pc:chgData name="Diego Zabala" userId="210014a7-c3e2-4284-81d5-a5a53d37c8c9" providerId="ADAL" clId="{E284F2E8-CB09-49E6-B179-A6EB01869D3A}" dt="2023-10-26T22:10:21.547" v="154" actId="6549"/>
        <pc:sldMkLst>
          <pc:docMk/>
          <pc:sldMk cId="2142182828" sldId="398"/>
        </pc:sldMkLst>
        <pc:spChg chg="mod">
          <ac:chgData name="Diego Zabala" userId="210014a7-c3e2-4284-81d5-a5a53d37c8c9" providerId="ADAL" clId="{E284F2E8-CB09-49E6-B179-A6EB01869D3A}" dt="2023-10-26T22:10:21.547" v="154" actId="6549"/>
          <ac:spMkLst>
            <pc:docMk/>
            <pc:sldMk cId="2142182828" sldId="398"/>
            <ac:spMk id="5" creationId="{9D6B9E56-C50D-4CCB-7FB1-61C9CA50FB39}"/>
          </ac:spMkLst>
        </pc:spChg>
        <pc:spChg chg="mod">
          <ac:chgData name="Diego Zabala" userId="210014a7-c3e2-4284-81d5-a5a53d37c8c9" providerId="ADAL" clId="{E284F2E8-CB09-49E6-B179-A6EB01869D3A}" dt="2023-10-26T22:09:38.662" v="9" actId="20577"/>
          <ac:spMkLst>
            <pc:docMk/>
            <pc:sldMk cId="2142182828" sldId="398"/>
            <ac:spMk id="414" creationId="{00000000-0000-0000-0000-000000000000}"/>
          </ac:spMkLst>
        </pc:spChg>
      </pc:sldChg>
    </pc:docChg>
  </pc:docChgLst>
  <pc:docChgLst>
    <pc:chgData name="Diego Zabala" userId="210014a7-c3e2-4284-81d5-a5a53d37c8c9" providerId="ADAL" clId="{07667EDA-3E01-4526-AD37-5A98CDFCF848}"/>
    <pc:docChg chg="undo custSel modSld">
      <pc:chgData name="Diego Zabala" userId="210014a7-c3e2-4284-81d5-a5a53d37c8c9" providerId="ADAL" clId="{07667EDA-3E01-4526-AD37-5A98CDFCF848}" dt="2023-10-26T16:23:18.071" v="124" actId="20577"/>
      <pc:docMkLst>
        <pc:docMk/>
      </pc:docMkLst>
      <pc:sldChg chg="modSp mod">
        <pc:chgData name="Diego Zabala" userId="210014a7-c3e2-4284-81d5-a5a53d37c8c9" providerId="ADAL" clId="{07667EDA-3E01-4526-AD37-5A98CDFCF848}" dt="2023-10-26T16:23:18.071" v="124" actId="20577"/>
        <pc:sldMkLst>
          <pc:docMk/>
          <pc:sldMk cId="3966847482" sldId="299"/>
        </pc:sldMkLst>
        <pc:spChg chg="mod">
          <ac:chgData name="Diego Zabala" userId="210014a7-c3e2-4284-81d5-a5a53d37c8c9" providerId="ADAL" clId="{07667EDA-3E01-4526-AD37-5A98CDFCF848}" dt="2023-10-26T16:21:11.003" v="10" actId="20577"/>
          <ac:spMkLst>
            <pc:docMk/>
            <pc:sldMk cId="3966847482" sldId="299"/>
            <ac:spMk id="2" creationId="{36D163AF-FBA9-F574-19C4-7801A66F7457}"/>
          </ac:spMkLst>
        </pc:spChg>
        <pc:spChg chg="mod">
          <ac:chgData name="Diego Zabala" userId="210014a7-c3e2-4284-81d5-a5a53d37c8c9" providerId="ADAL" clId="{07667EDA-3E01-4526-AD37-5A98CDFCF848}" dt="2023-10-26T16:23:18.071" v="124" actId="20577"/>
          <ac:spMkLst>
            <pc:docMk/>
            <pc:sldMk cId="3966847482" sldId="299"/>
            <ac:spMk id="6" creationId="{030122C0-34B8-CE44-7046-FAB4EEFA11BF}"/>
          </ac:spMkLst>
        </pc:spChg>
      </pc:sldChg>
      <pc:sldChg chg="modSp mod">
        <pc:chgData name="Diego Zabala" userId="210014a7-c3e2-4284-81d5-a5a53d37c8c9" providerId="ADAL" clId="{07667EDA-3E01-4526-AD37-5A98CDFCF848}" dt="2023-10-26T16:22:21.369" v="56" actId="20577"/>
        <pc:sldMkLst>
          <pc:docMk/>
          <pc:sldMk cId="2067109722" sldId="394"/>
        </pc:sldMkLst>
        <pc:spChg chg="mod">
          <ac:chgData name="Diego Zabala" userId="210014a7-c3e2-4284-81d5-a5a53d37c8c9" providerId="ADAL" clId="{07667EDA-3E01-4526-AD37-5A98CDFCF848}" dt="2023-10-26T16:22:21.369" v="56" actId="20577"/>
          <ac:spMkLst>
            <pc:docMk/>
            <pc:sldMk cId="2067109722" sldId="394"/>
            <ac:spMk id="5" creationId="{9D6B9E56-C50D-4CCB-7FB1-61C9CA50FB39}"/>
          </ac:spMkLst>
        </pc:spChg>
      </pc:sldChg>
    </pc:docChg>
  </pc:docChgLst>
  <pc:docChgLst>
    <pc:chgData name="Diego Zabala" userId="210014a7-c3e2-4284-81d5-a5a53d37c8c9" providerId="ADAL" clId="{55B122D0-F0EB-473B-9260-1C6C0F670123}"/>
    <pc:docChg chg="undo custSel addSld delSld modSld sldOrd">
      <pc:chgData name="Diego Zabala" userId="210014a7-c3e2-4284-81d5-a5a53d37c8c9" providerId="ADAL" clId="{55B122D0-F0EB-473B-9260-1C6C0F670123}" dt="2023-10-16T22:40:45.247" v="1307" actId="1076"/>
      <pc:docMkLst>
        <pc:docMk/>
      </pc:docMkLst>
      <pc:sldChg chg="modSp mod">
        <pc:chgData name="Diego Zabala" userId="210014a7-c3e2-4284-81d5-a5a53d37c8c9" providerId="ADAL" clId="{55B122D0-F0EB-473B-9260-1C6C0F670123}" dt="2023-10-16T21:56:35.354" v="772" actId="6549"/>
        <pc:sldMkLst>
          <pc:docMk/>
          <pc:sldMk cId="0" sldId="260"/>
        </pc:sldMkLst>
        <pc:spChg chg="mod">
          <ac:chgData name="Diego Zabala" userId="210014a7-c3e2-4284-81d5-a5a53d37c8c9" providerId="ADAL" clId="{55B122D0-F0EB-473B-9260-1C6C0F670123}" dt="2023-10-16T21:56:35.354" v="772" actId="6549"/>
          <ac:spMkLst>
            <pc:docMk/>
            <pc:sldMk cId="0" sldId="260"/>
            <ac:spMk id="108" creationId="{00000000-0000-0000-0000-000000000000}"/>
          </ac:spMkLst>
        </pc:spChg>
        <pc:spChg chg="mod">
          <ac:chgData name="Diego Zabala" userId="210014a7-c3e2-4284-81d5-a5a53d37c8c9" providerId="ADAL" clId="{55B122D0-F0EB-473B-9260-1C6C0F670123}" dt="2023-10-16T13:00:48.326" v="7" actId="20577"/>
          <ac:spMkLst>
            <pc:docMk/>
            <pc:sldMk cId="0" sldId="260"/>
            <ac:spMk id="110" creationId="{00000000-0000-0000-0000-000000000000}"/>
          </ac:spMkLst>
        </pc:spChg>
      </pc:sldChg>
      <pc:sldChg chg="modSp mod">
        <pc:chgData name="Diego Zabala" userId="210014a7-c3e2-4284-81d5-a5a53d37c8c9" providerId="ADAL" clId="{55B122D0-F0EB-473B-9260-1C6C0F670123}" dt="2023-10-16T21:57:39.493" v="797" actId="20577"/>
        <pc:sldMkLst>
          <pc:docMk/>
          <pc:sldMk cId="3966847482" sldId="299"/>
        </pc:sldMkLst>
        <pc:spChg chg="mod">
          <ac:chgData name="Diego Zabala" userId="210014a7-c3e2-4284-81d5-a5a53d37c8c9" providerId="ADAL" clId="{55B122D0-F0EB-473B-9260-1C6C0F670123}" dt="2023-10-16T19:23:07.298" v="733" actId="6549"/>
          <ac:spMkLst>
            <pc:docMk/>
            <pc:sldMk cId="3966847482" sldId="299"/>
            <ac:spMk id="2" creationId="{36D163AF-FBA9-F574-19C4-7801A66F7457}"/>
          </ac:spMkLst>
        </pc:spChg>
        <pc:spChg chg="mod">
          <ac:chgData name="Diego Zabala" userId="210014a7-c3e2-4284-81d5-a5a53d37c8c9" providerId="ADAL" clId="{55B122D0-F0EB-473B-9260-1C6C0F670123}" dt="2023-10-16T19:23:15.263" v="751" actId="20577"/>
          <ac:spMkLst>
            <pc:docMk/>
            <pc:sldMk cId="3966847482" sldId="299"/>
            <ac:spMk id="4" creationId="{A3CCC957-68DA-C4BA-9D0A-FA70ACB03AD1}"/>
          </ac:spMkLst>
        </pc:spChg>
        <pc:spChg chg="mod">
          <ac:chgData name="Diego Zabala" userId="210014a7-c3e2-4284-81d5-a5a53d37c8c9" providerId="ADAL" clId="{55B122D0-F0EB-473B-9260-1C6C0F670123}" dt="2023-10-16T21:57:39.493" v="797" actId="20577"/>
          <ac:spMkLst>
            <pc:docMk/>
            <pc:sldMk cId="3966847482" sldId="299"/>
            <ac:spMk id="6" creationId="{030122C0-34B8-CE44-7046-FAB4EEFA11BF}"/>
          </ac:spMkLst>
        </pc:spChg>
      </pc:sldChg>
      <pc:sldChg chg="del">
        <pc:chgData name="Diego Zabala" userId="210014a7-c3e2-4284-81d5-a5a53d37c8c9" providerId="ADAL" clId="{55B122D0-F0EB-473B-9260-1C6C0F670123}" dt="2023-10-16T19:26:52.874" v="752" actId="47"/>
        <pc:sldMkLst>
          <pc:docMk/>
          <pc:sldMk cId="805967966" sldId="382"/>
        </pc:sldMkLst>
      </pc:sldChg>
      <pc:sldChg chg="del">
        <pc:chgData name="Diego Zabala" userId="210014a7-c3e2-4284-81d5-a5a53d37c8c9" providerId="ADAL" clId="{55B122D0-F0EB-473B-9260-1C6C0F670123}" dt="2023-10-16T13:03:11.479" v="106" actId="47"/>
        <pc:sldMkLst>
          <pc:docMk/>
          <pc:sldMk cId="3420700166" sldId="385"/>
        </pc:sldMkLst>
      </pc:sldChg>
      <pc:sldChg chg="del">
        <pc:chgData name="Diego Zabala" userId="210014a7-c3e2-4284-81d5-a5a53d37c8c9" providerId="ADAL" clId="{55B122D0-F0EB-473B-9260-1C6C0F670123}" dt="2023-10-16T19:26:52.874" v="752" actId="47"/>
        <pc:sldMkLst>
          <pc:docMk/>
          <pc:sldMk cId="1921942268" sldId="391"/>
        </pc:sldMkLst>
      </pc:sldChg>
      <pc:sldChg chg="del">
        <pc:chgData name="Diego Zabala" userId="210014a7-c3e2-4284-81d5-a5a53d37c8c9" providerId="ADAL" clId="{55B122D0-F0EB-473B-9260-1C6C0F670123}" dt="2023-10-16T19:26:52.874" v="752" actId="47"/>
        <pc:sldMkLst>
          <pc:docMk/>
          <pc:sldMk cId="3331326997" sldId="392"/>
        </pc:sldMkLst>
      </pc:sldChg>
      <pc:sldChg chg="addSp delSp modSp add mod ord">
        <pc:chgData name="Diego Zabala" userId="210014a7-c3e2-4284-81d5-a5a53d37c8c9" providerId="ADAL" clId="{55B122D0-F0EB-473B-9260-1C6C0F670123}" dt="2023-10-16T22:40:08.254" v="1303" actId="1076"/>
        <pc:sldMkLst>
          <pc:docMk/>
          <pc:sldMk cId="2860139088" sldId="393"/>
        </pc:sldMkLst>
        <pc:spChg chg="add del mod">
          <ac:chgData name="Diego Zabala" userId="210014a7-c3e2-4284-81d5-a5a53d37c8c9" providerId="ADAL" clId="{55B122D0-F0EB-473B-9260-1C6C0F670123}" dt="2023-10-16T22:38:58.932" v="1297" actId="478"/>
          <ac:spMkLst>
            <pc:docMk/>
            <pc:sldMk cId="2860139088" sldId="393"/>
            <ac:spMk id="2" creationId="{DA99E441-2C28-D1AF-8333-D7C3E3BFA923}"/>
          </ac:spMkLst>
        </pc:spChg>
        <pc:spChg chg="del mod">
          <ac:chgData name="Diego Zabala" userId="210014a7-c3e2-4284-81d5-a5a53d37c8c9" providerId="ADAL" clId="{55B122D0-F0EB-473B-9260-1C6C0F670123}" dt="2023-10-16T22:38:57.521" v="1296" actId="478"/>
          <ac:spMkLst>
            <pc:docMk/>
            <pc:sldMk cId="2860139088" sldId="393"/>
            <ac:spMk id="63" creationId="{29A55B43-BF3A-3A0B-3C04-EC6410C17AB6}"/>
          </ac:spMkLst>
        </pc:spChg>
        <pc:spChg chg="del">
          <ac:chgData name="Diego Zabala" userId="210014a7-c3e2-4284-81d5-a5a53d37c8c9" providerId="ADAL" clId="{55B122D0-F0EB-473B-9260-1C6C0F670123}" dt="2023-10-16T13:05:18.403" v="128" actId="478"/>
          <ac:spMkLst>
            <pc:docMk/>
            <pc:sldMk cId="2860139088" sldId="393"/>
            <ac:spMk id="192" creationId="{E6E4C74E-AF13-19BD-D486-4C965E5C973B}"/>
          </ac:spMkLst>
        </pc:spChg>
        <pc:spChg chg="del">
          <ac:chgData name="Diego Zabala" userId="210014a7-c3e2-4284-81d5-a5a53d37c8c9" providerId="ADAL" clId="{55B122D0-F0EB-473B-9260-1C6C0F670123}" dt="2023-10-16T13:05:18.403" v="128" actId="478"/>
          <ac:spMkLst>
            <pc:docMk/>
            <pc:sldMk cId="2860139088" sldId="393"/>
            <ac:spMk id="193" creationId="{B4388816-F9E6-ECB3-22DD-C0D294802186}"/>
          </ac:spMkLst>
        </pc:spChg>
        <pc:spChg chg="del">
          <ac:chgData name="Diego Zabala" userId="210014a7-c3e2-4284-81d5-a5a53d37c8c9" providerId="ADAL" clId="{55B122D0-F0EB-473B-9260-1C6C0F670123}" dt="2023-10-16T13:05:18.403" v="128" actId="478"/>
          <ac:spMkLst>
            <pc:docMk/>
            <pc:sldMk cId="2860139088" sldId="393"/>
            <ac:spMk id="194" creationId="{2B954AB2-345E-5432-80AA-965C8FADB679}"/>
          </ac:spMkLst>
        </pc:spChg>
        <pc:spChg chg="del">
          <ac:chgData name="Diego Zabala" userId="210014a7-c3e2-4284-81d5-a5a53d37c8c9" providerId="ADAL" clId="{55B122D0-F0EB-473B-9260-1C6C0F670123}" dt="2023-10-16T13:05:18.403" v="128" actId="478"/>
          <ac:spMkLst>
            <pc:docMk/>
            <pc:sldMk cId="2860139088" sldId="393"/>
            <ac:spMk id="195" creationId="{4D17ABCA-67F1-94D0-F797-433A2046D70B}"/>
          </ac:spMkLst>
        </pc:spChg>
        <pc:spChg chg="del">
          <ac:chgData name="Diego Zabala" userId="210014a7-c3e2-4284-81d5-a5a53d37c8c9" providerId="ADAL" clId="{55B122D0-F0EB-473B-9260-1C6C0F670123}" dt="2023-10-16T13:05:18.403" v="128" actId="478"/>
          <ac:spMkLst>
            <pc:docMk/>
            <pc:sldMk cId="2860139088" sldId="393"/>
            <ac:spMk id="197" creationId="{25F7332A-C773-C058-A919-BD0BE80DDD4C}"/>
          </ac:spMkLst>
        </pc:spChg>
        <pc:spChg chg="del">
          <ac:chgData name="Diego Zabala" userId="210014a7-c3e2-4284-81d5-a5a53d37c8c9" providerId="ADAL" clId="{55B122D0-F0EB-473B-9260-1C6C0F670123}" dt="2023-10-16T13:05:18.403" v="128" actId="478"/>
          <ac:spMkLst>
            <pc:docMk/>
            <pc:sldMk cId="2860139088" sldId="393"/>
            <ac:spMk id="198" creationId="{27032A72-4C94-F2B0-AC06-A672CD6CBE10}"/>
          </ac:spMkLst>
        </pc:spChg>
        <pc:spChg chg="del">
          <ac:chgData name="Diego Zabala" userId="210014a7-c3e2-4284-81d5-a5a53d37c8c9" providerId="ADAL" clId="{55B122D0-F0EB-473B-9260-1C6C0F670123}" dt="2023-10-16T13:05:18.403" v="128" actId="478"/>
          <ac:spMkLst>
            <pc:docMk/>
            <pc:sldMk cId="2860139088" sldId="393"/>
            <ac:spMk id="199" creationId="{17DA9F93-A46E-F993-A1E1-8EFDEBCB6C6B}"/>
          </ac:spMkLst>
        </pc:spChg>
        <pc:spChg chg="del">
          <ac:chgData name="Diego Zabala" userId="210014a7-c3e2-4284-81d5-a5a53d37c8c9" providerId="ADAL" clId="{55B122D0-F0EB-473B-9260-1C6C0F670123}" dt="2023-10-16T13:05:18.403" v="128" actId="478"/>
          <ac:spMkLst>
            <pc:docMk/>
            <pc:sldMk cId="2860139088" sldId="393"/>
            <ac:spMk id="200" creationId="{32946B19-FAA4-39B2-83A9-9B2F0FBF230B}"/>
          </ac:spMkLst>
        </pc:spChg>
        <pc:spChg chg="del">
          <ac:chgData name="Diego Zabala" userId="210014a7-c3e2-4284-81d5-a5a53d37c8c9" providerId="ADAL" clId="{55B122D0-F0EB-473B-9260-1C6C0F670123}" dt="2023-10-16T13:05:18.403" v="128" actId="478"/>
          <ac:spMkLst>
            <pc:docMk/>
            <pc:sldMk cId="2860139088" sldId="393"/>
            <ac:spMk id="201" creationId="{29C08061-A569-7F74-E604-5416194AAB3E}"/>
          </ac:spMkLst>
        </pc:spChg>
        <pc:spChg chg="del">
          <ac:chgData name="Diego Zabala" userId="210014a7-c3e2-4284-81d5-a5a53d37c8c9" providerId="ADAL" clId="{55B122D0-F0EB-473B-9260-1C6C0F670123}" dt="2023-10-16T13:05:18.403" v="128" actId="478"/>
          <ac:spMkLst>
            <pc:docMk/>
            <pc:sldMk cId="2860139088" sldId="393"/>
            <ac:spMk id="202" creationId="{F1EF3E94-52A3-7379-325F-A7D8E060383C}"/>
          </ac:spMkLst>
        </pc:spChg>
        <pc:spChg chg="del">
          <ac:chgData name="Diego Zabala" userId="210014a7-c3e2-4284-81d5-a5a53d37c8c9" providerId="ADAL" clId="{55B122D0-F0EB-473B-9260-1C6C0F670123}" dt="2023-10-16T13:05:18.403" v="128" actId="478"/>
          <ac:spMkLst>
            <pc:docMk/>
            <pc:sldMk cId="2860139088" sldId="393"/>
            <ac:spMk id="203" creationId="{00D03123-E9C2-859A-FE1C-F9F7BB76B794}"/>
          </ac:spMkLst>
        </pc:spChg>
        <pc:spChg chg="del">
          <ac:chgData name="Diego Zabala" userId="210014a7-c3e2-4284-81d5-a5a53d37c8c9" providerId="ADAL" clId="{55B122D0-F0EB-473B-9260-1C6C0F670123}" dt="2023-10-16T13:05:18.403" v="128" actId="478"/>
          <ac:spMkLst>
            <pc:docMk/>
            <pc:sldMk cId="2860139088" sldId="393"/>
            <ac:spMk id="204" creationId="{6639FF9A-DB3B-ED28-DBBC-51842A4BE573}"/>
          </ac:spMkLst>
        </pc:spChg>
        <pc:spChg chg="del">
          <ac:chgData name="Diego Zabala" userId="210014a7-c3e2-4284-81d5-a5a53d37c8c9" providerId="ADAL" clId="{55B122D0-F0EB-473B-9260-1C6C0F670123}" dt="2023-10-16T13:05:18.403" v="128" actId="478"/>
          <ac:spMkLst>
            <pc:docMk/>
            <pc:sldMk cId="2860139088" sldId="393"/>
            <ac:spMk id="205" creationId="{4686571F-A990-96E4-57D5-7723D9941610}"/>
          </ac:spMkLst>
        </pc:spChg>
        <pc:spChg chg="del">
          <ac:chgData name="Diego Zabala" userId="210014a7-c3e2-4284-81d5-a5a53d37c8c9" providerId="ADAL" clId="{55B122D0-F0EB-473B-9260-1C6C0F670123}" dt="2023-10-16T13:05:18.403" v="128" actId="478"/>
          <ac:spMkLst>
            <pc:docMk/>
            <pc:sldMk cId="2860139088" sldId="393"/>
            <ac:spMk id="206" creationId="{3BEDE4C1-4765-66DD-AB97-51576A8B48CA}"/>
          </ac:spMkLst>
        </pc:spChg>
        <pc:spChg chg="del">
          <ac:chgData name="Diego Zabala" userId="210014a7-c3e2-4284-81d5-a5a53d37c8c9" providerId="ADAL" clId="{55B122D0-F0EB-473B-9260-1C6C0F670123}" dt="2023-10-16T13:05:18.403" v="128" actId="478"/>
          <ac:spMkLst>
            <pc:docMk/>
            <pc:sldMk cId="2860139088" sldId="393"/>
            <ac:spMk id="207" creationId="{CA069926-05D8-770C-6F9E-D16008FDA651}"/>
          </ac:spMkLst>
        </pc:spChg>
        <pc:spChg chg="del">
          <ac:chgData name="Diego Zabala" userId="210014a7-c3e2-4284-81d5-a5a53d37c8c9" providerId="ADAL" clId="{55B122D0-F0EB-473B-9260-1C6C0F670123}" dt="2023-10-16T13:05:23.450" v="129" actId="478"/>
          <ac:spMkLst>
            <pc:docMk/>
            <pc:sldMk cId="2860139088" sldId="393"/>
            <ac:spMk id="208" creationId="{361D518D-B65B-FE16-E24D-3F5F6B385F4D}"/>
          </ac:spMkLst>
        </pc:spChg>
        <pc:spChg chg="del">
          <ac:chgData name="Diego Zabala" userId="210014a7-c3e2-4284-81d5-a5a53d37c8c9" providerId="ADAL" clId="{55B122D0-F0EB-473B-9260-1C6C0F670123}" dt="2023-10-16T13:05:18.403" v="128" actId="478"/>
          <ac:spMkLst>
            <pc:docMk/>
            <pc:sldMk cId="2860139088" sldId="393"/>
            <ac:spMk id="210" creationId="{6B391DFB-7EE3-831D-52F5-BBCCD8A9D07B}"/>
          </ac:spMkLst>
        </pc:spChg>
        <pc:spChg chg="del">
          <ac:chgData name="Diego Zabala" userId="210014a7-c3e2-4284-81d5-a5a53d37c8c9" providerId="ADAL" clId="{55B122D0-F0EB-473B-9260-1C6C0F670123}" dt="2023-10-16T13:05:18.403" v="128" actId="478"/>
          <ac:spMkLst>
            <pc:docMk/>
            <pc:sldMk cId="2860139088" sldId="393"/>
            <ac:spMk id="211" creationId="{F64215CE-498E-4DED-31BB-45CA15560B7E}"/>
          </ac:spMkLst>
        </pc:spChg>
        <pc:spChg chg="del">
          <ac:chgData name="Diego Zabala" userId="210014a7-c3e2-4284-81d5-a5a53d37c8c9" providerId="ADAL" clId="{55B122D0-F0EB-473B-9260-1C6C0F670123}" dt="2023-10-16T13:05:25.806" v="130" actId="478"/>
          <ac:spMkLst>
            <pc:docMk/>
            <pc:sldMk cId="2860139088" sldId="393"/>
            <ac:spMk id="212" creationId="{880E26CC-E7E6-911F-6DC9-2B3696074094}"/>
          </ac:spMkLst>
        </pc:spChg>
        <pc:spChg chg="mod">
          <ac:chgData name="Diego Zabala" userId="210014a7-c3e2-4284-81d5-a5a53d37c8c9" providerId="ADAL" clId="{55B122D0-F0EB-473B-9260-1C6C0F670123}" dt="2023-10-16T22:38:55.174" v="1295" actId="20577"/>
          <ac:spMkLst>
            <pc:docMk/>
            <pc:sldMk cId="2860139088" sldId="393"/>
            <ac:spMk id="230" creationId="{00000000-0000-0000-0000-000000000000}"/>
          </ac:spMkLst>
        </pc:spChg>
        <pc:picChg chg="add del mod">
          <ac:chgData name="Diego Zabala" userId="210014a7-c3e2-4284-81d5-a5a53d37c8c9" providerId="ADAL" clId="{55B122D0-F0EB-473B-9260-1C6C0F670123}" dt="2023-10-16T22:40:03.610" v="1301" actId="478"/>
          <ac:picMkLst>
            <pc:docMk/>
            <pc:sldMk cId="2860139088" sldId="393"/>
            <ac:picMk id="4" creationId="{AAF6F698-8355-7A99-2096-97DAC0E6AF9F}"/>
          </ac:picMkLst>
        </pc:picChg>
        <pc:picChg chg="add mod">
          <ac:chgData name="Diego Zabala" userId="210014a7-c3e2-4284-81d5-a5a53d37c8c9" providerId="ADAL" clId="{55B122D0-F0EB-473B-9260-1C6C0F670123}" dt="2023-10-16T22:40:08.254" v="1303" actId="1076"/>
          <ac:picMkLst>
            <pc:docMk/>
            <pc:sldMk cId="2860139088" sldId="393"/>
            <ac:picMk id="6" creationId="{05CAA6B7-0E44-55CE-24B8-8A70538F73FB}"/>
          </ac:picMkLst>
        </pc:picChg>
      </pc:sldChg>
      <pc:sldChg chg="modSp add mod ord">
        <pc:chgData name="Diego Zabala" userId="210014a7-c3e2-4284-81d5-a5a53d37c8c9" providerId="ADAL" clId="{55B122D0-F0EB-473B-9260-1C6C0F670123}" dt="2023-10-16T22:00:09.949" v="1128" actId="20577"/>
        <pc:sldMkLst>
          <pc:docMk/>
          <pc:sldMk cId="2067109722" sldId="394"/>
        </pc:sldMkLst>
        <pc:spChg chg="mod">
          <ac:chgData name="Diego Zabala" userId="210014a7-c3e2-4284-81d5-a5a53d37c8c9" providerId="ADAL" clId="{55B122D0-F0EB-473B-9260-1C6C0F670123}" dt="2023-10-16T21:59:51.758" v="1057" actId="6549"/>
          <ac:spMkLst>
            <pc:docMk/>
            <pc:sldMk cId="2067109722" sldId="394"/>
            <ac:spMk id="2" creationId="{36D163AF-FBA9-F574-19C4-7801A66F7457}"/>
          </ac:spMkLst>
        </pc:spChg>
        <pc:spChg chg="mod">
          <ac:chgData name="Diego Zabala" userId="210014a7-c3e2-4284-81d5-a5a53d37c8c9" providerId="ADAL" clId="{55B122D0-F0EB-473B-9260-1C6C0F670123}" dt="2023-10-16T22:00:09.949" v="1128" actId="20577"/>
          <ac:spMkLst>
            <pc:docMk/>
            <pc:sldMk cId="2067109722" sldId="394"/>
            <ac:spMk id="4" creationId="{A3CCC957-68DA-C4BA-9D0A-FA70ACB03AD1}"/>
          </ac:spMkLst>
        </pc:spChg>
        <pc:spChg chg="mod">
          <ac:chgData name="Diego Zabala" userId="210014a7-c3e2-4284-81d5-a5a53d37c8c9" providerId="ADAL" clId="{55B122D0-F0EB-473B-9260-1C6C0F670123}" dt="2023-10-16T21:59:34.156" v="1036" actId="20577"/>
          <ac:spMkLst>
            <pc:docMk/>
            <pc:sldMk cId="2067109722" sldId="394"/>
            <ac:spMk id="6" creationId="{030122C0-34B8-CE44-7046-FAB4EEFA11BF}"/>
          </ac:spMkLst>
        </pc:spChg>
        <pc:spChg chg="mod">
          <ac:chgData name="Diego Zabala" userId="210014a7-c3e2-4284-81d5-a5a53d37c8c9" providerId="ADAL" clId="{55B122D0-F0EB-473B-9260-1C6C0F670123}" dt="2023-10-16T19:27:02.055" v="756" actId="20577"/>
          <ac:spMkLst>
            <pc:docMk/>
            <pc:sldMk cId="2067109722" sldId="394"/>
            <ac:spMk id="414" creationId="{00000000-0000-0000-0000-000000000000}"/>
          </ac:spMkLst>
        </pc:spChg>
      </pc:sldChg>
      <pc:sldChg chg="modSp add mod">
        <pc:chgData name="Diego Zabala" userId="210014a7-c3e2-4284-81d5-a5a53d37c8c9" providerId="ADAL" clId="{55B122D0-F0EB-473B-9260-1C6C0F670123}" dt="2023-10-16T22:40:45.247" v="1307" actId="1076"/>
        <pc:sldMkLst>
          <pc:docMk/>
          <pc:sldMk cId="782031170" sldId="395"/>
        </pc:sldMkLst>
        <pc:spChg chg="mod">
          <ac:chgData name="Diego Zabala" userId="210014a7-c3e2-4284-81d5-a5a53d37c8c9" providerId="ADAL" clId="{55B122D0-F0EB-473B-9260-1C6C0F670123}" dt="2023-10-16T22:40:45.247" v="1307" actId="1076"/>
          <ac:spMkLst>
            <pc:docMk/>
            <pc:sldMk cId="782031170" sldId="395"/>
            <ac:spMk id="63" creationId="{29A55B43-BF3A-3A0B-3C04-EC6410C17AB6}"/>
          </ac:spMkLst>
        </pc:spChg>
      </pc:sldChg>
      <pc:sldChg chg="new del">
        <pc:chgData name="Diego Zabala" userId="210014a7-c3e2-4284-81d5-a5a53d37c8c9" providerId="ADAL" clId="{55B122D0-F0EB-473B-9260-1C6C0F670123}" dt="2023-10-16T22:38:41.017" v="1285" actId="680"/>
        <pc:sldMkLst>
          <pc:docMk/>
          <pc:sldMk cId="3869774409" sldId="3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41177af15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41177af15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41177af158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41177af158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s-ES_tradnl" noProof="0" dirty="0"/>
          </a:p>
        </p:txBody>
      </p:sp>
    </p:spTree>
    <p:extLst>
      <p:ext uri="{BB962C8B-B14F-4D97-AF65-F5344CB8AC3E}">
        <p14:creationId xmlns:p14="http://schemas.microsoft.com/office/powerpoint/2010/main" val="1033892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100"/>
              <a:buFont typeface="Calibri"/>
              <a:buNone/>
            </a:pPr>
            <a:endParaRPr dirty="0"/>
          </a:p>
        </p:txBody>
      </p:sp>
    </p:spTree>
    <p:extLst>
      <p:ext uri="{BB962C8B-B14F-4D97-AF65-F5344CB8AC3E}">
        <p14:creationId xmlns:p14="http://schemas.microsoft.com/office/powerpoint/2010/main" val="1132070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100"/>
              <a:buFont typeface="Calibri"/>
              <a:buNone/>
            </a:pPr>
            <a:endParaRPr dirty="0"/>
          </a:p>
        </p:txBody>
      </p:sp>
    </p:spTree>
    <p:extLst>
      <p:ext uri="{BB962C8B-B14F-4D97-AF65-F5344CB8AC3E}">
        <p14:creationId xmlns:p14="http://schemas.microsoft.com/office/powerpoint/2010/main" val="1789822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100"/>
              <a:buFont typeface="Calibri"/>
              <a:buNone/>
            </a:pPr>
            <a:endParaRPr dirty="0"/>
          </a:p>
        </p:txBody>
      </p:sp>
    </p:spTree>
    <p:extLst>
      <p:ext uri="{BB962C8B-B14F-4D97-AF65-F5344CB8AC3E}">
        <p14:creationId xmlns:p14="http://schemas.microsoft.com/office/powerpoint/2010/main" val="759108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7426469d04_9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g27426469d04_9_2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2" name="Google Shape;72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41177af158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41177af158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7426469d04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7426469d0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_tradnl"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_tradnl" noProof="0" dirty="0">
              <a:latin typefac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41177af158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41177af158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177af158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177af158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41177af158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41177af158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s-ES_tradnl" noProof="0" dirty="0"/>
          </a:p>
        </p:txBody>
      </p:sp>
    </p:spTree>
    <p:extLst>
      <p:ext uri="{BB962C8B-B14F-4D97-AF65-F5344CB8AC3E}">
        <p14:creationId xmlns:p14="http://schemas.microsoft.com/office/powerpoint/2010/main" val="401962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41177af158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41177af158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s-ES_tradnl" noProof="0" dirty="0"/>
          </a:p>
        </p:txBody>
      </p:sp>
    </p:spTree>
    <p:extLst>
      <p:ext uri="{BB962C8B-B14F-4D97-AF65-F5344CB8AC3E}">
        <p14:creationId xmlns:p14="http://schemas.microsoft.com/office/powerpoint/2010/main" val="3360193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1177af158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1177af158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559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
        <p:nvSpPr>
          <p:cNvPr id="9" name="Google Shape;9;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800"/>
              <a:buFont typeface="Barlow"/>
              <a:buNone/>
              <a:defRPr sz="3800" b="1">
                <a:latin typeface="Barlow"/>
                <a:ea typeface="Barlow"/>
                <a:cs typeface="Barlow"/>
                <a:sym typeface="Barlow"/>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5" name="Google Shape;45;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100"/>
              <a:buFont typeface="Barlow"/>
              <a:buNone/>
              <a:defRPr sz="2100">
                <a:latin typeface="Barlow"/>
                <a:ea typeface="Barlow"/>
                <a:cs typeface="Barlow"/>
                <a:sym typeface="Barlow"/>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6" name="Google Shape;46;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rgbClr val="6959A6"/>
              </a:buClr>
              <a:buSzPts val="1800"/>
              <a:buFont typeface="Barlow"/>
              <a:buChar char="●"/>
              <a:defRPr>
                <a:solidFill>
                  <a:schemeClr val="dk1"/>
                </a:solidFill>
                <a:latin typeface="Barlow"/>
                <a:ea typeface="Barlow"/>
                <a:cs typeface="Barlow"/>
                <a:sym typeface="Barlow"/>
              </a:defRPr>
            </a:lvl1pPr>
            <a:lvl2pPr marL="914400" lvl="1"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2pPr>
            <a:lvl3pPr marL="1371600" lvl="2"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3pPr>
            <a:lvl4pPr marL="1828800" lvl="3"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4pPr>
            <a:lvl5pPr marL="2286000" lvl="4"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5pPr>
            <a:lvl6pPr marL="2743200" lvl="5"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6pPr>
            <a:lvl7pPr marL="3200400" lvl="6"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7pPr>
            <a:lvl8pPr marL="3657600" lvl="7"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8pPr>
            <a:lvl9pPr marL="4114800" lvl="8"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9pPr>
          </a:lstStyle>
          <a:p>
            <a:endParaRPr/>
          </a:p>
        </p:txBody>
      </p:sp>
      <p:pic>
        <p:nvPicPr>
          <p:cNvPr id="47" name="Google Shape;47;p13"/>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4"/>
          <p:cNvSpPr txBox="1">
            <a:spLocks noGrp="1"/>
          </p:cNvSpPr>
          <p:nvPr>
            <p:ph type="body" idx="1"/>
          </p:nvPr>
        </p:nvSpPr>
        <p:spPr>
          <a:xfrm>
            <a:off x="311700" y="43829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Font typeface="Barlow"/>
              <a:buNone/>
              <a:defRPr>
                <a:latin typeface="Barlow"/>
                <a:ea typeface="Barlow"/>
                <a:cs typeface="Barlow"/>
                <a:sym typeface="Barlow"/>
              </a:defRPr>
            </a:lvl1pPr>
          </a:lstStyle>
          <a:p>
            <a:endParaRPr/>
          </a:p>
        </p:txBody>
      </p:sp>
      <p:pic>
        <p:nvPicPr>
          <p:cNvPr id="50" name="Google Shape;50;p14"/>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5"/>
          <p:cNvSpPr txBox="1">
            <a:spLocks noGrp="1"/>
          </p:cNvSpPr>
          <p:nvPr>
            <p:ph type="title" hasCustomPrompt="1"/>
          </p:nvPr>
        </p:nvSpPr>
        <p:spPr>
          <a:xfrm>
            <a:off x="311700" y="42177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00AEB2"/>
              </a:buClr>
              <a:buSzPts val="11800"/>
              <a:buFont typeface="Barlow"/>
              <a:buNone/>
              <a:defRPr sz="11800" b="1">
                <a:solidFill>
                  <a:srgbClr val="00AEB2"/>
                </a:solidFill>
                <a:latin typeface="Barlow"/>
                <a:ea typeface="Barlow"/>
                <a:cs typeface="Barlow"/>
                <a:sym typeface="Barlow"/>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15"/>
          <p:cNvSpPr txBox="1">
            <a:spLocks noGrp="1"/>
          </p:cNvSpPr>
          <p:nvPr>
            <p:ph type="body" idx="1"/>
          </p:nvPr>
        </p:nvSpPr>
        <p:spPr>
          <a:xfrm>
            <a:off x="311700" y="246787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rgbClr val="6959A6"/>
              </a:buClr>
              <a:buSzPts val="1800"/>
              <a:buFont typeface="Barlow"/>
              <a:buChar char="●"/>
              <a:defRPr b="1">
                <a:latin typeface="Barlow"/>
                <a:ea typeface="Barlow"/>
                <a:cs typeface="Barlow"/>
                <a:sym typeface="Barlow"/>
              </a:defRPr>
            </a:lvl1pPr>
            <a:lvl2pPr marL="914400" lvl="1"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2pPr>
            <a:lvl3pPr marL="1371600" lvl="2"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3pPr>
            <a:lvl4pPr marL="1828800" lvl="3"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4pPr>
            <a:lvl5pPr marL="2286000" lvl="4"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5pPr>
            <a:lvl6pPr marL="2743200" lvl="5"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6pPr>
            <a:lvl7pPr marL="3200400" lvl="6"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7pPr>
            <a:lvl8pPr marL="3657600" lvl="7"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8pPr>
            <a:lvl9pPr marL="4114800" lvl="8"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9pPr>
          </a:lstStyle>
          <a:p>
            <a:endParaRPr/>
          </a:p>
        </p:txBody>
      </p:sp>
      <p:pic>
        <p:nvPicPr>
          <p:cNvPr id="54" name="Google Shape;54;p15"/>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_COLUMN_TEXT_1">
  <p:cSld name="ONE_COLUMN_TEXT_1">
    <p:spTree>
      <p:nvGrpSpPr>
        <p:cNvPr id="1" name="Shape 13"/>
        <p:cNvGrpSpPr/>
        <p:nvPr/>
      </p:nvGrpSpPr>
      <p:grpSpPr>
        <a:xfrm>
          <a:off x="0" y="0"/>
          <a:ext cx="0" cy="0"/>
          <a:chOff x="0" y="0"/>
          <a:chExt cx="0" cy="0"/>
        </a:xfrm>
      </p:grpSpPr>
      <p:sp>
        <p:nvSpPr>
          <p:cNvPr id="14" name="Google Shape;14;p4"/>
          <p:cNvSpPr/>
          <p:nvPr/>
        </p:nvSpPr>
        <p:spPr>
          <a:xfrm rot="10800000" flipH="1">
            <a:off x="-9853" y="-9853"/>
            <a:ext cx="2852400" cy="1068000"/>
          </a:xfrm>
          <a:prstGeom prst="round1Rect">
            <a:avLst>
              <a:gd name="adj" fmla="val 16667"/>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 name="Google Shape;15;p4"/>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preguntas-break">
  <p:cSld name="CUSTOM_27">
    <p:spTree>
      <p:nvGrpSpPr>
        <p:cNvPr id="1" name="Shape 20"/>
        <p:cNvGrpSpPr/>
        <p:nvPr/>
      </p:nvGrpSpPr>
      <p:grpSpPr>
        <a:xfrm>
          <a:off x="0" y="0"/>
          <a:ext cx="0" cy="0"/>
          <a:chOff x="0" y="0"/>
          <a:chExt cx="0" cy="0"/>
        </a:xfrm>
      </p:grpSpPr>
      <p:pic>
        <p:nvPicPr>
          <p:cNvPr id="21" name="Google Shape;21;p6"/>
          <p:cNvPicPr preferRelativeResize="0"/>
          <p:nvPr/>
        </p:nvPicPr>
        <p:blipFill rotWithShape="1">
          <a:blip r:embed="rId2">
            <a:alphaModFix/>
          </a:blip>
          <a:srcRect t="6171" b="6170"/>
          <a:stretch/>
        </p:blipFill>
        <p:spPr>
          <a:xfrm>
            <a:off x="7913250" y="0"/>
            <a:ext cx="1349050" cy="5143498"/>
          </a:xfrm>
          <a:prstGeom prst="rect">
            <a:avLst/>
          </a:prstGeom>
          <a:noFill/>
          <a:ln>
            <a:noFill/>
          </a:ln>
        </p:spPr>
      </p:pic>
      <p:pic>
        <p:nvPicPr>
          <p:cNvPr id="22" name="Google Shape;22;p6"/>
          <p:cNvPicPr preferRelativeResize="0"/>
          <p:nvPr/>
        </p:nvPicPr>
        <p:blipFill rotWithShape="1">
          <a:blip r:embed="rId2">
            <a:alphaModFix/>
          </a:blip>
          <a:srcRect t="6171" b="6170"/>
          <a:stretch/>
        </p:blipFill>
        <p:spPr>
          <a:xfrm rot="10800000">
            <a:off x="0" y="0"/>
            <a:ext cx="1349050" cy="5143498"/>
          </a:xfrm>
          <a:prstGeom prst="rect">
            <a:avLst/>
          </a:prstGeom>
          <a:noFill/>
          <a:ln>
            <a:noFill/>
          </a:ln>
        </p:spPr>
      </p:pic>
      <p:sp>
        <p:nvSpPr>
          <p:cNvPr id="23" name="Google Shape;23;p6"/>
          <p:cNvSpPr txBox="1">
            <a:spLocks noGrp="1"/>
          </p:cNvSpPr>
          <p:nvPr>
            <p:ph type="title"/>
          </p:nvPr>
        </p:nvSpPr>
        <p:spPr>
          <a:xfrm>
            <a:off x="2384900" y="1808100"/>
            <a:ext cx="4492500" cy="12225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Font typeface="Barlow"/>
              <a:buNone/>
              <a:defRPr sz="3200" b="1">
                <a:latin typeface="Barlow"/>
                <a:ea typeface="Barlow"/>
                <a:cs typeface="Barlow"/>
                <a:sym typeface="Barlow"/>
              </a:defRPr>
            </a:lvl1pPr>
            <a:lvl2pPr lvl="1" algn="ctr">
              <a:lnSpc>
                <a:spcPct val="100000"/>
              </a:lnSpc>
              <a:spcBef>
                <a:spcPts val="0"/>
              </a:spcBef>
              <a:spcAft>
                <a:spcPts val="0"/>
              </a:spcAft>
              <a:buSzPts val="2000"/>
              <a:buNone/>
              <a:defRPr sz="2000" b="1"/>
            </a:lvl2pPr>
            <a:lvl3pPr lvl="2" algn="ctr">
              <a:lnSpc>
                <a:spcPct val="100000"/>
              </a:lnSpc>
              <a:spcBef>
                <a:spcPts val="0"/>
              </a:spcBef>
              <a:spcAft>
                <a:spcPts val="0"/>
              </a:spcAft>
              <a:buSzPts val="2000"/>
              <a:buNone/>
              <a:defRPr sz="2000" b="1"/>
            </a:lvl3pPr>
            <a:lvl4pPr lvl="3" algn="ctr">
              <a:lnSpc>
                <a:spcPct val="100000"/>
              </a:lnSpc>
              <a:spcBef>
                <a:spcPts val="0"/>
              </a:spcBef>
              <a:spcAft>
                <a:spcPts val="0"/>
              </a:spcAft>
              <a:buSzPts val="2000"/>
              <a:buNone/>
              <a:defRPr sz="2000" b="1"/>
            </a:lvl4pPr>
            <a:lvl5pPr lvl="4" algn="ctr">
              <a:lnSpc>
                <a:spcPct val="100000"/>
              </a:lnSpc>
              <a:spcBef>
                <a:spcPts val="0"/>
              </a:spcBef>
              <a:spcAft>
                <a:spcPts val="0"/>
              </a:spcAft>
              <a:buSzPts val="2000"/>
              <a:buNone/>
              <a:defRPr sz="2000" b="1"/>
            </a:lvl5pPr>
            <a:lvl6pPr lvl="5" algn="ctr">
              <a:lnSpc>
                <a:spcPct val="100000"/>
              </a:lnSpc>
              <a:spcBef>
                <a:spcPts val="0"/>
              </a:spcBef>
              <a:spcAft>
                <a:spcPts val="0"/>
              </a:spcAft>
              <a:buSzPts val="2000"/>
              <a:buNone/>
              <a:defRPr sz="2000" b="1"/>
            </a:lvl6pPr>
            <a:lvl7pPr lvl="6" algn="ctr">
              <a:lnSpc>
                <a:spcPct val="100000"/>
              </a:lnSpc>
              <a:spcBef>
                <a:spcPts val="0"/>
              </a:spcBef>
              <a:spcAft>
                <a:spcPts val="0"/>
              </a:spcAft>
              <a:buSzPts val="2000"/>
              <a:buNone/>
              <a:defRPr sz="2000" b="1"/>
            </a:lvl7pPr>
            <a:lvl8pPr lvl="7" algn="ctr">
              <a:lnSpc>
                <a:spcPct val="100000"/>
              </a:lnSpc>
              <a:spcBef>
                <a:spcPts val="0"/>
              </a:spcBef>
              <a:spcAft>
                <a:spcPts val="0"/>
              </a:spcAft>
              <a:buSzPts val="2000"/>
              <a:buNone/>
              <a:defRPr sz="2000" b="1"/>
            </a:lvl8pPr>
            <a:lvl9pPr lvl="8" algn="ctr">
              <a:lnSpc>
                <a:spcPct val="100000"/>
              </a:lnSpc>
              <a:spcBef>
                <a:spcPts val="0"/>
              </a:spcBef>
              <a:spcAft>
                <a:spcPts val="0"/>
              </a:spcAft>
              <a:buSzPts val="2000"/>
              <a:buNone/>
              <a:defRPr sz="20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ama colores ">
  <p:cSld name="CUSTOM_25">
    <p:spTree>
      <p:nvGrpSpPr>
        <p:cNvPr id="1" name="Shape 24"/>
        <p:cNvGrpSpPr/>
        <p:nvPr/>
      </p:nvGrpSpPr>
      <p:grpSpPr>
        <a:xfrm>
          <a:off x="0" y="0"/>
          <a:ext cx="0" cy="0"/>
          <a:chOff x="0" y="0"/>
          <a:chExt cx="0" cy="0"/>
        </a:xfrm>
      </p:grpSpPr>
      <p:pic>
        <p:nvPicPr>
          <p:cNvPr id="25" name="Google Shape;25;p7"/>
          <p:cNvPicPr preferRelativeResize="0"/>
          <p:nvPr/>
        </p:nvPicPr>
        <p:blipFill rotWithShape="1">
          <a:blip r:embed="rId2">
            <a:alphaModFix/>
          </a:blip>
          <a:srcRect t="5338"/>
          <a:stretch/>
        </p:blipFill>
        <p:spPr>
          <a:xfrm>
            <a:off x="0" y="0"/>
            <a:ext cx="914400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ndo-trama-gris">
  <p:cSld name="CUSTOM_26">
    <p:spTree>
      <p:nvGrpSpPr>
        <p:cNvPr id="1" name="Shape 26"/>
        <p:cNvGrpSpPr/>
        <p:nvPr/>
      </p:nvGrpSpPr>
      <p:grpSpPr>
        <a:xfrm>
          <a:off x="0" y="0"/>
          <a:ext cx="0" cy="0"/>
          <a:chOff x="0" y="0"/>
          <a:chExt cx="0" cy="0"/>
        </a:xfrm>
      </p:grpSpPr>
      <p:pic>
        <p:nvPicPr>
          <p:cNvPr id="27" name="Google Shape;27;p8"/>
          <p:cNvPicPr preferRelativeResize="0"/>
          <p:nvPr/>
        </p:nvPicPr>
        <p:blipFill rotWithShape="1">
          <a:blip r:embed="rId2">
            <a:alphaModFix/>
          </a:blip>
          <a:srcRect b="5346"/>
          <a:stretch/>
        </p:blipFill>
        <p:spPr>
          <a:xfrm>
            <a:off x="0" y="0"/>
            <a:ext cx="914400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9"/>
          <p:cNvSpPr/>
          <p:nvPr/>
        </p:nvSpPr>
        <p:spPr>
          <a:xfrm>
            <a:off x="141150" y="-132325"/>
            <a:ext cx="1023300" cy="2241000"/>
          </a:xfrm>
          <a:prstGeom prst="roundRect">
            <a:avLst>
              <a:gd name="adj" fmla="val 16667"/>
            </a:avLst>
          </a:prstGeom>
          <a:solidFill>
            <a:srgbClr val="00AE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p:nvPr/>
        </p:nvSpPr>
        <p:spPr>
          <a:xfrm>
            <a:off x="7957075" y="3046200"/>
            <a:ext cx="1023300" cy="2241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9"/>
          <p:cNvPicPr preferRelativeResize="0"/>
          <p:nvPr/>
        </p:nvPicPr>
        <p:blipFill rotWithShape="1">
          <a:blip r:embed="rId2">
            <a:alphaModFix/>
          </a:blip>
          <a:srcRect/>
          <a:stretch/>
        </p:blipFill>
        <p:spPr>
          <a:xfrm>
            <a:off x="325350" y="4313125"/>
            <a:ext cx="1183299" cy="665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92850" y="1017725"/>
            <a:ext cx="7717500" cy="3695100"/>
          </a:xfrm>
          <a:prstGeom prst="rect">
            <a:avLst/>
          </a:prstGeom>
          <a:noFill/>
          <a:ln>
            <a:noFill/>
          </a:ln>
        </p:spPr>
        <p:txBody>
          <a:bodyPr spcFirstLastPara="1" wrap="square" lIns="91425" tIns="91425" rIns="91425" bIns="91425" anchor="ctr" anchorCtr="0">
            <a:normAutofit/>
          </a:bodyPr>
          <a:lstStyle>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hyperlink" Target="mailto:consultasCOBOL@soysilvertech.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16"/>
          <p:cNvPicPr preferRelativeResize="0"/>
          <p:nvPr/>
        </p:nvPicPr>
        <p:blipFill rotWithShape="1">
          <a:blip r:embed="rId3">
            <a:alphaModFix/>
          </a:blip>
          <a:srcRect l="28780" t="36864"/>
          <a:stretch/>
        </p:blipFill>
        <p:spPr>
          <a:xfrm>
            <a:off x="0" y="0"/>
            <a:ext cx="3717274" cy="3295350"/>
          </a:xfrm>
          <a:prstGeom prst="rect">
            <a:avLst/>
          </a:prstGeom>
          <a:noFill/>
          <a:ln>
            <a:noFill/>
          </a:ln>
        </p:spPr>
      </p:pic>
      <p:pic>
        <p:nvPicPr>
          <p:cNvPr id="60" name="Google Shape;60;p16"/>
          <p:cNvPicPr preferRelativeResize="0"/>
          <p:nvPr/>
        </p:nvPicPr>
        <p:blipFill rotWithShape="1">
          <a:blip r:embed="rId4">
            <a:alphaModFix/>
          </a:blip>
          <a:srcRect r="21092" b="29453"/>
          <a:stretch/>
        </p:blipFill>
        <p:spPr>
          <a:xfrm>
            <a:off x="6107500" y="2428775"/>
            <a:ext cx="3036498" cy="2714726"/>
          </a:xfrm>
          <a:prstGeom prst="rect">
            <a:avLst/>
          </a:prstGeom>
          <a:noFill/>
          <a:ln>
            <a:noFill/>
          </a:ln>
        </p:spPr>
      </p:pic>
      <p:pic>
        <p:nvPicPr>
          <p:cNvPr id="61" name="Google Shape;61;p16"/>
          <p:cNvPicPr preferRelativeResize="0"/>
          <p:nvPr/>
        </p:nvPicPr>
        <p:blipFill rotWithShape="1">
          <a:blip r:embed="rId5">
            <a:alphaModFix/>
          </a:blip>
          <a:srcRect/>
          <a:stretch/>
        </p:blipFill>
        <p:spPr>
          <a:xfrm>
            <a:off x="2485900" y="1093525"/>
            <a:ext cx="4172201" cy="2346849"/>
          </a:xfrm>
          <a:prstGeom prst="rect">
            <a:avLst/>
          </a:prstGeom>
          <a:noFill/>
          <a:ln>
            <a:noFill/>
          </a:ln>
        </p:spPr>
      </p:pic>
      <p:pic>
        <p:nvPicPr>
          <p:cNvPr id="62" name="Google Shape;62;p16"/>
          <p:cNvPicPr preferRelativeResize="0"/>
          <p:nvPr/>
        </p:nvPicPr>
        <p:blipFill>
          <a:blip r:embed="rId6">
            <a:alphaModFix/>
          </a:blip>
          <a:stretch>
            <a:fillRect/>
          </a:stretch>
        </p:blipFill>
        <p:spPr>
          <a:xfrm>
            <a:off x="493275" y="4011203"/>
            <a:ext cx="1072374" cy="1072374"/>
          </a:xfrm>
          <a:prstGeom prst="rect">
            <a:avLst/>
          </a:prstGeom>
          <a:noFill/>
          <a:ln>
            <a:noFill/>
          </a:ln>
        </p:spPr>
      </p:pic>
      <p:sp>
        <p:nvSpPr>
          <p:cNvPr id="63" name="Google Shape;63;p16"/>
          <p:cNvSpPr txBox="1">
            <a:spLocks noGrp="1"/>
          </p:cNvSpPr>
          <p:nvPr>
            <p:ph type="title" idx="4294967295"/>
          </p:nvPr>
        </p:nvSpPr>
        <p:spPr>
          <a:xfrm>
            <a:off x="637350" y="3945735"/>
            <a:ext cx="3998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419" sz="1200"/>
              <a:t>Socio estratégico</a:t>
            </a:r>
            <a:endParaRPr sz="100"/>
          </a:p>
        </p:txBody>
      </p:sp>
      <p:sp>
        <p:nvSpPr>
          <p:cNvPr id="64" name="Google Shape;64;p16"/>
          <p:cNvSpPr txBox="1">
            <a:spLocks noGrp="1"/>
          </p:cNvSpPr>
          <p:nvPr>
            <p:ph type="title" idx="4294967295"/>
          </p:nvPr>
        </p:nvSpPr>
        <p:spPr>
          <a:xfrm>
            <a:off x="2345342" y="3945735"/>
            <a:ext cx="3998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419" sz="1200"/>
              <a:t>Impulsan</a:t>
            </a:r>
            <a:endParaRPr sz="100"/>
          </a:p>
        </p:txBody>
      </p:sp>
      <p:pic>
        <p:nvPicPr>
          <p:cNvPr id="65" name="Google Shape;65;p16"/>
          <p:cNvPicPr preferRelativeResize="0"/>
          <p:nvPr/>
        </p:nvPicPr>
        <p:blipFill>
          <a:blip r:embed="rId7">
            <a:alphaModFix/>
          </a:blip>
          <a:stretch>
            <a:fillRect/>
          </a:stretch>
        </p:blipFill>
        <p:spPr>
          <a:xfrm>
            <a:off x="2419542" y="4483478"/>
            <a:ext cx="660559" cy="296218"/>
          </a:xfrm>
          <a:prstGeom prst="rect">
            <a:avLst/>
          </a:prstGeom>
          <a:noFill/>
          <a:ln>
            <a:noFill/>
          </a:ln>
        </p:spPr>
      </p:pic>
      <p:pic>
        <p:nvPicPr>
          <p:cNvPr id="66" name="Google Shape;66;p16"/>
          <p:cNvPicPr preferRelativeResize="0"/>
          <p:nvPr/>
        </p:nvPicPr>
        <p:blipFill>
          <a:blip r:embed="rId8">
            <a:alphaModFix/>
          </a:blip>
          <a:stretch>
            <a:fillRect/>
          </a:stretch>
        </p:blipFill>
        <p:spPr>
          <a:xfrm>
            <a:off x="3080103" y="3602799"/>
            <a:ext cx="1907763" cy="19077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2"/>
          <p:cNvSpPr/>
          <p:nvPr/>
        </p:nvSpPr>
        <p:spPr>
          <a:xfrm rot="5400000">
            <a:off x="1917600" y="-1671100"/>
            <a:ext cx="584700" cy="44199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2"/>
          <p:cNvSpPr txBox="1">
            <a:spLocks noGrp="1"/>
          </p:cNvSpPr>
          <p:nvPr>
            <p:ph type="title" idx="4294967295"/>
          </p:nvPr>
        </p:nvSpPr>
        <p:spPr>
          <a:xfrm>
            <a:off x="505326" y="198190"/>
            <a:ext cx="4264133" cy="7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MX" sz="2000" dirty="0">
                <a:solidFill>
                  <a:schemeClr val="lt1"/>
                </a:solidFill>
                <a:latin typeface="Barlow ExtraBold"/>
                <a:ea typeface="Barlow ExtraBold"/>
                <a:cs typeface="Barlow ExtraBold"/>
                <a:sym typeface="Barlow ExtraBold"/>
              </a:rPr>
              <a:t>POSICIONARSE EN UN REGISTRO</a:t>
            </a:r>
            <a:endParaRPr lang="es-ES_tradnl" sz="4000" dirty="0">
              <a:latin typeface="Barlow ExtraBold"/>
              <a:ea typeface="Barlow ExtraBold"/>
              <a:cs typeface="Barlow ExtraBold"/>
              <a:sym typeface="Barlow ExtraBold"/>
            </a:endParaRPr>
          </a:p>
        </p:txBody>
      </p:sp>
      <p:pic>
        <p:nvPicPr>
          <p:cNvPr id="231" name="Google Shape;231;p32"/>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7" name="Google Shape;415;p17">
            <a:extLst>
              <a:ext uri="{FF2B5EF4-FFF2-40B4-BE49-F238E27FC236}">
                <a16:creationId xmlns:a16="http://schemas.microsoft.com/office/drawing/2014/main" id="{DE93A735-7C65-4210-4E7D-4610BB0DADCD}"/>
              </a:ext>
            </a:extLst>
          </p:cNvPr>
          <p:cNvSpPr txBox="1"/>
          <p:nvPr/>
        </p:nvSpPr>
        <p:spPr>
          <a:xfrm>
            <a:off x="349704" y="1123635"/>
            <a:ext cx="7615201" cy="2677604"/>
          </a:xfrm>
          <a:prstGeom prst="rect">
            <a:avLst/>
          </a:prstGeom>
          <a:noFill/>
          <a:ln>
            <a:noFill/>
          </a:ln>
        </p:spPr>
        <p:txBody>
          <a:bodyPr spcFirstLastPara="1" wrap="square" lIns="91425" tIns="45694" rIns="91425" bIns="45694" anchor="t" anchorCtr="0">
            <a:spAutoFit/>
          </a:bodyPr>
          <a:lstStyle/>
          <a:p>
            <a:r>
              <a:rPr lang="es-MX" sz="1200" b="1" dirty="0">
                <a:solidFill>
                  <a:schemeClr val="tx1"/>
                </a:solidFill>
                <a:latin typeface="Barlow" panose="00000500000000000000" pitchFamily="2" charset="0"/>
                <a:ea typeface="Barlow"/>
                <a:cs typeface="Courier New" panose="02070309020205020404" pitchFamily="49" charset="0"/>
                <a:sym typeface="Barlow"/>
              </a:rPr>
              <a:t>START</a:t>
            </a:r>
          </a:p>
          <a:p>
            <a:endParaRPr lang="es-MX" sz="1200" dirty="0">
              <a:solidFill>
                <a:schemeClr val="tx1"/>
              </a:solidFill>
              <a:latin typeface="Barlow" panose="00000500000000000000" pitchFamily="2" charset="0"/>
              <a:ea typeface="Barlow"/>
              <a:cs typeface="Courier New" panose="02070309020205020404" pitchFamily="49" charset="0"/>
              <a:sym typeface="Barlow"/>
            </a:endParaRPr>
          </a:p>
          <a:p>
            <a:r>
              <a:rPr lang="es-MX" sz="1200" dirty="0">
                <a:solidFill>
                  <a:srgbClr val="00B050"/>
                </a:solidFill>
                <a:latin typeface="Courier New" panose="02070309020205020404" pitchFamily="49" charset="0"/>
                <a:ea typeface="Barlow"/>
                <a:cs typeface="Courier New" panose="02070309020205020404" pitchFamily="49" charset="0"/>
                <a:sym typeface="Barlow"/>
              </a:rPr>
              <a:t>MOVE  </a:t>
            </a:r>
            <a:r>
              <a:rPr lang="es-MX" sz="1200" dirty="0">
                <a:solidFill>
                  <a:schemeClr val="tx1"/>
                </a:solidFill>
                <a:latin typeface="Courier New" panose="02070309020205020404" pitchFamily="49" charset="0"/>
                <a:ea typeface="Barlow"/>
                <a:cs typeface="Courier New" panose="02070309020205020404" pitchFamily="49" charset="0"/>
                <a:sym typeface="Barlow"/>
              </a:rPr>
              <a:t>NOV-LEGAJO</a:t>
            </a:r>
            <a:r>
              <a:rPr lang="es-MX" sz="1200" dirty="0">
                <a:solidFill>
                  <a:srgbClr val="00B050"/>
                </a:solidFill>
                <a:latin typeface="Courier New" panose="02070309020205020404" pitchFamily="49" charset="0"/>
                <a:ea typeface="Barlow"/>
                <a:cs typeface="Courier New" panose="02070309020205020404" pitchFamily="49" charset="0"/>
                <a:sym typeface="Barlow"/>
              </a:rPr>
              <a:t> TO  </a:t>
            </a:r>
            <a:r>
              <a:rPr lang="es-MX" sz="1200" dirty="0">
                <a:solidFill>
                  <a:schemeClr val="tx1"/>
                </a:solidFill>
                <a:latin typeface="Courier New" panose="02070309020205020404" pitchFamily="49" charset="0"/>
                <a:ea typeface="Barlow"/>
                <a:cs typeface="Courier New" panose="02070309020205020404" pitchFamily="49" charset="0"/>
                <a:sym typeface="Barlow"/>
              </a:rPr>
              <a:t>CLAVE-MAESTRO</a:t>
            </a:r>
            <a:r>
              <a:rPr lang="es-MX" sz="1200" dirty="0">
                <a:solidFill>
                  <a:srgbClr val="00B050"/>
                </a:solidFill>
                <a:latin typeface="Courier New" panose="02070309020205020404" pitchFamily="49" charset="0"/>
                <a:ea typeface="Barlow"/>
                <a:cs typeface="Courier New" panose="02070309020205020404" pitchFamily="49" charset="0"/>
                <a:sym typeface="Barlow"/>
              </a:rPr>
              <a:t>.</a:t>
            </a:r>
          </a:p>
          <a:p>
            <a:endParaRPr lang="es-MX" sz="1200" dirty="0">
              <a:solidFill>
                <a:srgbClr val="00B050"/>
              </a:solidFill>
              <a:latin typeface="Courier New" panose="02070309020205020404" pitchFamily="49" charset="0"/>
              <a:ea typeface="Barlow"/>
              <a:cs typeface="Courier New" panose="02070309020205020404" pitchFamily="49" charset="0"/>
              <a:sym typeface="Barlow"/>
            </a:endParaRPr>
          </a:p>
          <a:p>
            <a:r>
              <a:rPr lang="es-MX" sz="1200" dirty="0">
                <a:solidFill>
                  <a:srgbClr val="00B050"/>
                </a:solidFill>
                <a:latin typeface="Courier New" panose="02070309020205020404" pitchFamily="49" charset="0"/>
                <a:ea typeface="Barlow"/>
                <a:cs typeface="Courier New" panose="02070309020205020404" pitchFamily="49" charset="0"/>
                <a:sym typeface="Barlow"/>
              </a:rPr>
              <a:t>START  </a:t>
            </a:r>
            <a:r>
              <a:rPr lang="es-MX" sz="1200" dirty="0">
                <a:solidFill>
                  <a:schemeClr val="tx1"/>
                </a:solidFill>
                <a:latin typeface="Courier New" panose="02070309020205020404" pitchFamily="49" charset="0"/>
                <a:ea typeface="Barlow"/>
                <a:cs typeface="Courier New" panose="02070309020205020404" pitchFamily="49" charset="0"/>
                <a:sym typeface="Barlow"/>
              </a:rPr>
              <a:t>MAESTRO</a:t>
            </a:r>
            <a:r>
              <a:rPr lang="es-MX" sz="1200" dirty="0">
                <a:solidFill>
                  <a:srgbClr val="00B050"/>
                </a:solidFill>
                <a:latin typeface="Courier New" panose="02070309020205020404" pitchFamily="49" charset="0"/>
                <a:ea typeface="Barlow"/>
                <a:cs typeface="Courier New" panose="02070309020205020404" pitchFamily="49" charset="0"/>
                <a:sym typeface="Barlow"/>
              </a:rPr>
              <a:t> KEY IS NOT &lt; </a:t>
            </a:r>
            <a:r>
              <a:rPr lang="es-MX" sz="1200" dirty="0">
                <a:solidFill>
                  <a:schemeClr val="tx1"/>
                </a:solidFill>
                <a:latin typeface="Courier New" panose="02070309020205020404" pitchFamily="49" charset="0"/>
                <a:ea typeface="Barlow"/>
                <a:cs typeface="Courier New" panose="02070309020205020404" pitchFamily="49" charset="0"/>
                <a:sym typeface="Barlow"/>
              </a:rPr>
              <a:t>CLAVE-MAESTRO</a:t>
            </a:r>
            <a:r>
              <a:rPr lang="es-MX" sz="1200" dirty="0">
                <a:solidFill>
                  <a:srgbClr val="00B050"/>
                </a:solidFill>
                <a:latin typeface="Courier New" panose="02070309020205020404" pitchFamily="49" charset="0"/>
                <a:ea typeface="Barlow"/>
                <a:cs typeface="Courier New" panose="02070309020205020404" pitchFamily="49" charset="0"/>
                <a:sym typeface="Barlow"/>
              </a:rPr>
              <a:t>.</a:t>
            </a:r>
          </a:p>
          <a:p>
            <a:endParaRPr lang="es-MX" sz="1200" dirty="0">
              <a:solidFill>
                <a:srgbClr val="00B050"/>
              </a:solidFill>
              <a:latin typeface="Courier New" panose="02070309020205020404" pitchFamily="49" charset="0"/>
              <a:ea typeface="Barlow"/>
              <a:cs typeface="Courier New" panose="02070309020205020404" pitchFamily="49" charset="0"/>
              <a:sym typeface="Barlow"/>
            </a:endParaRPr>
          </a:p>
          <a:p>
            <a:r>
              <a:rPr lang="es-MX" sz="1200" dirty="0">
                <a:solidFill>
                  <a:srgbClr val="00B050"/>
                </a:solidFill>
                <a:latin typeface="Courier New" panose="02070309020205020404" pitchFamily="49" charset="0"/>
                <a:ea typeface="Barlow"/>
                <a:cs typeface="Courier New" panose="02070309020205020404" pitchFamily="49" charset="0"/>
                <a:sym typeface="Barlow"/>
              </a:rPr>
              <a:t>EVALUATE </a:t>
            </a:r>
            <a:r>
              <a:rPr lang="es-MX" sz="1200" dirty="0">
                <a:solidFill>
                  <a:schemeClr val="tx1"/>
                </a:solidFill>
                <a:latin typeface="Courier New" panose="02070309020205020404" pitchFamily="49" charset="0"/>
                <a:ea typeface="Barlow"/>
                <a:cs typeface="Courier New" panose="02070309020205020404" pitchFamily="49" charset="0"/>
                <a:sym typeface="Barlow"/>
              </a:rPr>
              <a:t>FS-ARCHIVO</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   WHEN  0</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          CONTINUE</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   WHEN 23</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          DISPLAY </a:t>
            </a:r>
            <a:r>
              <a:rPr lang="es-MX" sz="1200" dirty="0">
                <a:solidFill>
                  <a:schemeClr val="tx1"/>
                </a:solidFill>
                <a:latin typeface="Courier New" panose="02070309020205020404" pitchFamily="49" charset="0"/>
                <a:ea typeface="Barlow"/>
                <a:cs typeface="Courier New" panose="02070309020205020404" pitchFamily="49" charset="0"/>
                <a:sym typeface="Barlow"/>
              </a:rPr>
              <a:t>‘NO EXISTEN REGISTRO QUE CUMPLAN LA CONDICION : ‘ </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WHEN OTHER</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DISPLAY</a:t>
            </a:r>
            <a:r>
              <a:rPr lang="es-MX" sz="1200" dirty="0">
                <a:solidFill>
                  <a:schemeClr val="tx1"/>
                </a:solidFill>
                <a:latin typeface="Courier New" panose="02070309020205020404" pitchFamily="49" charset="0"/>
                <a:ea typeface="Barlow"/>
                <a:cs typeface="Courier New" panose="02070309020205020404" pitchFamily="49" charset="0"/>
                <a:sym typeface="Barlow"/>
              </a:rPr>
              <a:t> 'ERROR START MAESTRO: ' FS-ARCHIVO</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END-EVALUATE.</a:t>
            </a:r>
          </a:p>
        </p:txBody>
      </p:sp>
    </p:spTree>
    <p:extLst>
      <p:ext uri="{BB962C8B-B14F-4D97-AF65-F5344CB8AC3E}">
        <p14:creationId xmlns:p14="http://schemas.microsoft.com/office/powerpoint/2010/main" val="2342681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7"/>
          <p:cNvSpPr/>
          <p:nvPr/>
        </p:nvSpPr>
        <p:spPr>
          <a:xfrm rot="5400000">
            <a:off x="-698063" y="689730"/>
            <a:ext cx="5164425" cy="3768300"/>
          </a:xfrm>
          <a:prstGeom prst="round2SameRect">
            <a:avLst>
              <a:gd name="adj1" fmla="val 9747"/>
              <a:gd name="adj2" fmla="val 0"/>
            </a:avLst>
          </a:prstGeom>
          <a:solidFill>
            <a:srgbClr val="00AEB2"/>
          </a:solidFill>
          <a:ln>
            <a:noFill/>
          </a:ln>
        </p:spPr>
        <p:txBody>
          <a:bodyPr spcFirstLastPara="1" wrap="square" lIns="91425" tIns="91425" rIns="91425" bIns="91425" anchor="ctr" anchorCtr="0">
            <a:noAutofit/>
          </a:bodyPr>
          <a:lstStyle/>
          <a:p>
            <a:endParaRPr/>
          </a:p>
        </p:txBody>
      </p:sp>
      <p:sp>
        <p:nvSpPr>
          <p:cNvPr id="414" name="Google Shape;414;p17"/>
          <p:cNvSpPr txBox="1">
            <a:spLocks noGrp="1"/>
          </p:cNvSpPr>
          <p:nvPr>
            <p:ph type="title" idx="4294967295"/>
          </p:nvPr>
        </p:nvSpPr>
        <p:spPr>
          <a:xfrm>
            <a:off x="921500" y="1101172"/>
            <a:ext cx="2208825" cy="632925"/>
          </a:xfrm>
          <a:prstGeom prst="rect">
            <a:avLst/>
          </a:prstGeom>
          <a:noFill/>
          <a:ln>
            <a:noFill/>
          </a:ln>
        </p:spPr>
        <p:txBody>
          <a:bodyPr spcFirstLastPara="1" wrap="square" lIns="91425" tIns="91425" rIns="91425" bIns="91425" anchor="t" anchorCtr="0">
            <a:noAutofit/>
          </a:bodyPr>
          <a:lstStyle/>
          <a:p>
            <a:pPr>
              <a:buClr>
                <a:schemeClr val="dk1"/>
              </a:buClr>
              <a:buSzPts val="990"/>
            </a:pPr>
            <a:r>
              <a:rPr lang="es-AR" sz="3000" dirty="0">
                <a:solidFill>
                  <a:schemeClr val="lt1"/>
                </a:solidFill>
                <a:latin typeface="Barlow ExtraBold"/>
                <a:ea typeface="Barlow ExtraBold"/>
                <a:cs typeface="Barlow ExtraBold"/>
                <a:sym typeface="Barlow ExtraBold"/>
              </a:rPr>
              <a:t>Ejercicio 1</a:t>
            </a:r>
            <a:endParaRPr sz="4920" dirty="0">
              <a:latin typeface="Barlow ExtraBold"/>
              <a:ea typeface="Barlow ExtraBold"/>
              <a:cs typeface="Barlow ExtraBold"/>
              <a:sym typeface="Barlow ExtraBold"/>
            </a:endParaRPr>
          </a:p>
        </p:txBody>
      </p:sp>
      <p:sp>
        <p:nvSpPr>
          <p:cNvPr id="417" name="Google Shape;417;p17"/>
          <p:cNvSpPr txBox="1"/>
          <p:nvPr/>
        </p:nvSpPr>
        <p:spPr>
          <a:xfrm>
            <a:off x="4249380" y="896109"/>
            <a:ext cx="4430250" cy="346196"/>
          </a:xfrm>
          <a:prstGeom prst="rect">
            <a:avLst/>
          </a:prstGeom>
          <a:noFill/>
          <a:ln>
            <a:noFill/>
          </a:ln>
        </p:spPr>
        <p:txBody>
          <a:bodyPr spcFirstLastPara="1" wrap="square" lIns="91425" tIns="45694" rIns="91425" bIns="45694" anchor="t" anchorCtr="0">
            <a:spAutoFit/>
          </a:bodyPr>
          <a:lstStyle/>
          <a:p>
            <a:pPr algn="ctr"/>
            <a:r>
              <a:rPr lang="es-AR" sz="1650" b="1" u="sng" dirty="0">
                <a:solidFill>
                  <a:schemeClr val="dk1"/>
                </a:solidFill>
                <a:latin typeface="Barlow"/>
                <a:ea typeface="Barlow"/>
                <a:cs typeface="Barlow"/>
                <a:sym typeface="Barlow"/>
              </a:rPr>
              <a:t>Entrada</a:t>
            </a:r>
            <a:endParaRPr sz="1650" b="1" u="sng" dirty="0">
              <a:solidFill>
                <a:schemeClr val="dk1"/>
              </a:solidFill>
              <a:latin typeface="Barlow"/>
              <a:ea typeface="Barlow"/>
              <a:cs typeface="Barlow"/>
              <a:sym typeface="Barlow"/>
            </a:endParaRPr>
          </a:p>
        </p:txBody>
      </p:sp>
      <p:pic>
        <p:nvPicPr>
          <p:cNvPr id="418" name="Google Shape;418;p17"/>
          <p:cNvPicPr preferRelativeResize="0"/>
          <p:nvPr/>
        </p:nvPicPr>
        <p:blipFill>
          <a:blip r:embed="rId3">
            <a:alphaModFix/>
          </a:blip>
          <a:stretch>
            <a:fillRect/>
          </a:stretch>
        </p:blipFill>
        <p:spPr>
          <a:xfrm>
            <a:off x="393994" y="1196156"/>
            <a:ext cx="442950" cy="442950"/>
          </a:xfrm>
          <a:prstGeom prst="rect">
            <a:avLst/>
          </a:prstGeom>
          <a:noFill/>
          <a:ln>
            <a:noFill/>
          </a:ln>
        </p:spPr>
      </p:pic>
      <p:pic>
        <p:nvPicPr>
          <p:cNvPr id="419" name="Google Shape;419;p17"/>
          <p:cNvPicPr preferRelativeResize="0"/>
          <p:nvPr/>
        </p:nvPicPr>
        <p:blipFill rotWithShape="1">
          <a:blip r:embed="rId4">
            <a:alphaModFix/>
          </a:blip>
          <a:srcRect/>
          <a:stretch/>
        </p:blipFill>
        <p:spPr>
          <a:xfrm>
            <a:off x="7688806" y="4453612"/>
            <a:ext cx="1183300" cy="665600"/>
          </a:xfrm>
          <a:prstGeom prst="rect">
            <a:avLst/>
          </a:prstGeom>
          <a:noFill/>
          <a:ln>
            <a:noFill/>
          </a:ln>
        </p:spPr>
      </p:pic>
      <p:sp>
        <p:nvSpPr>
          <p:cNvPr id="2" name="Google Shape;417;p17">
            <a:extLst>
              <a:ext uri="{FF2B5EF4-FFF2-40B4-BE49-F238E27FC236}">
                <a16:creationId xmlns:a16="http://schemas.microsoft.com/office/drawing/2014/main" id="{36D163AF-FBA9-F574-19C4-7801A66F7457}"/>
              </a:ext>
            </a:extLst>
          </p:cNvPr>
          <p:cNvSpPr txBox="1"/>
          <p:nvPr/>
        </p:nvSpPr>
        <p:spPr>
          <a:xfrm>
            <a:off x="4249380" y="1269581"/>
            <a:ext cx="4430250" cy="346196"/>
          </a:xfrm>
          <a:prstGeom prst="rect">
            <a:avLst/>
          </a:prstGeom>
          <a:noFill/>
          <a:ln>
            <a:noFill/>
          </a:ln>
        </p:spPr>
        <p:txBody>
          <a:bodyPr spcFirstLastPara="1" wrap="square" lIns="91425" tIns="45694" rIns="91425" bIns="45694" anchor="t" anchorCtr="0">
            <a:spAutoFit/>
          </a:bodyPr>
          <a:lstStyle/>
          <a:p>
            <a:pPr marL="257175" indent="-257175" algn="ctr">
              <a:buFont typeface="Arial" panose="020B0604020202020204" pitchFamily="34" charset="0"/>
              <a:buChar char="•"/>
            </a:pPr>
            <a:r>
              <a:rPr lang="es-AR" sz="1650" b="1" dirty="0">
                <a:solidFill>
                  <a:schemeClr val="dk1"/>
                </a:solidFill>
                <a:latin typeface="Barlow"/>
                <a:ea typeface="Barlow"/>
                <a:cs typeface="Barlow"/>
                <a:sym typeface="Barlow"/>
              </a:rPr>
              <a:t>Archivo de EMPLEADOS</a:t>
            </a:r>
          </a:p>
        </p:txBody>
      </p:sp>
      <p:sp>
        <p:nvSpPr>
          <p:cNvPr id="6" name="Google Shape;415;p17">
            <a:extLst>
              <a:ext uri="{FF2B5EF4-FFF2-40B4-BE49-F238E27FC236}">
                <a16:creationId xmlns:a16="http://schemas.microsoft.com/office/drawing/2014/main" id="{030122C0-34B8-CE44-7046-FAB4EEFA11BF}"/>
              </a:ext>
            </a:extLst>
          </p:cNvPr>
          <p:cNvSpPr txBox="1"/>
          <p:nvPr/>
        </p:nvSpPr>
        <p:spPr>
          <a:xfrm>
            <a:off x="229388" y="1885635"/>
            <a:ext cx="3309525" cy="1754274"/>
          </a:xfrm>
          <a:prstGeom prst="rect">
            <a:avLst/>
          </a:prstGeom>
          <a:noFill/>
          <a:ln>
            <a:noFill/>
          </a:ln>
        </p:spPr>
        <p:txBody>
          <a:bodyPr spcFirstLastPara="1" wrap="square" lIns="91425" tIns="45694" rIns="91425" bIns="45694" anchor="t" anchorCtr="0">
            <a:spAutoFit/>
          </a:bodyPr>
          <a:lstStyle/>
          <a:p>
            <a:pPr marL="285750" indent="-285750">
              <a:buFont typeface="Arial" panose="020B0604020202020204" pitchFamily="34" charset="0"/>
              <a:buChar char="•"/>
            </a:pPr>
            <a:r>
              <a:rPr lang="es-MX" sz="1800" dirty="0">
                <a:solidFill>
                  <a:schemeClr val="lt1"/>
                </a:solidFill>
                <a:latin typeface="Barlow"/>
                <a:ea typeface="Barlow"/>
                <a:cs typeface="Barlow"/>
                <a:sym typeface="Barlow"/>
              </a:rPr>
              <a:t>Completamos las funciones faltantes de la Agenda:</a:t>
            </a:r>
          </a:p>
          <a:p>
            <a:pPr marL="285750" indent="-285750">
              <a:buFont typeface="Arial" panose="020B0604020202020204" pitchFamily="34" charset="0"/>
              <a:buChar char="•"/>
            </a:pPr>
            <a:endParaRPr lang="es-MX" sz="1800" dirty="0">
              <a:solidFill>
                <a:schemeClr val="lt1"/>
              </a:solidFill>
              <a:latin typeface="Barlow"/>
              <a:ea typeface="Barlow"/>
              <a:cs typeface="Barlow"/>
              <a:sym typeface="Barlow"/>
            </a:endParaRPr>
          </a:p>
          <a:p>
            <a:pPr lvl="7"/>
            <a:r>
              <a:rPr lang="es-MX" sz="1800" dirty="0">
                <a:solidFill>
                  <a:schemeClr val="lt1"/>
                </a:solidFill>
                <a:latin typeface="Barlow"/>
                <a:ea typeface="Barlow"/>
                <a:cs typeface="Barlow"/>
                <a:sym typeface="Barlow"/>
              </a:rPr>
              <a:t>- Modificación de Apellido</a:t>
            </a:r>
          </a:p>
          <a:p>
            <a:pPr lvl="7"/>
            <a:r>
              <a:rPr lang="es-MX" sz="1800" dirty="0">
                <a:solidFill>
                  <a:schemeClr val="lt1"/>
                </a:solidFill>
                <a:latin typeface="Barlow"/>
                <a:ea typeface="Barlow"/>
                <a:cs typeface="Barlow"/>
                <a:sym typeface="Barlow"/>
              </a:rPr>
              <a:t>- Modificación de  nombre  </a:t>
            </a:r>
          </a:p>
          <a:p>
            <a:pPr marL="285750" indent="-285750">
              <a:buFont typeface="Arial" panose="020B0604020202020204" pitchFamily="34" charset="0"/>
              <a:buChar char="•"/>
            </a:pPr>
            <a:endParaRPr lang="es-MX" sz="1800"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396684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7"/>
          <p:cNvSpPr/>
          <p:nvPr/>
        </p:nvSpPr>
        <p:spPr>
          <a:xfrm rot="5400000">
            <a:off x="-698063" y="689730"/>
            <a:ext cx="5164425" cy="3768300"/>
          </a:xfrm>
          <a:prstGeom prst="round2SameRect">
            <a:avLst>
              <a:gd name="adj1" fmla="val 9747"/>
              <a:gd name="adj2" fmla="val 0"/>
            </a:avLst>
          </a:prstGeom>
          <a:solidFill>
            <a:srgbClr val="00AEB2"/>
          </a:solidFill>
          <a:ln>
            <a:noFill/>
          </a:ln>
        </p:spPr>
        <p:txBody>
          <a:bodyPr spcFirstLastPara="1" wrap="square" lIns="91425" tIns="91425" rIns="91425" bIns="91425" anchor="ctr" anchorCtr="0">
            <a:noAutofit/>
          </a:bodyPr>
          <a:lstStyle/>
          <a:p>
            <a:endParaRPr/>
          </a:p>
        </p:txBody>
      </p:sp>
      <p:sp>
        <p:nvSpPr>
          <p:cNvPr id="414" name="Google Shape;414;p17"/>
          <p:cNvSpPr txBox="1">
            <a:spLocks noGrp="1"/>
          </p:cNvSpPr>
          <p:nvPr>
            <p:ph type="title" idx="4294967295"/>
          </p:nvPr>
        </p:nvSpPr>
        <p:spPr>
          <a:xfrm>
            <a:off x="921500" y="1101172"/>
            <a:ext cx="2208825" cy="632925"/>
          </a:xfrm>
          <a:prstGeom prst="rect">
            <a:avLst/>
          </a:prstGeom>
          <a:noFill/>
          <a:ln>
            <a:noFill/>
          </a:ln>
        </p:spPr>
        <p:txBody>
          <a:bodyPr spcFirstLastPara="1" wrap="square" lIns="91425" tIns="91425" rIns="91425" bIns="91425" anchor="t" anchorCtr="0">
            <a:noAutofit/>
          </a:bodyPr>
          <a:lstStyle/>
          <a:p>
            <a:pPr>
              <a:buClr>
                <a:schemeClr val="dk1"/>
              </a:buClr>
              <a:buSzPts val="990"/>
            </a:pPr>
            <a:r>
              <a:rPr lang="es-AR" sz="3000" dirty="0">
                <a:solidFill>
                  <a:schemeClr val="lt1"/>
                </a:solidFill>
                <a:latin typeface="Barlow ExtraBold"/>
                <a:ea typeface="Barlow ExtraBold"/>
                <a:cs typeface="Barlow ExtraBold"/>
                <a:sym typeface="Barlow ExtraBold"/>
              </a:rPr>
              <a:t>Ejercicio 2</a:t>
            </a:r>
            <a:endParaRPr sz="4920" dirty="0">
              <a:latin typeface="Barlow ExtraBold"/>
              <a:ea typeface="Barlow ExtraBold"/>
              <a:cs typeface="Barlow ExtraBold"/>
              <a:sym typeface="Barlow ExtraBold"/>
            </a:endParaRPr>
          </a:p>
        </p:txBody>
      </p:sp>
      <p:sp>
        <p:nvSpPr>
          <p:cNvPr id="417" name="Google Shape;417;p17"/>
          <p:cNvSpPr txBox="1"/>
          <p:nvPr/>
        </p:nvSpPr>
        <p:spPr>
          <a:xfrm>
            <a:off x="4249380" y="896109"/>
            <a:ext cx="4430250" cy="346196"/>
          </a:xfrm>
          <a:prstGeom prst="rect">
            <a:avLst/>
          </a:prstGeom>
          <a:noFill/>
          <a:ln>
            <a:noFill/>
          </a:ln>
        </p:spPr>
        <p:txBody>
          <a:bodyPr spcFirstLastPara="1" wrap="square" lIns="91425" tIns="45694" rIns="91425" bIns="45694" anchor="t" anchorCtr="0">
            <a:spAutoFit/>
          </a:bodyPr>
          <a:lstStyle/>
          <a:p>
            <a:pPr algn="ctr"/>
            <a:r>
              <a:rPr lang="es-AR" sz="1650" b="1" u="sng" dirty="0">
                <a:solidFill>
                  <a:schemeClr val="dk1"/>
                </a:solidFill>
                <a:latin typeface="Barlow"/>
                <a:ea typeface="Barlow"/>
                <a:cs typeface="Barlow"/>
                <a:sym typeface="Barlow"/>
              </a:rPr>
              <a:t>Entrada</a:t>
            </a:r>
            <a:endParaRPr sz="1650" b="1" u="sng" dirty="0">
              <a:solidFill>
                <a:schemeClr val="dk1"/>
              </a:solidFill>
              <a:latin typeface="Barlow"/>
              <a:ea typeface="Barlow"/>
              <a:cs typeface="Barlow"/>
              <a:sym typeface="Barlow"/>
            </a:endParaRPr>
          </a:p>
        </p:txBody>
      </p:sp>
      <p:pic>
        <p:nvPicPr>
          <p:cNvPr id="418" name="Google Shape;418;p17"/>
          <p:cNvPicPr preferRelativeResize="0"/>
          <p:nvPr/>
        </p:nvPicPr>
        <p:blipFill>
          <a:blip r:embed="rId3">
            <a:alphaModFix/>
          </a:blip>
          <a:stretch>
            <a:fillRect/>
          </a:stretch>
        </p:blipFill>
        <p:spPr>
          <a:xfrm>
            <a:off x="393994" y="1196156"/>
            <a:ext cx="442950" cy="442950"/>
          </a:xfrm>
          <a:prstGeom prst="rect">
            <a:avLst/>
          </a:prstGeom>
          <a:noFill/>
          <a:ln>
            <a:noFill/>
          </a:ln>
        </p:spPr>
      </p:pic>
      <p:pic>
        <p:nvPicPr>
          <p:cNvPr id="419" name="Google Shape;419;p17"/>
          <p:cNvPicPr preferRelativeResize="0"/>
          <p:nvPr/>
        </p:nvPicPr>
        <p:blipFill rotWithShape="1">
          <a:blip r:embed="rId4">
            <a:alphaModFix/>
          </a:blip>
          <a:srcRect/>
          <a:stretch/>
        </p:blipFill>
        <p:spPr>
          <a:xfrm>
            <a:off x="7688806" y="4453612"/>
            <a:ext cx="1183300" cy="665600"/>
          </a:xfrm>
          <a:prstGeom prst="rect">
            <a:avLst/>
          </a:prstGeom>
          <a:noFill/>
          <a:ln>
            <a:noFill/>
          </a:ln>
        </p:spPr>
      </p:pic>
      <p:sp>
        <p:nvSpPr>
          <p:cNvPr id="2" name="Google Shape;417;p17">
            <a:extLst>
              <a:ext uri="{FF2B5EF4-FFF2-40B4-BE49-F238E27FC236}">
                <a16:creationId xmlns:a16="http://schemas.microsoft.com/office/drawing/2014/main" id="{36D163AF-FBA9-F574-19C4-7801A66F7457}"/>
              </a:ext>
            </a:extLst>
          </p:cNvPr>
          <p:cNvSpPr txBox="1"/>
          <p:nvPr/>
        </p:nvSpPr>
        <p:spPr>
          <a:xfrm>
            <a:off x="4249380" y="1301665"/>
            <a:ext cx="4430250" cy="346196"/>
          </a:xfrm>
          <a:prstGeom prst="rect">
            <a:avLst/>
          </a:prstGeom>
          <a:noFill/>
          <a:ln>
            <a:noFill/>
          </a:ln>
        </p:spPr>
        <p:txBody>
          <a:bodyPr spcFirstLastPara="1" wrap="square" lIns="91425" tIns="45694" rIns="91425" bIns="45694" anchor="t" anchorCtr="0">
            <a:spAutoFit/>
          </a:bodyPr>
          <a:lstStyle/>
          <a:p>
            <a:pPr marL="257175" indent="-257175" algn="ctr">
              <a:buFont typeface="Arial" panose="020B0604020202020204" pitchFamily="34" charset="0"/>
              <a:buChar char="•"/>
            </a:pPr>
            <a:r>
              <a:rPr lang="es-AR" sz="1650" b="1" dirty="0">
                <a:solidFill>
                  <a:schemeClr val="dk1"/>
                </a:solidFill>
                <a:latin typeface="Barlow"/>
                <a:ea typeface="Barlow"/>
                <a:cs typeface="Barlow"/>
                <a:sym typeface="Barlow"/>
              </a:rPr>
              <a:t>Archivo de EMPLEADOS</a:t>
            </a:r>
          </a:p>
        </p:txBody>
      </p:sp>
      <p:sp>
        <p:nvSpPr>
          <p:cNvPr id="5" name="Google Shape;415;p17">
            <a:extLst>
              <a:ext uri="{FF2B5EF4-FFF2-40B4-BE49-F238E27FC236}">
                <a16:creationId xmlns:a16="http://schemas.microsoft.com/office/drawing/2014/main" id="{9D6B9E56-C50D-4CCB-7FB1-61C9CA50FB39}"/>
              </a:ext>
            </a:extLst>
          </p:cNvPr>
          <p:cNvSpPr txBox="1"/>
          <p:nvPr/>
        </p:nvSpPr>
        <p:spPr>
          <a:xfrm>
            <a:off x="229388" y="1885635"/>
            <a:ext cx="3309525" cy="2862270"/>
          </a:xfrm>
          <a:prstGeom prst="rect">
            <a:avLst/>
          </a:prstGeom>
          <a:noFill/>
          <a:ln>
            <a:noFill/>
          </a:ln>
        </p:spPr>
        <p:txBody>
          <a:bodyPr spcFirstLastPara="1" wrap="square" lIns="91425" tIns="45694" rIns="91425" bIns="45694" anchor="t" anchorCtr="0">
            <a:spAutoFit/>
          </a:bodyPr>
          <a:lstStyle/>
          <a:p>
            <a:pPr marL="285750" indent="-285750">
              <a:buFont typeface="Arial" panose="020B0604020202020204" pitchFamily="34" charset="0"/>
              <a:buChar char="•"/>
            </a:pPr>
            <a:r>
              <a:rPr lang="es-MX" sz="1800" dirty="0">
                <a:solidFill>
                  <a:schemeClr val="lt1"/>
                </a:solidFill>
                <a:latin typeface="Barlow"/>
                <a:ea typeface="Barlow"/>
                <a:cs typeface="Barlow"/>
                <a:sym typeface="Barlow"/>
              </a:rPr>
              <a:t>Completamos las funciones faltantes de la Agenda. </a:t>
            </a:r>
          </a:p>
          <a:p>
            <a:pPr marL="285750" indent="-285750">
              <a:buFont typeface="Arial" panose="020B0604020202020204" pitchFamily="34" charset="0"/>
              <a:buChar char="•"/>
            </a:pPr>
            <a:endParaRPr lang="es-MX" sz="1800" dirty="0">
              <a:solidFill>
                <a:schemeClr val="lt1"/>
              </a:solidFill>
              <a:latin typeface="Barlow"/>
              <a:ea typeface="Barlow"/>
              <a:cs typeface="Barlow"/>
              <a:sym typeface="Barlow"/>
            </a:endParaRPr>
          </a:p>
          <a:p>
            <a:pPr marL="285750" indent="-285750">
              <a:buFont typeface="Arial" panose="020B0604020202020204" pitchFamily="34" charset="0"/>
              <a:buChar char="•"/>
            </a:pPr>
            <a:r>
              <a:rPr lang="es-MX" sz="1800" dirty="0">
                <a:solidFill>
                  <a:schemeClr val="lt1"/>
                </a:solidFill>
                <a:latin typeface="Barlow"/>
                <a:ea typeface="Barlow"/>
                <a:cs typeface="Barlow"/>
                <a:sym typeface="Barlow"/>
              </a:rPr>
              <a:t>Incorporamos la posibilidad de Eliminar un registro . Opción “DEL”.</a:t>
            </a:r>
          </a:p>
          <a:p>
            <a:pPr marL="285750" indent="-285750">
              <a:buFont typeface="Arial" panose="020B0604020202020204" pitchFamily="34" charset="0"/>
              <a:buChar char="•"/>
            </a:pPr>
            <a:endParaRPr lang="es-MX" sz="1800" dirty="0">
              <a:solidFill>
                <a:schemeClr val="lt1"/>
              </a:solidFill>
              <a:latin typeface="Barlow"/>
              <a:ea typeface="Barlow"/>
              <a:cs typeface="Barlow"/>
              <a:sym typeface="Barlow"/>
            </a:endParaRPr>
          </a:p>
          <a:p>
            <a:pPr marL="285750" indent="-285750">
              <a:buFont typeface="Arial" panose="020B0604020202020204" pitchFamily="34" charset="0"/>
              <a:buChar char="•"/>
            </a:pPr>
            <a:r>
              <a:rPr lang="es-MX" sz="1800" dirty="0">
                <a:solidFill>
                  <a:schemeClr val="lt1"/>
                </a:solidFill>
                <a:latin typeface="Barlow"/>
                <a:ea typeface="Barlow"/>
                <a:cs typeface="Barlow"/>
                <a:sym typeface="Barlow"/>
              </a:rPr>
              <a:t>Agregamos Modificar Dirección</a:t>
            </a:r>
          </a:p>
          <a:p>
            <a:pPr marL="285750" indent="-285750">
              <a:buFont typeface="Arial" panose="020B0604020202020204" pitchFamily="34" charset="0"/>
              <a:buChar char="•"/>
            </a:pPr>
            <a:endParaRPr lang="es-MX" sz="1800"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206710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7"/>
          <p:cNvSpPr/>
          <p:nvPr/>
        </p:nvSpPr>
        <p:spPr>
          <a:xfrm rot="5400000">
            <a:off x="-698063" y="689730"/>
            <a:ext cx="5164425" cy="3768300"/>
          </a:xfrm>
          <a:prstGeom prst="round2SameRect">
            <a:avLst>
              <a:gd name="adj1" fmla="val 9747"/>
              <a:gd name="adj2" fmla="val 0"/>
            </a:avLst>
          </a:prstGeom>
          <a:solidFill>
            <a:srgbClr val="00AEB2"/>
          </a:solidFill>
          <a:ln>
            <a:noFill/>
          </a:ln>
        </p:spPr>
        <p:txBody>
          <a:bodyPr spcFirstLastPara="1" wrap="square" lIns="91425" tIns="91425" rIns="91425" bIns="91425" anchor="ctr" anchorCtr="0">
            <a:noAutofit/>
          </a:bodyPr>
          <a:lstStyle/>
          <a:p>
            <a:endParaRPr/>
          </a:p>
        </p:txBody>
      </p:sp>
      <p:sp>
        <p:nvSpPr>
          <p:cNvPr id="414" name="Google Shape;414;p17"/>
          <p:cNvSpPr txBox="1">
            <a:spLocks noGrp="1"/>
          </p:cNvSpPr>
          <p:nvPr>
            <p:ph type="title" idx="4294967295"/>
          </p:nvPr>
        </p:nvSpPr>
        <p:spPr>
          <a:xfrm>
            <a:off x="921500" y="1101172"/>
            <a:ext cx="2208825" cy="632925"/>
          </a:xfrm>
          <a:prstGeom prst="rect">
            <a:avLst/>
          </a:prstGeom>
          <a:noFill/>
          <a:ln>
            <a:noFill/>
          </a:ln>
        </p:spPr>
        <p:txBody>
          <a:bodyPr spcFirstLastPara="1" wrap="square" lIns="91425" tIns="91425" rIns="91425" bIns="91425" anchor="t" anchorCtr="0">
            <a:noAutofit/>
          </a:bodyPr>
          <a:lstStyle/>
          <a:p>
            <a:pPr>
              <a:buClr>
                <a:schemeClr val="dk1"/>
              </a:buClr>
              <a:buSzPts val="990"/>
            </a:pPr>
            <a:r>
              <a:rPr lang="es-AR" sz="3000" dirty="0">
                <a:solidFill>
                  <a:schemeClr val="lt1"/>
                </a:solidFill>
                <a:latin typeface="Barlow ExtraBold"/>
                <a:ea typeface="Barlow ExtraBold"/>
                <a:cs typeface="Barlow ExtraBold"/>
                <a:sym typeface="Barlow ExtraBold"/>
              </a:rPr>
              <a:t>Ejercicio 3</a:t>
            </a:r>
            <a:endParaRPr sz="4920" dirty="0">
              <a:latin typeface="Barlow ExtraBold"/>
              <a:ea typeface="Barlow ExtraBold"/>
              <a:cs typeface="Barlow ExtraBold"/>
              <a:sym typeface="Barlow ExtraBold"/>
            </a:endParaRPr>
          </a:p>
        </p:txBody>
      </p:sp>
      <p:sp>
        <p:nvSpPr>
          <p:cNvPr id="417" name="Google Shape;417;p17"/>
          <p:cNvSpPr txBox="1"/>
          <p:nvPr/>
        </p:nvSpPr>
        <p:spPr>
          <a:xfrm>
            <a:off x="4249380" y="896109"/>
            <a:ext cx="4430250" cy="346196"/>
          </a:xfrm>
          <a:prstGeom prst="rect">
            <a:avLst/>
          </a:prstGeom>
          <a:noFill/>
          <a:ln>
            <a:noFill/>
          </a:ln>
        </p:spPr>
        <p:txBody>
          <a:bodyPr spcFirstLastPara="1" wrap="square" lIns="91425" tIns="45694" rIns="91425" bIns="45694" anchor="t" anchorCtr="0">
            <a:spAutoFit/>
          </a:bodyPr>
          <a:lstStyle/>
          <a:p>
            <a:pPr algn="ctr"/>
            <a:r>
              <a:rPr lang="es-AR" sz="1650" b="1" u="sng" dirty="0">
                <a:solidFill>
                  <a:schemeClr val="dk1"/>
                </a:solidFill>
                <a:latin typeface="Barlow"/>
                <a:ea typeface="Barlow"/>
                <a:cs typeface="Barlow"/>
                <a:sym typeface="Barlow"/>
              </a:rPr>
              <a:t>Entrada</a:t>
            </a:r>
            <a:endParaRPr sz="1650" b="1" u="sng" dirty="0">
              <a:solidFill>
                <a:schemeClr val="dk1"/>
              </a:solidFill>
              <a:latin typeface="Barlow"/>
              <a:ea typeface="Barlow"/>
              <a:cs typeface="Barlow"/>
              <a:sym typeface="Barlow"/>
            </a:endParaRPr>
          </a:p>
        </p:txBody>
      </p:sp>
      <p:pic>
        <p:nvPicPr>
          <p:cNvPr id="418" name="Google Shape;418;p17"/>
          <p:cNvPicPr preferRelativeResize="0"/>
          <p:nvPr/>
        </p:nvPicPr>
        <p:blipFill>
          <a:blip r:embed="rId3">
            <a:alphaModFix/>
          </a:blip>
          <a:stretch>
            <a:fillRect/>
          </a:stretch>
        </p:blipFill>
        <p:spPr>
          <a:xfrm>
            <a:off x="393994" y="1196156"/>
            <a:ext cx="442950" cy="442950"/>
          </a:xfrm>
          <a:prstGeom prst="rect">
            <a:avLst/>
          </a:prstGeom>
          <a:noFill/>
          <a:ln>
            <a:noFill/>
          </a:ln>
        </p:spPr>
      </p:pic>
      <p:pic>
        <p:nvPicPr>
          <p:cNvPr id="419" name="Google Shape;419;p17"/>
          <p:cNvPicPr preferRelativeResize="0"/>
          <p:nvPr/>
        </p:nvPicPr>
        <p:blipFill rotWithShape="1">
          <a:blip r:embed="rId4">
            <a:alphaModFix/>
          </a:blip>
          <a:srcRect/>
          <a:stretch/>
        </p:blipFill>
        <p:spPr>
          <a:xfrm>
            <a:off x="7688806" y="4453612"/>
            <a:ext cx="1183300" cy="665600"/>
          </a:xfrm>
          <a:prstGeom prst="rect">
            <a:avLst/>
          </a:prstGeom>
          <a:noFill/>
          <a:ln>
            <a:noFill/>
          </a:ln>
        </p:spPr>
      </p:pic>
      <p:sp>
        <p:nvSpPr>
          <p:cNvPr id="2" name="Google Shape;417;p17">
            <a:extLst>
              <a:ext uri="{FF2B5EF4-FFF2-40B4-BE49-F238E27FC236}">
                <a16:creationId xmlns:a16="http://schemas.microsoft.com/office/drawing/2014/main" id="{36D163AF-FBA9-F574-19C4-7801A66F7457}"/>
              </a:ext>
            </a:extLst>
          </p:cNvPr>
          <p:cNvSpPr txBox="1"/>
          <p:nvPr/>
        </p:nvSpPr>
        <p:spPr>
          <a:xfrm>
            <a:off x="4249380" y="1301665"/>
            <a:ext cx="4430250" cy="346196"/>
          </a:xfrm>
          <a:prstGeom prst="rect">
            <a:avLst/>
          </a:prstGeom>
          <a:noFill/>
          <a:ln>
            <a:noFill/>
          </a:ln>
        </p:spPr>
        <p:txBody>
          <a:bodyPr spcFirstLastPara="1" wrap="square" lIns="91425" tIns="45694" rIns="91425" bIns="45694" anchor="t" anchorCtr="0">
            <a:spAutoFit/>
          </a:bodyPr>
          <a:lstStyle/>
          <a:p>
            <a:pPr marL="257175" indent="-257175" algn="ctr">
              <a:buFont typeface="Arial" panose="020B0604020202020204" pitchFamily="34" charset="0"/>
              <a:buChar char="•"/>
            </a:pPr>
            <a:r>
              <a:rPr lang="es-AR" sz="1650" b="1" dirty="0">
                <a:solidFill>
                  <a:schemeClr val="dk1"/>
                </a:solidFill>
                <a:latin typeface="Barlow"/>
                <a:ea typeface="Barlow"/>
                <a:cs typeface="Barlow"/>
                <a:sym typeface="Barlow"/>
              </a:rPr>
              <a:t>Archivo de EMPLEADOS</a:t>
            </a:r>
          </a:p>
        </p:txBody>
      </p:sp>
      <p:sp>
        <p:nvSpPr>
          <p:cNvPr id="5" name="Google Shape;415;p17">
            <a:extLst>
              <a:ext uri="{FF2B5EF4-FFF2-40B4-BE49-F238E27FC236}">
                <a16:creationId xmlns:a16="http://schemas.microsoft.com/office/drawing/2014/main" id="{9D6B9E56-C50D-4CCB-7FB1-61C9CA50FB39}"/>
              </a:ext>
            </a:extLst>
          </p:cNvPr>
          <p:cNvSpPr txBox="1"/>
          <p:nvPr/>
        </p:nvSpPr>
        <p:spPr>
          <a:xfrm>
            <a:off x="229388" y="1885635"/>
            <a:ext cx="3309525" cy="1477275"/>
          </a:xfrm>
          <a:prstGeom prst="rect">
            <a:avLst/>
          </a:prstGeom>
          <a:noFill/>
          <a:ln>
            <a:noFill/>
          </a:ln>
        </p:spPr>
        <p:txBody>
          <a:bodyPr spcFirstLastPara="1" wrap="square" lIns="91425" tIns="45694" rIns="91425" bIns="45694" anchor="t" anchorCtr="0">
            <a:spAutoFit/>
          </a:bodyPr>
          <a:lstStyle/>
          <a:p>
            <a:pPr marL="285750" indent="-285750">
              <a:buFont typeface="Arial" panose="020B0604020202020204" pitchFamily="34" charset="0"/>
              <a:buChar char="•"/>
            </a:pPr>
            <a:r>
              <a:rPr lang="es-MX" sz="1800" dirty="0">
                <a:solidFill>
                  <a:schemeClr val="lt1"/>
                </a:solidFill>
                <a:latin typeface="Barlow"/>
                <a:ea typeface="Barlow"/>
                <a:cs typeface="Barlow"/>
                <a:sym typeface="Barlow"/>
              </a:rPr>
              <a:t>Agregamos una última función que permita insertar un nuevo contacto en la agenda</a:t>
            </a:r>
            <a:r>
              <a:rPr lang="es-MX" sz="1800">
                <a:solidFill>
                  <a:schemeClr val="lt1"/>
                </a:solidFill>
                <a:latin typeface="Barlow"/>
                <a:ea typeface="Barlow"/>
                <a:cs typeface="Barlow"/>
                <a:sym typeface="Barlow"/>
              </a:rPr>
              <a:t>. </a:t>
            </a:r>
            <a:endParaRPr lang="es-MX" sz="1800" dirty="0">
              <a:solidFill>
                <a:schemeClr val="lt1"/>
              </a:solidFill>
              <a:latin typeface="Barlow"/>
              <a:ea typeface="Barlow"/>
              <a:cs typeface="Barlow"/>
              <a:sym typeface="Barlow"/>
            </a:endParaRPr>
          </a:p>
          <a:p>
            <a:pPr marL="285750" indent="-285750">
              <a:buFont typeface="Arial" panose="020B0604020202020204" pitchFamily="34" charset="0"/>
              <a:buChar char="•"/>
            </a:pPr>
            <a:endParaRPr lang="es-MX" sz="1800"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214218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34"/>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401" name="Google Shape;401;p34"/>
          <p:cNvSpPr txBox="1">
            <a:spLocks noGrp="1"/>
          </p:cNvSpPr>
          <p:nvPr>
            <p:ph type="title" idx="4294967295"/>
          </p:nvPr>
        </p:nvSpPr>
        <p:spPr>
          <a:xfrm>
            <a:off x="1042350" y="891150"/>
            <a:ext cx="45411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419" sz="5020">
                <a:latin typeface="Barlow ExtraBold"/>
                <a:ea typeface="Barlow ExtraBold"/>
                <a:cs typeface="Barlow ExtraBold"/>
                <a:sym typeface="Barlow ExtraBold"/>
              </a:rPr>
              <a:t>Comunicación</a:t>
            </a:r>
            <a:endParaRPr sz="5020">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a:latin typeface="Barlow ExtraBold"/>
              <a:ea typeface="Barlow ExtraBold"/>
              <a:cs typeface="Barlow ExtraBold"/>
              <a:sym typeface="Barlow ExtraBold"/>
            </a:endParaRPr>
          </a:p>
        </p:txBody>
      </p:sp>
      <p:sp>
        <p:nvSpPr>
          <p:cNvPr id="402" name="Google Shape;402;p34"/>
          <p:cNvSpPr txBox="1">
            <a:spLocks noGrp="1"/>
          </p:cNvSpPr>
          <p:nvPr>
            <p:ph type="body" idx="4294967295"/>
          </p:nvPr>
        </p:nvSpPr>
        <p:spPr>
          <a:xfrm>
            <a:off x="1085150" y="1809750"/>
            <a:ext cx="4541100" cy="26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800"/>
              <a:buNone/>
            </a:pPr>
            <a:r>
              <a:rPr lang="es-419" sz="1500" b="1">
                <a:solidFill>
                  <a:srgbClr val="2B1793"/>
                </a:solidFill>
              </a:rPr>
              <a:t>Foro de consultas TEC: </a:t>
            </a:r>
            <a:br>
              <a:rPr lang="es-419" sz="1500"/>
            </a:br>
            <a:r>
              <a:rPr lang="es-419" sz="1500">
                <a:solidFill>
                  <a:schemeClr val="hlink"/>
                </a:solidFill>
              </a:rPr>
              <a:t>https://campus.soysilvertech.org</a:t>
            </a:r>
            <a:endParaRPr/>
          </a:p>
          <a:p>
            <a:pPr marL="0" lvl="0" indent="0" algn="l" rtl="0">
              <a:lnSpc>
                <a:spcPct val="115000"/>
              </a:lnSpc>
              <a:spcBef>
                <a:spcPts val="1200"/>
              </a:spcBef>
              <a:spcAft>
                <a:spcPts val="0"/>
              </a:spcAft>
              <a:buSzPts val="1800"/>
              <a:buNone/>
            </a:pPr>
            <a:br>
              <a:rPr lang="es-419" sz="1500"/>
            </a:br>
            <a:r>
              <a:rPr lang="es-419" sz="1500" b="1">
                <a:solidFill>
                  <a:srgbClr val="2B1793"/>
                </a:solidFill>
              </a:rPr>
              <a:t>Mails de consulta TEC</a:t>
            </a:r>
            <a:r>
              <a:rPr lang="es-419" sz="1500"/>
              <a:t>: </a:t>
            </a:r>
            <a:r>
              <a:rPr lang="es-419" sz="1500" u="sng">
                <a:solidFill>
                  <a:schemeClr val="hlink"/>
                </a:solidFill>
                <a:hlinkClick r:id="rId4"/>
              </a:rPr>
              <a:t>consultasCOBOL@soysilvertech.org</a:t>
            </a:r>
            <a:endParaRPr sz="1500" b="1">
              <a:solidFill>
                <a:srgbClr val="00AEB2"/>
              </a:solidFill>
            </a:endParaRPr>
          </a:p>
        </p:txBody>
      </p:sp>
      <p:sp>
        <p:nvSpPr>
          <p:cNvPr id="403" name="Google Shape;403;p34"/>
          <p:cNvSpPr/>
          <p:nvPr/>
        </p:nvSpPr>
        <p:spPr>
          <a:xfrm>
            <a:off x="0" y="1037800"/>
            <a:ext cx="919200" cy="712500"/>
          </a:xfrm>
          <a:prstGeom prst="rightArrow">
            <a:avLst>
              <a:gd name="adj1" fmla="val 50000"/>
              <a:gd name="adj2" fmla="val 5000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4" name="Google Shape;404;p34"/>
          <p:cNvPicPr preferRelativeResize="0"/>
          <p:nvPr/>
        </p:nvPicPr>
        <p:blipFill rotWithShape="1">
          <a:blip r:embed="rId5">
            <a:alphaModFix/>
          </a:blip>
          <a:srcRect/>
          <a:stretch/>
        </p:blipFill>
        <p:spPr>
          <a:xfrm>
            <a:off x="5724675" y="1243200"/>
            <a:ext cx="2763075" cy="276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AEB2"/>
        </a:solidFill>
        <a:effectLst/>
      </p:bgPr>
    </p:bg>
    <p:spTree>
      <p:nvGrpSpPr>
        <p:cNvPr id="1" name="Shape 408"/>
        <p:cNvGrpSpPr/>
        <p:nvPr/>
      </p:nvGrpSpPr>
      <p:grpSpPr>
        <a:xfrm>
          <a:off x="0" y="0"/>
          <a:ext cx="0" cy="0"/>
          <a:chOff x="0" y="0"/>
          <a:chExt cx="0" cy="0"/>
        </a:xfrm>
      </p:grpSpPr>
      <p:sp>
        <p:nvSpPr>
          <p:cNvPr id="409" name="Google Shape;409;g27426469d04_9_254"/>
          <p:cNvSpPr txBox="1">
            <a:spLocks noGrp="1"/>
          </p:cNvSpPr>
          <p:nvPr>
            <p:ph type="subTitle" idx="4294967295"/>
          </p:nvPr>
        </p:nvSpPr>
        <p:spPr>
          <a:xfrm>
            <a:off x="2593538" y="4151025"/>
            <a:ext cx="3836100" cy="935700"/>
          </a:xfrm>
          <a:prstGeom prst="rect">
            <a:avLst/>
          </a:prstGeom>
          <a:noFill/>
          <a:ln>
            <a:noFill/>
          </a:ln>
        </p:spPr>
        <p:txBody>
          <a:bodyPr spcFirstLastPara="1" wrap="square" lIns="91425" tIns="91425" rIns="91425" bIns="91425" anchor="ctr" anchorCtr="0">
            <a:noAutofit/>
          </a:bodyPr>
          <a:lstStyle/>
          <a:p>
            <a:pPr marL="0" marR="0" lvl="0" indent="0" algn="ctr" rtl="0">
              <a:lnSpc>
                <a:spcPct val="75000"/>
              </a:lnSpc>
              <a:spcBef>
                <a:spcPts val="0"/>
              </a:spcBef>
              <a:spcAft>
                <a:spcPts val="1200"/>
              </a:spcAft>
              <a:buClr>
                <a:schemeClr val="dk1"/>
              </a:buClr>
              <a:buSzPts val="600"/>
              <a:buFont typeface="Barlow"/>
              <a:buNone/>
            </a:pPr>
            <a:r>
              <a:rPr lang="es-419" sz="900" b="0" i="0" u="none" strike="noStrike" cap="none">
                <a:solidFill>
                  <a:schemeClr val="lt1"/>
                </a:solidFill>
                <a:latin typeface="Barlow"/>
                <a:ea typeface="Barlow"/>
                <a:cs typeface="Barlow"/>
                <a:sym typeface="Barlow"/>
              </a:rPr>
              <a:t>Lorem ipsum dolor sit amet, consectetur adipiscing elit, sed do eiusmod tempor incididunt ut labore et dolore magna aliqua. Ut enim ad minim veniam, quis nostrud exercitation ullamco laboris nisi ut aliquip ex ea commodo consequat. </a:t>
            </a:r>
            <a:endParaRPr sz="1100" b="0" i="0" u="none" strike="noStrike" cap="none">
              <a:solidFill>
                <a:schemeClr val="lt1"/>
              </a:solidFill>
              <a:latin typeface="Arial"/>
              <a:ea typeface="Arial"/>
              <a:cs typeface="Arial"/>
              <a:sym typeface="Arial"/>
            </a:endParaRPr>
          </a:p>
        </p:txBody>
      </p:sp>
      <p:grpSp>
        <p:nvGrpSpPr>
          <p:cNvPr id="410" name="Google Shape;410;g27426469d04_9_254"/>
          <p:cNvGrpSpPr/>
          <p:nvPr/>
        </p:nvGrpSpPr>
        <p:grpSpPr>
          <a:xfrm>
            <a:off x="3736749" y="3692166"/>
            <a:ext cx="274556" cy="274542"/>
            <a:chOff x="266768" y="1721375"/>
            <a:chExt cx="397907" cy="397887"/>
          </a:xfrm>
        </p:grpSpPr>
        <p:sp>
          <p:nvSpPr>
            <p:cNvPr id="411" name="Google Shape;411;g27426469d04_9_25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g27426469d04_9_25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g27426469d04_9_254"/>
          <p:cNvGrpSpPr/>
          <p:nvPr/>
        </p:nvGrpSpPr>
        <p:grpSpPr>
          <a:xfrm>
            <a:off x="4843355" y="3692166"/>
            <a:ext cx="274542" cy="274542"/>
            <a:chOff x="1379798" y="1723250"/>
            <a:chExt cx="397887" cy="397887"/>
          </a:xfrm>
        </p:grpSpPr>
        <p:sp>
          <p:nvSpPr>
            <p:cNvPr id="414" name="Google Shape;414;g27426469d04_9_25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g27426469d04_9_25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g27426469d04_9_25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g27426469d04_9_25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8" name="Google Shape;418;g27426469d04_9_254"/>
          <p:cNvGrpSpPr/>
          <p:nvPr/>
        </p:nvGrpSpPr>
        <p:grpSpPr>
          <a:xfrm>
            <a:off x="4290072" y="3692166"/>
            <a:ext cx="274527" cy="274542"/>
            <a:chOff x="864491" y="1723250"/>
            <a:chExt cx="397866" cy="397887"/>
          </a:xfrm>
        </p:grpSpPr>
        <p:sp>
          <p:nvSpPr>
            <p:cNvPr id="419" name="Google Shape;419;g27426469d04_9_25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g27426469d04_9_25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g27426469d04_9_25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2" name="Google Shape;422;g27426469d04_9_254"/>
          <p:cNvSpPr txBox="1">
            <a:spLocks noGrp="1"/>
          </p:cNvSpPr>
          <p:nvPr>
            <p:ph type="title" idx="4294967295"/>
          </p:nvPr>
        </p:nvSpPr>
        <p:spPr>
          <a:xfrm>
            <a:off x="2325750" y="1403550"/>
            <a:ext cx="4492500" cy="1222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900"/>
              <a:buNone/>
            </a:pPr>
            <a:r>
              <a:rPr lang="es-419" sz="3500">
                <a:solidFill>
                  <a:schemeClr val="lt1"/>
                </a:solidFill>
              </a:rPr>
              <a:t>GRACIAS</a:t>
            </a:r>
            <a:endParaRPr sz="3500">
              <a:solidFill>
                <a:schemeClr val="lt1"/>
              </a:solidFill>
            </a:endParaRPr>
          </a:p>
        </p:txBody>
      </p:sp>
      <p:pic>
        <p:nvPicPr>
          <p:cNvPr id="423" name="Google Shape;423;g27426469d04_9_254"/>
          <p:cNvPicPr preferRelativeResize="0"/>
          <p:nvPr/>
        </p:nvPicPr>
        <p:blipFill rotWithShape="1">
          <a:blip r:embed="rId3">
            <a:alphaModFix/>
          </a:blip>
          <a:srcRect/>
          <a:stretch/>
        </p:blipFill>
        <p:spPr>
          <a:xfrm>
            <a:off x="3821012" y="3052951"/>
            <a:ext cx="1295928" cy="3581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959A6"/>
        </a:solidFill>
        <a:effectLst/>
      </p:bgPr>
    </p:bg>
    <p:spTree>
      <p:nvGrpSpPr>
        <p:cNvPr id="1" name="Shape 723"/>
        <p:cNvGrpSpPr/>
        <p:nvPr/>
      </p:nvGrpSpPr>
      <p:grpSpPr>
        <a:xfrm>
          <a:off x="0" y="0"/>
          <a:ext cx="0" cy="0"/>
          <a:chOff x="0" y="0"/>
          <a:chExt cx="0" cy="0"/>
        </a:xfrm>
      </p:grpSpPr>
      <p:pic>
        <p:nvPicPr>
          <p:cNvPr id="724" name="Google Shape;724;p68"/>
          <p:cNvPicPr preferRelativeResize="0"/>
          <p:nvPr/>
        </p:nvPicPr>
        <p:blipFill rotWithShape="1">
          <a:blip r:embed="rId3">
            <a:alphaModFix/>
          </a:blip>
          <a:srcRect/>
          <a:stretch/>
        </p:blipFill>
        <p:spPr>
          <a:xfrm>
            <a:off x="2810150" y="2130200"/>
            <a:ext cx="3195402" cy="88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8"/>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82" name="Google Shape;82;p18"/>
          <p:cNvSpPr txBox="1">
            <a:spLocks noGrp="1"/>
          </p:cNvSpPr>
          <p:nvPr>
            <p:ph type="title" idx="4294967295"/>
          </p:nvPr>
        </p:nvSpPr>
        <p:spPr>
          <a:xfrm>
            <a:off x="585150" y="967350"/>
            <a:ext cx="79309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5020" dirty="0">
                <a:latin typeface="Barlow ExtraBold"/>
                <a:ea typeface="Barlow ExtraBold"/>
                <a:cs typeface="Barlow ExtraBold"/>
                <a:sym typeface="Barlow ExtraBold"/>
              </a:rPr>
              <a:t>Cobol – Clase </a:t>
            </a:r>
            <a:r>
              <a:rPr lang="es-ES" sz="5020" dirty="0">
                <a:latin typeface="Barlow ExtraBold"/>
                <a:ea typeface="Barlow ExtraBold"/>
                <a:cs typeface="Barlow ExtraBold"/>
                <a:sym typeface="Barlow ExtraBold"/>
              </a:rPr>
              <a:t>21</a:t>
            </a:r>
            <a:endParaRPr sz="5020" dirty="0">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dirty="0">
              <a:latin typeface="Barlow ExtraBold"/>
              <a:ea typeface="Barlow ExtraBold"/>
              <a:cs typeface="Barlow ExtraBold"/>
              <a:sym typeface="Barlow ExtraBold"/>
            </a:endParaRPr>
          </a:p>
        </p:txBody>
      </p:sp>
      <p:sp>
        <p:nvSpPr>
          <p:cNvPr id="83" name="Google Shape;83;p18"/>
          <p:cNvSpPr txBox="1">
            <a:spLocks noGrp="1"/>
          </p:cNvSpPr>
          <p:nvPr>
            <p:ph type="body" idx="4294967295"/>
          </p:nvPr>
        </p:nvSpPr>
        <p:spPr>
          <a:xfrm>
            <a:off x="627950" y="1885950"/>
            <a:ext cx="5701200" cy="16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s-AR" sz="1800" dirty="0"/>
              <a:t>Archivos VSAM.</a:t>
            </a:r>
            <a:endParaRPr sz="1800" dirty="0"/>
          </a:p>
          <a:p>
            <a:pPr marL="0" lvl="0" indent="0" algn="l" rtl="0">
              <a:spcBef>
                <a:spcPts val="1200"/>
              </a:spcBef>
              <a:spcAft>
                <a:spcPts val="1200"/>
              </a:spcAft>
              <a:buSzPts val="1800"/>
              <a:buNone/>
            </a:pPr>
            <a:endParaRPr sz="1800" dirty="0"/>
          </a:p>
        </p:txBody>
      </p:sp>
      <p:pic>
        <p:nvPicPr>
          <p:cNvPr id="84" name="Google Shape;84;p18"/>
          <p:cNvPicPr preferRelativeResize="0"/>
          <p:nvPr/>
        </p:nvPicPr>
        <p:blipFill rotWithShape="1">
          <a:blip r:embed="rId4">
            <a:alphaModFix/>
          </a:blip>
          <a:srcRect r="21092" b="29453"/>
          <a:stretch/>
        </p:blipFill>
        <p:spPr>
          <a:xfrm>
            <a:off x="6107500" y="2428775"/>
            <a:ext cx="3036498" cy="2714726"/>
          </a:xfrm>
          <a:prstGeom prst="rect">
            <a:avLst/>
          </a:prstGeom>
          <a:noFill/>
          <a:ln>
            <a:noFill/>
          </a:ln>
        </p:spPr>
      </p:pic>
      <p:pic>
        <p:nvPicPr>
          <p:cNvPr id="2" name="Imagen 1">
            <a:extLst>
              <a:ext uri="{FF2B5EF4-FFF2-40B4-BE49-F238E27FC236}">
                <a16:creationId xmlns:a16="http://schemas.microsoft.com/office/drawing/2014/main" id="{904230BA-9E26-6D8D-FC0A-C720F9365BF6}"/>
              </a:ext>
            </a:extLst>
          </p:cNvPr>
          <p:cNvPicPr>
            <a:picLocks noChangeAspect="1"/>
          </p:cNvPicPr>
          <p:nvPr/>
        </p:nvPicPr>
        <p:blipFill>
          <a:blip r:embed="rId5"/>
          <a:stretch>
            <a:fillRect/>
          </a:stretch>
        </p:blipFill>
        <p:spPr>
          <a:xfrm>
            <a:off x="627950" y="3315902"/>
            <a:ext cx="743762" cy="7437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27426469d04_5_1"/>
          <p:cNvSpPr txBox="1"/>
          <p:nvPr/>
        </p:nvSpPr>
        <p:spPr>
          <a:xfrm>
            <a:off x="4404071" y="401115"/>
            <a:ext cx="4008600" cy="751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s-419" sz="3500" b="1">
                <a:solidFill>
                  <a:srgbClr val="000000"/>
                </a:solidFill>
                <a:latin typeface="Barlow ExtraBold"/>
                <a:ea typeface="Barlow ExtraBold"/>
                <a:cs typeface="Barlow ExtraBold"/>
                <a:sym typeface="Barlow ExtraBold"/>
              </a:rPr>
              <a:t>Reglas de la clase</a:t>
            </a:r>
            <a:endParaRPr sz="3500" b="1" dirty="0">
              <a:solidFill>
                <a:srgbClr val="000000"/>
              </a:solidFill>
              <a:latin typeface="Barlow ExtraBold"/>
              <a:ea typeface="Barlow ExtraBold"/>
              <a:cs typeface="Barlow ExtraBold"/>
              <a:sym typeface="Barlow ExtraBold"/>
            </a:endParaRPr>
          </a:p>
          <a:p>
            <a:pPr marL="0" lvl="0" indent="0" algn="l" rtl="0">
              <a:spcBef>
                <a:spcPts val="0"/>
              </a:spcBef>
              <a:spcAft>
                <a:spcPts val="0"/>
              </a:spcAft>
              <a:buNone/>
            </a:pPr>
            <a:endParaRPr sz="6060" b="1" dirty="0">
              <a:latin typeface="Barlow ExtraBold"/>
              <a:ea typeface="Barlow ExtraBold"/>
              <a:cs typeface="Barlow ExtraBold"/>
              <a:sym typeface="Barlow ExtraBold"/>
            </a:endParaRPr>
          </a:p>
        </p:txBody>
      </p:sp>
      <p:sp>
        <p:nvSpPr>
          <p:cNvPr id="65" name="Google Shape;65;g27426469d04_5_1"/>
          <p:cNvSpPr txBox="1"/>
          <p:nvPr/>
        </p:nvSpPr>
        <p:spPr>
          <a:xfrm>
            <a:off x="4833765" y="1151089"/>
            <a:ext cx="3995700" cy="84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1600"/>
              </a:spcAft>
              <a:buNone/>
            </a:pPr>
            <a:r>
              <a:rPr lang="es-419" sz="1800">
                <a:solidFill>
                  <a:srgbClr val="000000"/>
                </a:solidFill>
                <a:latin typeface="Barlow"/>
                <a:ea typeface="Barlow"/>
                <a:cs typeface="Barlow"/>
                <a:sym typeface="Barlow"/>
              </a:rPr>
              <a:t>Micrófonos apagados</a:t>
            </a:r>
            <a:endParaRPr sz="1800" dirty="0">
              <a:solidFill>
                <a:srgbClr val="000000"/>
              </a:solidFill>
              <a:latin typeface="Barlow"/>
              <a:ea typeface="Barlow"/>
              <a:cs typeface="Barlow"/>
              <a:sym typeface="Barlow"/>
            </a:endParaRPr>
          </a:p>
        </p:txBody>
      </p:sp>
      <p:pic>
        <p:nvPicPr>
          <p:cNvPr id="66" name="Google Shape;66;g27426469d04_5_1"/>
          <p:cNvPicPr preferRelativeResize="0"/>
          <p:nvPr/>
        </p:nvPicPr>
        <p:blipFill rotWithShape="1">
          <a:blip r:embed="rId3">
            <a:alphaModFix/>
          </a:blip>
          <a:srcRect/>
          <a:stretch/>
        </p:blipFill>
        <p:spPr>
          <a:xfrm>
            <a:off x="7776464" y="4432569"/>
            <a:ext cx="1182182" cy="664972"/>
          </a:xfrm>
          <a:prstGeom prst="rect">
            <a:avLst/>
          </a:prstGeom>
          <a:noFill/>
          <a:ln>
            <a:noFill/>
          </a:ln>
        </p:spPr>
      </p:pic>
      <p:sp>
        <p:nvSpPr>
          <p:cNvPr id="67" name="Google Shape;67;g27426469d04_5_1"/>
          <p:cNvSpPr txBox="1"/>
          <p:nvPr/>
        </p:nvSpPr>
        <p:spPr>
          <a:xfrm>
            <a:off x="4835239" y="1914744"/>
            <a:ext cx="3624600" cy="84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1600"/>
              </a:spcAft>
              <a:buNone/>
            </a:pPr>
            <a:r>
              <a:rPr lang="es-419" sz="1800">
                <a:solidFill>
                  <a:srgbClr val="000000"/>
                </a:solidFill>
                <a:latin typeface="Barlow"/>
                <a:ea typeface="Barlow"/>
                <a:cs typeface="Barlow"/>
                <a:sym typeface="Barlow"/>
              </a:rPr>
              <a:t>Consultas al final de la clase</a:t>
            </a:r>
            <a:endParaRPr sz="1800" dirty="0">
              <a:solidFill>
                <a:srgbClr val="000000"/>
              </a:solidFill>
              <a:latin typeface="Barlow"/>
              <a:ea typeface="Barlow"/>
              <a:cs typeface="Barlow"/>
              <a:sym typeface="Barlow"/>
            </a:endParaRPr>
          </a:p>
        </p:txBody>
      </p:sp>
      <p:sp>
        <p:nvSpPr>
          <p:cNvPr id="68" name="Google Shape;68;g27426469d04_5_1"/>
          <p:cNvSpPr txBox="1"/>
          <p:nvPr/>
        </p:nvSpPr>
        <p:spPr>
          <a:xfrm>
            <a:off x="4833765" y="2673653"/>
            <a:ext cx="3508800" cy="84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1600"/>
              </a:spcAft>
              <a:buNone/>
            </a:pPr>
            <a:r>
              <a:rPr lang="es-419" sz="1800">
                <a:solidFill>
                  <a:srgbClr val="000000"/>
                </a:solidFill>
                <a:latin typeface="Barlow"/>
                <a:ea typeface="Barlow"/>
                <a:cs typeface="Barlow"/>
                <a:sym typeface="Barlow"/>
              </a:rPr>
              <a:t>Consultas por chat</a:t>
            </a:r>
            <a:endParaRPr sz="1800" dirty="0">
              <a:solidFill>
                <a:srgbClr val="000000"/>
              </a:solidFill>
              <a:latin typeface="Barlow"/>
              <a:ea typeface="Barlow"/>
              <a:cs typeface="Barlow"/>
              <a:sym typeface="Barlow"/>
            </a:endParaRPr>
          </a:p>
        </p:txBody>
      </p:sp>
      <p:pic>
        <p:nvPicPr>
          <p:cNvPr id="69" name="Google Shape;69;g27426469d04_5_1"/>
          <p:cNvPicPr preferRelativeResize="0"/>
          <p:nvPr/>
        </p:nvPicPr>
        <p:blipFill rotWithShape="1">
          <a:blip r:embed="rId4">
            <a:alphaModFix/>
          </a:blip>
          <a:srcRect l="57110"/>
          <a:stretch/>
        </p:blipFill>
        <p:spPr>
          <a:xfrm>
            <a:off x="-1" y="0"/>
            <a:ext cx="4197899" cy="5138653"/>
          </a:xfrm>
          <a:prstGeom prst="rect">
            <a:avLst/>
          </a:prstGeom>
          <a:noFill/>
          <a:ln>
            <a:noFill/>
          </a:ln>
        </p:spPr>
      </p:pic>
      <p:pic>
        <p:nvPicPr>
          <p:cNvPr id="70" name="Google Shape;70;g27426469d04_5_1"/>
          <p:cNvPicPr preferRelativeResize="0"/>
          <p:nvPr/>
        </p:nvPicPr>
        <p:blipFill>
          <a:blip r:embed="rId5">
            <a:alphaModFix/>
          </a:blip>
          <a:stretch>
            <a:fillRect/>
          </a:stretch>
        </p:blipFill>
        <p:spPr>
          <a:xfrm>
            <a:off x="4440441" y="1154159"/>
            <a:ext cx="394803" cy="394803"/>
          </a:xfrm>
          <a:prstGeom prst="rect">
            <a:avLst/>
          </a:prstGeom>
          <a:noFill/>
          <a:ln>
            <a:noFill/>
          </a:ln>
        </p:spPr>
      </p:pic>
      <p:pic>
        <p:nvPicPr>
          <p:cNvPr id="71" name="Google Shape;71;g27426469d04_5_1"/>
          <p:cNvPicPr preferRelativeResize="0"/>
          <p:nvPr/>
        </p:nvPicPr>
        <p:blipFill>
          <a:blip r:embed="rId6">
            <a:alphaModFix/>
          </a:blip>
          <a:stretch>
            <a:fillRect/>
          </a:stretch>
        </p:blipFill>
        <p:spPr>
          <a:xfrm>
            <a:off x="4370289" y="2764746"/>
            <a:ext cx="394803" cy="394803"/>
          </a:xfrm>
          <a:prstGeom prst="rect">
            <a:avLst/>
          </a:prstGeom>
          <a:noFill/>
          <a:ln>
            <a:noFill/>
          </a:ln>
        </p:spPr>
      </p:pic>
      <p:pic>
        <p:nvPicPr>
          <p:cNvPr id="72" name="Google Shape;72;g27426469d04_5_1"/>
          <p:cNvPicPr preferRelativeResize="0"/>
          <p:nvPr/>
        </p:nvPicPr>
        <p:blipFill>
          <a:blip r:embed="rId7">
            <a:alphaModFix/>
          </a:blip>
          <a:stretch>
            <a:fillRect/>
          </a:stretch>
        </p:blipFill>
        <p:spPr>
          <a:xfrm>
            <a:off x="4370290" y="1959450"/>
            <a:ext cx="394803" cy="394803"/>
          </a:xfrm>
          <a:prstGeom prst="rect">
            <a:avLst/>
          </a:prstGeom>
          <a:noFill/>
          <a:ln>
            <a:noFill/>
          </a:ln>
        </p:spPr>
      </p:pic>
      <p:pic>
        <p:nvPicPr>
          <p:cNvPr id="73" name="Google Shape;73;g27426469d04_5_1"/>
          <p:cNvPicPr preferRelativeResize="0"/>
          <p:nvPr/>
        </p:nvPicPr>
        <p:blipFill rotWithShape="1">
          <a:blip r:embed="rId8">
            <a:alphaModFix/>
          </a:blip>
          <a:srcRect/>
          <a:stretch/>
        </p:blipFill>
        <p:spPr>
          <a:xfrm>
            <a:off x="7776464" y="3"/>
            <a:ext cx="429120" cy="429120"/>
          </a:xfrm>
          <a:prstGeom prst="rect">
            <a:avLst/>
          </a:prstGeom>
          <a:noFill/>
          <a:ln>
            <a:noFill/>
          </a:ln>
        </p:spPr>
      </p:pic>
      <p:pic>
        <p:nvPicPr>
          <p:cNvPr id="74" name="Google Shape;74;g27426469d04_5_1"/>
          <p:cNvPicPr preferRelativeResize="0"/>
          <p:nvPr/>
        </p:nvPicPr>
        <p:blipFill rotWithShape="1">
          <a:blip r:embed="rId9">
            <a:alphaModFix/>
          </a:blip>
          <a:srcRect/>
          <a:stretch/>
        </p:blipFill>
        <p:spPr>
          <a:xfrm>
            <a:off x="8899370" y="1010216"/>
            <a:ext cx="244625" cy="244625"/>
          </a:xfrm>
          <a:prstGeom prst="rect">
            <a:avLst/>
          </a:prstGeom>
          <a:noFill/>
          <a:ln>
            <a:noFill/>
          </a:ln>
        </p:spPr>
      </p:pic>
      <p:pic>
        <p:nvPicPr>
          <p:cNvPr id="75" name="Google Shape;75;g27426469d04_5_1"/>
          <p:cNvPicPr preferRelativeResize="0"/>
          <p:nvPr/>
        </p:nvPicPr>
        <p:blipFill rotWithShape="1">
          <a:blip r:embed="rId10">
            <a:alphaModFix/>
          </a:blip>
          <a:srcRect/>
          <a:stretch/>
        </p:blipFill>
        <p:spPr>
          <a:xfrm>
            <a:off x="8435023" y="140125"/>
            <a:ext cx="708977" cy="708979"/>
          </a:xfrm>
          <a:prstGeom prst="rect">
            <a:avLst/>
          </a:prstGeom>
          <a:noFill/>
          <a:ln>
            <a:noFill/>
          </a:ln>
        </p:spPr>
      </p:pic>
      <p:pic>
        <p:nvPicPr>
          <p:cNvPr id="76" name="Google Shape;76;g27426469d04_5_1"/>
          <p:cNvPicPr preferRelativeResize="0"/>
          <p:nvPr/>
        </p:nvPicPr>
        <p:blipFill rotWithShape="1">
          <a:blip r:embed="rId8">
            <a:alphaModFix/>
          </a:blip>
          <a:srcRect/>
          <a:stretch/>
        </p:blipFill>
        <p:spPr>
          <a:xfrm>
            <a:off x="4115943" y="3800793"/>
            <a:ext cx="429120" cy="429120"/>
          </a:xfrm>
          <a:prstGeom prst="rect">
            <a:avLst/>
          </a:prstGeom>
          <a:noFill/>
          <a:ln>
            <a:noFill/>
          </a:ln>
        </p:spPr>
      </p:pic>
      <p:pic>
        <p:nvPicPr>
          <p:cNvPr id="77" name="Google Shape;77;g27426469d04_5_1"/>
          <p:cNvPicPr preferRelativeResize="0"/>
          <p:nvPr/>
        </p:nvPicPr>
        <p:blipFill rotWithShape="1">
          <a:blip r:embed="rId11">
            <a:alphaModFix/>
          </a:blip>
          <a:srcRect/>
          <a:stretch/>
        </p:blipFill>
        <p:spPr>
          <a:xfrm>
            <a:off x="4452064" y="4413798"/>
            <a:ext cx="313029" cy="342964"/>
          </a:xfrm>
          <a:prstGeom prst="rect">
            <a:avLst/>
          </a:prstGeom>
          <a:noFill/>
          <a:ln>
            <a:noFill/>
          </a:ln>
        </p:spPr>
      </p:pic>
      <p:pic>
        <p:nvPicPr>
          <p:cNvPr id="78" name="Google Shape;78;g27426469d04_5_1"/>
          <p:cNvPicPr preferRelativeResize="0"/>
          <p:nvPr/>
        </p:nvPicPr>
        <p:blipFill rotWithShape="1">
          <a:blip r:embed="rId12">
            <a:alphaModFix/>
          </a:blip>
          <a:srcRect/>
          <a:stretch/>
        </p:blipFill>
        <p:spPr>
          <a:xfrm>
            <a:off x="3599605" y="4327112"/>
            <a:ext cx="516338" cy="516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p:nvPr/>
        </p:nvSpPr>
        <p:spPr>
          <a:xfrm>
            <a:off x="911778" y="1501639"/>
            <a:ext cx="1516319" cy="1674296"/>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3" name="Google Shape;93;p4"/>
          <p:cNvSpPr/>
          <p:nvPr/>
        </p:nvSpPr>
        <p:spPr>
          <a:xfrm>
            <a:off x="3750577" y="1501639"/>
            <a:ext cx="1512474" cy="1674296"/>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4" name="Google Shape;94;p4"/>
          <p:cNvSpPr/>
          <p:nvPr/>
        </p:nvSpPr>
        <p:spPr>
          <a:xfrm>
            <a:off x="6589377" y="1501639"/>
            <a:ext cx="1516640" cy="1674296"/>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5" name="Google Shape;95;p4"/>
          <p:cNvSpPr/>
          <p:nvPr/>
        </p:nvSpPr>
        <p:spPr>
          <a:xfrm>
            <a:off x="1" y="3430201"/>
            <a:ext cx="9144014" cy="67625"/>
          </a:xfrm>
          <a:custGeom>
            <a:avLst/>
            <a:gdLst/>
            <a:ahLst/>
            <a:cxnLst/>
            <a:rect l="l" t="t" r="r" b="b"/>
            <a:pathLst>
              <a:path w="22549" h="211" extrusionOk="0">
                <a:moveTo>
                  <a:pt x="0" y="1"/>
                </a:moveTo>
                <a:lnTo>
                  <a:pt x="0" y="210"/>
                </a:lnTo>
                <a:lnTo>
                  <a:pt x="22548" y="210"/>
                </a:lnTo>
                <a:lnTo>
                  <a:pt x="22548" y="1"/>
                </a:ln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6" name="Google Shape;96;p4"/>
          <p:cNvSpPr/>
          <p:nvPr/>
        </p:nvSpPr>
        <p:spPr>
          <a:xfrm>
            <a:off x="1428973" y="3325906"/>
            <a:ext cx="367544" cy="315951"/>
          </a:xfrm>
          <a:custGeom>
            <a:avLst/>
            <a:gdLst/>
            <a:ahLst/>
            <a:cxnLst/>
            <a:rect l="l" t="t" r="r" b="b"/>
            <a:pathLst>
              <a:path w="1147" h="986" extrusionOk="0">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7" name="Google Shape;97;p4"/>
          <p:cNvSpPr/>
          <p:nvPr/>
        </p:nvSpPr>
        <p:spPr>
          <a:xfrm>
            <a:off x="4279627" y="3325587"/>
            <a:ext cx="367544" cy="314672"/>
          </a:xfrm>
          <a:custGeom>
            <a:avLst/>
            <a:gdLst/>
            <a:ahLst/>
            <a:cxnLst/>
            <a:rect l="l" t="t" r="r" b="b"/>
            <a:pathLst>
              <a:path w="1147" h="982" extrusionOk="0">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8" name="Google Shape;98;p4"/>
          <p:cNvSpPr/>
          <p:nvPr/>
        </p:nvSpPr>
        <p:spPr>
          <a:xfrm>
            <a:off x="7185721" y="3325587"/>
            <a:ext cx="367544" cy="314672"/>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pic>
        <p:nvPicPr>
          <p:cNvPr id="99" name="Google Shape;99;p4"/>
          <p:cNvPicPr preferRelativeResize="0"/>
          <p:nvPr/>
        </p:nvPicPr>
        <p:blipFill rotWithShape="1">
          <a:blip r:embed="rId3">
            <a:alphaModFix/>
          </a:blip>
          <a:srcRect/>
          <a:stretch/>
        </p:blipFill>
        <p:spPr>
          <a:xfrm>
            <a:off x="7649001" y="4313125"/>
            <a:ext cx="1183300" cy="665600"/>
          </a:xfrm>
          <a:prstGeom prst="rect">
            <a:avLst/>
          </a:prstGeom>
          <a:noFill/>
          <a:ln>
            <a:noFill/>
          </a:ln>
        </p:spPr>
      </p:pic>
      <p:sp>
        <p:nvSpPr>
          <p:cNvPr id="100" name="Google Shape;100;p4"/>
          <p:cNvSpPr txBox="1">
            <a:spLocks noGrp="1"/>
          </p:cNvSpPr>
          <p:nvPr>
            <p:ph type="title" idx="4294967295"/>
          </p:nvPr>
        </p:nvSpPr>
        <p:spPr>
          <a:xfrm>
            <a:off x="0" y="427650"/>
            <a:ext cx="9144000" cy="572625"/>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28300"/>
              <a:buNone/>
            </a:pPr>
            <a:r>
              <a:rPr lang="es-419" sz="3975"/>
              <a:t>Cronograma</a:t>
            </a:r>
            <a:endParaRPr b="1" dirty="0"/>
          </a:p>
        </p:txBody>
      </p:sp>
      <p:sp>
        <p:nvSpPr>
          <p:cNvPr id="101" name="Google Shape;101;p4"/>
          <p:cNvSpPr txBox="1"/>
          <p:nvPr/>
        </p:nvSpPr>
        <p:spPr>
          <a:xfrm>
            <a:off x="1000488" y="2108743"/>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None/>
            </a:pPr>
            <a:r>
              <a:rPr lang="es-419" sz="1200" b="0" i="0" u="none" strike="noStrike" cap="none">
                <a:solidFill>
                  <a:schemeClr val="lt1"/>
                </a:solidFill>
                <a:latin typeface="Barlow"/>
                <a:ea typeface="Barlow"/>
                <a:cs typeface="Barlow"/>
                <a:sym typeface="Barlow"/>
              </a:rPr>
              <a:t>18:30</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a</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19:25</a:t>
            </a:r>
            <a:endParaRPr sz="1725" b="0" i="0" u="none" strike="noStrike" cap="none" dirty="0">
              <a:solidFill>
                <a:schemeClr val="lt1"/>
              </a:solidFill>
              <a:latin typeface="Arial"/>
              <a:ea typeface="Arial"/>
              <a:cs typeface="Arial"/>
              <a:sym typeface="Arial"/>
            </a:endParaRPr>
          </a:p>
        </p:txBody>
      </p:sp>
      <p:sp>
        <p:nvSpPr>
          <p:cNvPr id="102" name="Google Shape;102;p4"/>
          <p:cNvSpPr txBox="1"/>
          <p:nvPr/>
        </p:nvSpPr>
        <p:spPr>
          <a:xfrm>
            <a:off x="1188588" y="1550054"/>
            <a:ext cx="962775" cy="646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s-419" sz="1500" b="1" i="0" u="none" strike="noStrike" cap="none">
                <a:solidFill>
                  <a:schemeClr val="lt1"/>
                </a:solidFill>
                <a:latin typeface="Barlow"/>
                <a:ea typeface="Barlow"/>
                <a:cs typeface="Barlow"/>
                <a:sym typeface="Barlow"/>
              </a:rPr>
              <a:t>Primera Parte</a:t>
            </a:r>
            <a:endParaRPr sz="1500" b="1" i="0" u="none" strike="noStrike" cap="none" dirty="0">
              <a:solidFill>
                <a:schemeClr val="lt1"/>
              </a:solidFill>
              <a:latin typeface="Barlow"/>
              <a:ea typeface="Barlow"/>
              <a:cs typeface="Barlow"/>
              <a:sym typeface="Barlow"/>
            </a:endParaRPr>
          </a:p>
        </p:txBody>
      </p:sp>
      <p:sp>
        <p:nvSpPr>
          <p:cNvPr id="103" name="Google Shape;103;p4"/>
          <p:cNvSpPr txBox="1"/>
          <p:nvPr/>
        </p:nvSpPr>
        <p:spPr>
          <a:xfrm>
            <a:off x="6674176" y="2108744"/>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None/>
            </a:pPr>
            <a:r>
              <a:rPr lang="es-419" sz="1200" b="0" i="0" u="none" strike="noStrike" cap="none">
                <a:solidFill>
                  <a:schemeClr val="lt1"/>
                </a:solidFill>
                <a:latin typeface="Barlow"/>
                <a:ea typeface="Barlow"/>
                <a:cs typeface="Barlow"/>
                <a:sym typeface="Barlow"/>
              </a:rPr>
              <a:t>19:35</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a</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20:30</a:t>
            </a:r>
            <a:endParaRPr sz="1725" b="0" i="0" u="none" strike="noStrike" cap="none" dirty="0">
              <a:solidFill>
                <a:schemeClr val="lt1"/>
              </a:solidFill>
              <a:latin typeface="Arial"/>
              <a:ea typeface="Arial"/>
              <a:cs typeface="Arial"/>
              <a:sym typeface="Arial"/>
            </a:endParaRPr>
          </a:p>
        </p:txBody>
      </p:sp>
      <p:sp>
        <p:nvSpPr>
          <p:cNvPr id="104" name="Google Shape;104;p4"/>
          <p:cNvSpPr txBox="1"/>
          <p:nvPr/>
        </p:nvSpPr>
        <p:spPr>
          <a:xfrm>
            <a:off x="6862276" y="1511917"/>
            <a:ext cx="962775" cy="646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s-419" sz="1500" b="1" i="0" u="none" strike="noStrike" cap="none">
                <a:solidFill>
                  <a:schemeClr val="lt1"/>
                </a:solidFill>
                <a:latin typeface="Barlow"/>
                <a:ea typeface="Barlow"/>
                <a:cs typeface="Barlow"/>
                <a:sym typeface="Barlow"/>
              </a:rPr>
              <a:t>Segunda Parte</a:t>
            </a:r>
            <a:endParaRPr sz="1500" b="1" i="0" u="none" strike="noStrike" cap="none" dirty="0">
              <a:solidFill>
                <a:schemeClr val="lt1"/>
              </a:solidFill>
              <a:latin typeface="Barlow"/>
              <a:ea typeface="Barlow"/>
              <a:cs typeface="Barlow"/>
              <a:sym typeface="Barlow"/>
            </a:endParaRPr>
          </a:p>
        </p:txBody>
      </p:sp>
      <p:sp>
        <p:nvSpPr>
          <p:cNvPr id="105" name="Google Shape;105;p4"/>
          <p:cNvSpPr txBox="1"/>
          <p:nvPr/>
        </p:nvSpPr>
        <p:spPr>
          <a:xfrm>
            <a:off x="3839237" y="2108731"/>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None/>
            </a:pPr>
            <a:r>
              <a:rPr lang="es-419" sz="1200" b="0" i="0" u="none" strike="noStrike" cap="none">
                <a:solidFill>
                  <a:schemeClr val="lt1"/>
                </a:solidFill>
                <a:latin typeface="Barlow"/>
                <a:ea typeface="Barlow"/>
                <a:cs typeface="Barlow"/>
                <a:sym typeface="Barlow"/>
              </a:rPr>
              <a:t>19:25</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a</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19:35</a:t>
            </a:r>
            <a:endParaRPr sz="1725" b="0" i="0" u="none" strike="noStrike" cap="none" dirty="0">
              <a:solidFill>
                <a:schemeClr val="lt1"/>
              </a:solidFill>
              <a:latin typeface="Arial"/>
              <a:ea typeface="Arial"/>
              <a:cs typeface="Arial"/>
              <a:sym typeface="Arial"/>
            </a:endParaRPr>
          </a:p>
        </p:txBody>
      </p:sp>
      <p:sp>
        <p:nvSpPr>
          <p:cNvPr id="106" name="Google Shape;106;p4"/>
          <p:cNvSpPr txBox="1"/>
          <p:nvPr/>
        </p:nvSpPr>
        <p:spPr>
          <a:xfrm>
            <a:off x="4031865" y="1627348"/>
            <a:ext cx="962775"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s-419" sz="1500" b="1" i="0" u="none" strike="noStrike" cap="none">
                <a:solidFill>
                  <a:schemeClr val="lt1"/>
                </a:solidFill>
                <a:latin typeface="Barlow"/>
                <a:ea typeface="Barlow"/>
                <a:cs typeface="Barlow"/>
                <a:sym typeface="Barlow"/>
              </a:rPr>
              <a:t>Break</a:t>
            </a:r>
            <a:endParaRPr sz="1500" b="1" i="0" u="none" strike="noStrike" cap="none" dirty="0">
              <a:solidFill>
                <a:schemeClr val="lt1"/>
              </a:solidFill>
              <a:latin typeface="Barlow"/>
              <a:ea typeface="Barlow"/>
              <a:cs typeface="Barlow"/>
              <a:sym typeface="Barlow"/>
            </a:endParaRPr>
          </a:p>
        </p:txBody>
      </p:sp>
      <p:pic>
        <p:nvPicPr>
          <p:cNvPr id="107" name="Google Shape;107;p4"/>
          <p:cNvPicPr preferRelativeResize="0"/>
          <p:nvPr/>
        </p:nvPicPr>
        <p:blipFill rotWithShape="1">
          <a:blip r:embed="rId4">
            <a:alphaModFix/>
          </a:blip>
          <a:srcRect/>
          <a:stretch/>
        </p:blipFill>
        <p:spPr>
          <a:xfrm>
            <a:off x="2670301" y="498690"/>
            <a:ext cx="501581" cy="501581"/>
          </a:xfrm>
          <a:prstGeom prst="rect">
            <a:avLst/>
          </a:prstGeom>
          <a:noFill/>
          <a:ln>
            <a:noFill/>
          </a:ln>
        </p:spPr>
      </p:pic>
      <p:pic>
        <p:nvPicPr>
          <p:cNvPr id="108" name="Google Shape;108;p4"/>
          <p:cNvPicPr preferRelativeResize="0"/>
          <p:nvPr/>
        </p:nvPicPr>
        <p:blipFill rotWithShape="1">
          <a:blip r:embed="rId5">
            <a:alphaModFix/>
          </a:blip>
          <a:srcRect/>
          <a:stretch/>
        </p:blipFill>
        <p:spPr>
          <a:xfrm>
            <a:off x="8494238" y="2"/>
            <a:ext cx="429525" cy="429525"/>
          </a:xfrm>
          <a:prstGeom prst="rect">
            <a:avLst/>
          </a:prstGeom>
          <a:noFill/>
          <a:ln>
            <a:noFill/>
          </a:ln>
        </p:spPr>
      </p:pic>
      <p:pic>
        <p:nvPicPr>
          <p:cNvPr id="109" name="Google Shape;109;p4"/>
          <p:cNvPicPr preferRelativeResize="0"/>
          <p:nvPr/>
        </p:nvPicPr>
        <p:blipFill rotWithShape="1">
          <a:blip r:embed="rId6">
            <a:alphaModFix/>
          </a:blip>
          <a:srcRect/>
          <a:stretch/>
        </p:blipFill>
        <p:spPr>
          <a:xfrm>
            <a:off x="8494236" y="1094269"/>
            <a:ext cx="244856" cy="244856"/>
          </a:xfrm>
          <a:prstGeom prst="rect">
            <a:avLst/>
          </a:prstGeom>
          <a:noFill/>
          <a:ln>
            <a:noFill/>
          </a:ln>
        </p:spPr>
      </p:pic>
      <p:pic>
        <p:nvPicPr>
          <p:cNvPr id="110" name="Google Shape;110;p4"/>
          <p:cNvPicPr preferRelativeResize="0"/>
          <p:nvPr/>
        </p:nvPicPr>
        <p:blipFill rotWithShape="1">
          <a:blip r:embed="rId7">
            <a:alphaModFix/>
          </a:blip>
          <a:srcRect/>
          <a:stretch/>
        </p:blipFill>
        <p:spPr>
          <a:xfrm>
            <a:off x="8830676" y="613586"/>
            <a:ext cx="313325" cy="343287"/>
          </a:xfrm>
          <a:prstGeom prst="rect">
            <a:avLst/>
          </a:prstGeom>
          <a:noFill/>
          <a:ln>
            <a:noFill/>
          </a:ln>
        </p:spPr>
      </p:pic>
      <p:pic>
        <p:nvPicPr>
          <p:cNvPr id="111" name="Google Shape;111;p4"/>
          <p:cNvPicPr preferRelativeResize="0"/>
          <p:nvPr/>
        </p:nvPicPr>
        <p:blipFill rotWithShape="1">
          <a:blip r:embed="rId8">
            <a:alphaModFix/>
          </a:blip>
          <a:srcRect/>
          <a:stretch/>
        </p:blipFill>
        <p:spPr>
          <a:xfrm>
            <a:off x="7977413" y="526818"/>
            <a:ext cx="516825" cy="516825"/>
          </a:xfrm>
          <a:prstGeom prst="rect">
            <a:avLst/>
          </a:prstGeom>
          <a:noFill/>
          <a:ln>
            <a:noFill/>
          </a:ln>
        </p:spPr>
      </p:pic>
      <p:pic>
        <p:nvPicPr>
          <p:cNvPr id="112" name="Google Shape;112;p4"/>
          <p:cNvPicPr preferRelativeResize="0"/>
          <p:nvPr/>
        </p:nvPicPr>
        <p:blipFill rotWithShape="1">
          <a:blip r:embed="rId5">
            <a:alphaModFix/>
          </a:blip>
          <a:srcRect/>
          <a:stretch/>
        </p:blipFill>
        <p:spPr>
          <a:xfrm>
            <a:off x="0" y="3863402"/>
            <a:ext cx="429525" cy="429525"/>
          </a:xfrm>
          <a:prstGeom prst="rect">
            <a:avLst/>
          </a:prstGeom>
          <a:noFill/>
          <a:ln>
            <a:noFill/>
          </a:ln>
        </p:spPr>
      </p:pic>
      <p:pic>
        <p:nvPicPr>
          <p:cNvPr id="113" name="Google Shape;113;p4"/>
          <p:cNvPicPr preferRelativeResize="0"/>
          <p:nvPr/>
        </p:nvPicPr>
        <p:blipFill rotWithShape="1">
          <a:blip r:embed="rId6">
            <a:alphaModFix/>
          </a:blip>
          <a:srcRect/>
          <a:stretch/>
        </p:blipFill>
        <p:spPr>
          <a:xfrm>
            <a:off x="1123967" y="4874569"/>
            <a:ext cx="244856" cy="244856"/>
          </a:xfrm>
          <a:prstGeom prst="rect">
            <a:avLst/>
          </a:prstGeom>
          <a:noFill/>
          <a:ln>
            <a:noFill/>
          </a:ln>
        </p:spPr>
      </p:pic>
      <p:pic>
        <p:nvPicPr>
          <p:cNvPr id="114" name="Google Shape;114;p4"/>
          <p:cNvPicPr preferRelativeResize="0"/>
          <p:nvPr/>
        </p:nvPicPr>
        <p:blipFill rotWithShape="1">
          <a:blip r:embed="rId9">
            <a:alphaModFix/>
          </a:blip>
          <a:srcRect/>
          <a:stretch/>
        </p:blipFill>
        <p:spPr>
          <a:xfrm>
            <a:off x="659181" y="4003657"/>
            <a:ext cx="709646" cy="7096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p:nvPr/>
        </p:nvSpPr>
        <p:spPr>
          <a:xfrm rot="5400000">
            <a:off x="3476250" y="-3001150"/>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1" name="Google Shape;91;p19"/>
          <p:cNvPicPr preferRelativeResize="0"/>
          <p:nvPr/>
        </p:nvPicPr>
        <p:blipFill rotWithShape="1">
          <a:blip r:embed="rId3">
            <a:alphaModFix/>
          </a:blip>
          <a:srcRect r="21092" b="29453"/>
          <a:stretch/>
        </p:blipFill>
        <p:spPr>
          <a:xfrm>
            <a:off x="6107500" y="2428775"/>
            <a:ext cx="3036498" cy="2714726"/>
          </a:xfrm>
          <a:prstGeom prst="rect">
            <a:avLst/>
          </a:prstGeom>
          <a:noFill/>
          <a:ln>
            <a:noFill/>
          </a:ln>
        </p:spPr>
      </p:pic>
      <p:sp>
        <p:nvSpPr>
          <p:cNvPr id="92" name="Google Shape;92;p19"/>
          <p:cNvSpPr txBox="1">
            <a:spLocks noGrp="1"/>
          </p:cNvSpPr>
          <p:nvPr>
            <p:ph type="title" idx="4294967295"/>
          </p:nvPr>
        </p:nvSpPr>
        <p:spPr>
          <a:xfrm>
            <a:off x="1034975" y="600900"/>
            <a:ext cx="60447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¿Qué veremos hoy?</a:t>
            </a:r>
            <a:endParaRPr sz="2500" dirty="0">
              <a:solidFill>
                <a:schemeClr val="lt1"/>
              </a:solidFill>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dirty="0">
              <a:latin typeface="Barlow ExtraBold"/>
              <a:ea typeface="Barlow ExtraBold"/>
              <a:cs typeface="Barlow ExtraBold"/>
              <a:sym typeface="Barlow ExtraBold"/>
            </a:endParaRPr>
          </a:p>
        </p:txBody>
      </p:sp>
      <p:sp>
        <p:nvSpPr>
          <p:cNvPr id="93" name="Google Shape;93;p19"/>
          <p:cNvSpPr txBox="1">
            <a:spLocks noGrp="1"/>
          </p:cNvSpPr>
          <p:nvPr>
            <p:ph type="body" idx="4294967295"/>
          </p:nvPr>
        </p:nvSpPr>
        <p:spPr>
          <a:xfrm>
            <a:off x="1429774" y="1524500"/>
            <a:ext cx="3760411" cy="45717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SzPts val="1800"/>
              <a:buNone/>
            </a:pPr>
            <a:r>
              <a:rPr lang="es-419" sz="1500" dirty="0"/>
              <a:t>VSAM - Repaso.</a:t>
            </a:r>
            <a:endParaRPr sz="1500" dirty="0"/>
          </a:p>
        </p:txBody>
      </p:sp>
      <p:pic>
        <p:nvPicPr>
          <p:cNvPr id="94" name="Google Shape;94;p19"/>
          <p:cNvPicPr preferRelativeResize="0"/>
          <p:nvPr/>
        </p:nvPicPr>
        <p:blipFill rotWithShape="1">
          <a:blip r:embed="rId4">
            <a:alphaModFix/>
          </a:blip>
          <a:srcRect/>
          <a:stretch/>
        </p:blipFill>
        <p:spPr>
          <a:xfrm>
            <a:off x="921300" y="1578599"/>
            <a:ext cx="403075" cy="403075"/>
          </a:xfrm>
          <a:prstGeom prst="rect">
            <a:avLst/>
          </a:prstGeom>
          <a:noFill/>
          <a:ln>
            <a:noFill/>
          </a:ln>
        </p:spPr>
      </p:pic>
      <p:pic>
        <p:nvPicPr>
          <p:cNvPr id="103" name="Google Shape;103;p19"/>
          <p:cNvPicPr preferRelativeResize="0"/>
          <p:nvPr/>
        </p:nvPicPr>
        <p:blipFill rotWithShape="1">
          <a:blip r:embed="rId5">
            <a:alphaModFix/>
          </a:blip>
          <a:srcRect/>
          <a:stretch/>
        </p:blipFill>
        <p:spPr>
          <a:xfrm>
            <a:off x="156557" y="4436750"/>
            <a:ext cx="1183299" cy="665600"/>
          </a:xfrm>
          <a:prstGeom prst="rect">
            <a:avLst/>
          </a:prstGeom>
          <a:noFill/>
          <a:ln>
            <a:noFill/>
          </a:ln>
        </p:spPr>
      </p:pic>
      <p:sp>
        <p:nvSpPr>
          <p:cNvPr id="2" name="Google Shape;95;p19">
            <a:extLst>
              <a:ext uri="{FF2B5EF4-FFF2-40B4-BE49-F238E27FC236}">
                <a16:creationId xmlns:a16="http://schemas.microsoft.com/office/drawing/2014/main" id="{E173A7B6-D6CA-C251-767E-ED18AA7BA685}"/>
              </a:ext>
            </a:extLst>
          </p:cNvPr>
          <p:cNvSpPr txBox="1">
            <a:spLocks/>
          </p:cNvSpPr>
          <p:nvPr/>
        </p:nvSpPr>
        <p:spPr>
          <a:xfrm>
            <a:off x="1429775" y="2451010"/>
            <a:ext cx="3760410" cy="504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spcAft>
                <a:spcPts val="1200"/>
              </a:spcAft>
              <a:buFont typeface="Barlow"/>
              <a:buNone/>
            </a:pPr>
            <a:r>
              <a:rPr lang="es-419" sz="1500" dirty="0"/>
              <a:t>Ejercicios.</a:t>
            </a:r>
            <a:endParaRPr lang="es-419" sz="1500" dirty="0">
              <a:highlight>
                <a:srgbClr val="FFFF00"/>
              </a:highlight>
            </a:endParaRPr>
          </a:p>
        </p:txBody>
      </p:sp>
      <p:pic>
        <p:nvPicPr>
          <p:cNvPr id="3" name="Google Shape;96;p19">
            <a:extLst>
              <a:ext uri="{FF2B5EF4-FFF2-40B4-BE49-F238E27FC236}">
                <a16:creationId xmlns:a16="http://schemas.microsoft.com/office/drawing/2014/main" id="{0EF13809-65FA-1DCA-383D-0111996C13F1}"/>
              </a:ext>
            </a:extLst>
          </p:cNvPr>
          <p:cNvPicPr preferRelativeResize="0"/>
          <p:nvPr/>
        </p:nvPicPr>
        <p:blipFill rotWithShape="1">
          <a:blip r:embed="rId4">
            <a:alphaModFix/>
          </a:blip>
          <a:srcRect/>
          <a:stretch/>
        </p:blipFill>
        <p:spPr>
          <a:xfrm>
            <a:off x="921300" y="2505109"/>
            <a:ext cx="403075" cy="40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18" name="Google Shape;318;p41"/>
          <p:cNvSpPr txBox="1">
            <a:spLocks noGrp="1"/>
          </p:cNvSpPr>
          <p:nvPr>
            <p:ph type="title" idx="4294967295"/>
          </p:nvPr>
        </p:nvSpPr>
        <p:spPr>
          <a:xfrm>
            <a:off x="1042349" y="891150"/>
            <a:ext cx="4476135"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 sz="3600" dirty="0">
                <a:latin typeface="Barlow ExtraBold"/>
                <a:ea typeface="Barlow ExtraBold"/>
                <a:cs typeface="Barlow ExtraBold"/>
                <a:sym typeface="Barlow ExtraBold"/>
              </a:rPr>
              <a:t>Grabación Indexados</a:t>
            </a:r>
          </a:p>
        </p:txBody>
      </p:sp>
      <p:sp>
        <p:nvSpPr>
          <p:cNvPr id="319" name="Google Shape;319;p41"/>
          <p:cNvSpPr txBox="1">
            <a:spLocks noGrp="1"/>
          </p:cNvSpPr>
          <p:nvPr>
            <p:ph type="body" idx="4294967295"/>
          </p:nvPr>
        </p:nvSpPr>
        <p:spPr>
          <a:xfrm>
            <a:off x="1085150" y="2533350"/>
            <a:ext cx="4541100" cy="1929000"/>
          </a:xfrm>
          <a:prstGeom prst="rect">
            <a:avLst/>
          </a:prstGeom>
          <a:noFill/>
          <a:ln>
            <a:noFill/>
          </a:ln>
        </p:spPr>
        <p:txBody>
          <a:bodyPr spcFirstLastPara="1" wrap="square" lIns="91425" tIns="91425" rIns="91425" bIns="91425" anchor="t" anchorCtr="0">
            <a:noAutofit/>
          </a:bodyPr>
          <a:lstStyle/>
          <a:p>
            <a:pPr marL="285750" indent="-285750"/>
            <a:r>
              <a:rPr lang="es-ES" sz="1800" dirty="0"/>
              <a:t>WRITE  - Grabar registro</a:t>
            </a:r>
          </a:p>
          <a:p>
            <a:pPr marL="742950" lvl="1" indent="-285750"/>
            <a:r>
              <a:rPr lang="es-ES" sz="1800" dirty="0"/>
              <a:t> </a:t>
            </a:r>
            <a:r>
              <a:rPr lang="es-ES" sz="1200" b="1" dirty="0">
                <a:latin typeface="Courier New" panose="02070309020205020404" pitchFamily="49" charset="0"/>
                <a:cs typeface="Courier New" panose="02070309020205020404" pitchFamily="49" charset="0"/>
              </a:rPr>
              <a:t>WRITE</a:t>
            </a:r>
            <a:r>
              <a:rPr lang="es-ES" sz="1200" dirty="0">
                <a:latin typeface="Courier New" panose="02070309020205020404" pitchFamily="49" charset="0"/>
                <a:cs typeface="Courier New" panose="02070309020205020404" pitchFamily="49" charset="0"/>
              </a:rPr>
              <a:t> registro [</a:t>
            </a:r>
            <a:r>
              <a:rPr lang="es-ES" sz="1200" b="1" dirty="0">
                <a:latin typeface="Courier New" panose="02070309020205020404" pitchFamily="49" charset="0"/>
                <a:cs typeface="Courier New" panose="02070309020205020404" pitchFamily="49" charset="0"/>
              </a:rPr>
              <a:t>FROM</a:t>
            </a:r>
            <a:r>
              <a:rPr lang="es-ES" sz="1200" dirty="0">
                <a:latin typeface="Courier New" panose="02070309020205020404" pitchFamily="49" charset="0"/>
                <a:cs typeface="Courier New" panose="02070309020205020404" pitchFamily="49" charset="0"/>
              </a:rPr>
              <a:t> nombre-dato-1] .</a:t>
            </a:r>
          </a:p>
          <a:p>
            <a:pPr marL="742950" lvl="1" indent="-285750"/>
            <a:endParaRPr lang="es-ES" dirty="0"/>
          </a:p>
          <a:p>
            <a:pPr marL="285750" indent="-285750"/>
            <a:r>
              <a:rPr lang="es-ES" sz="1800" dirty="0"/>
              <a:t>REWRITE  - Actualizar registro.</a:t>
            </a:r>
          </a:p>
          <a:p>
            <a:pPr marL="742950" lvl="1" indent="-285750"/>
            <a:r>
              <a:rPr lang="es-ES" sz="1200" b="1" dirty="0">
                <a:latin typeface="Courier New" panose="02070309020205020404" pitchFamily="49" charset="0"/>
                <a:cs typeface="Courier New" panose="02070309020205020404" pitchFamily="49" charset="0"/>
              </a:rPr>
              <a:t>REWRITE</a:t>
            </a:r>
            <a:r>
              <a:rPr lang="es-ES" sz="1200" dirty="0">
                <a:latin typeface="Courier New" panose="02070309020205020404" pitchFamily="49" charset="0"/>
                <a:cs typeface="Courier New" panose="02070309020205020404" pitchFamily="49" charset="0"/>
              </a:rPr>
              <a:t> registro [</a:t>
            </a:r>
            <a:r>
              <a:rPr lang="es-ES" sz="1200" b="1" dirty="0">
                <a:latin typeface="Courier New" panose="02070309020205020404" pitchFamily="49" charset="0"/>
                <a:cs typeface="Courier New" panose="02070309020205020404" pitchFamily="49" charset="0"/>
              </a:rPr>
              <a:t>FROM</a:t>
            </a:r>
            <a:r>
              <a:rPr lang="es-ES" sz="1200" dirty="0">
                <a:latin typeface="Courier New" panose="02070309020205020404" pitchFamily="49" charset="0"/>
                <a:cs typeface="Courier New" panose="02070309020205020404" pitchFamily="49" charset="0"/>
              </a:rPr>
              <a:t> nombre-dato-1].</a:t>
            </a:r>
          </a:p>
          <a:p>
            <a:pPr marL="742950" lvl="1" indent="-285750"/>
            <a:endParaRPr lang="es-ES" sz="1800" dirty="0"/>
          </a:p>
          <a:p>
            <a:pPr marL="285750" indent="-285750"/>
            <a:r>
              <a:rPr lang="es-ES" sz="1800" dirty="0"/>
              <a:t>DELETE  - Elimina el  registro</a:t>
            </a:r>
          </a:p>
          <a:p>
            <a:pPr marL="742950" lvl="1" indent="-285750"/>
            <a:r>
              <a:rPr lang="es-ES" sz="1200" b="1" dirty="0">
                <a:latin typeface="Courier New" panose="02070309020205020404" pitchFamily="49" charset="0"/>
                <a:cs typeface="Courier New" panose="02070309020205020404" pitchFamily="49" charset="0"/>
              </a:rPr>
              <a:t>DELETE</a:t>
            </a:r>
            <a:r>
              <a:rPr lang="es-ES" sz="1200" dirty="0">
                <a:latin typeface="Courier New" panose="02070309020205020404" pitchFamily="49" charset="0"/>
                <a:cs typeface="Courier New" panose="02070309020205020404" pitchFamily="49" charset="0"/>
              </a:rPr>
              <a:t> archivo</a:t>
            </a:r>
            <a:r>
              <a:rPr lang="es-ES" sz="1200" dirty="0"/>
              <a:t>.</a:t>
            </a:r>
          </a:p>
          <a:p>
            <a:pPr marL="0" lvl="0" indent="0" algn="l" rtl="0">
              <a:spcBef>
                <a:spcPts val="1200"/>
              </a:spcBef>
              <a:spcAft>
                <a:spcPts val="1200"/>
              </a:spcAft>
              <a:buSzPts val="1800"/>
              <a:buNone/>
            </a:pPr>
            <a:endParaRPr sz="1800" dirty="0"/>
          </a:p>
        </p:txBody>
      </p:sp>
      <p:sp>
        <p:nvSpPr>
          <p:cNvPr id="320" name="Google Shape;320;p41"/>
          <p:cNvSpPr/>
          <p:nvPr/>
        </p:nvSpPr>
        <p:spPr>
          <a:xfrm>
            <a:off x="0" y="1037800"/>
            <a:ext cx="919200" cy="712500"/>
          </a:xfrm>
          <a:prstGeom prst="rightArrow">
            <a:avLst>
              <a:gd name="adj1" fmla="val 50000"/>
              <a:gd name="adj2" fmla="val 50000"/>
            </a:avLst>
          </a:prstGeom>
          <a:solidFill>
            <a:srgbClr val="695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1" name="Google Shape;321;p41"/>
          <p:cNvPicPr preferRelativeResize="0"/>
          <p:nvPr/>
        </p:nvPicPr>
        <p:blipFill rotWithShape="1">
          <a:blip r:embed="rId4">
            <a:alphaModFix/>
          </a:blip>
          <a:srcRect/>
          <a:stretch/>
        </p:blipFill>
        <p:spPr>
          <a:xfrm>
            <a:off x="5724675" y="1243200"/>
            <a:ext cx="2763075" cy="276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2"/>
          <p:cNvSpPr/>
          <p:nvPr/>
        </p:nvSpPr>
        <p:spPr>
          <a:xfrm rot="5400000">
            <a:off x="1917600" y="-1671100"/>
            <a:ext cx="584700" cy="44199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2"/>
          <p:cNvSpPr txBox="1">
            <a:spLocks noGrp="1"/>
          </p:cNvSpPr>
          <p:nvPr>
            <p:ph type="title" idx="4294967295"/>
          </p:nvPr>
        </p:nvSpPr>
        <p:spPr>
          <a:xfrm>
            <a:off x="756959" y="198190"/>
            <a:ext cx="4012500" cy="7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_tradnl" sz="2000" dirty="0">
                <a:solidFill>
                  <a:schemeClr val="lt1"/>
                </a:solidFill>
                <a:latin typeface="Barlow ExtraBold"/>
                <a:ea typeface="Barlow ExtraBold"/>
                <a:cs typeface="Barlow ExtraBold"/>
                <a:sym typeface="Barlow ExtraBold"/>
              </a:rPr>
              <a:t>GRABACIÓN DE INDEXADOS</a:t>
            </a:r>
            <a:endParaRPr lang="es-ES_tradnl" sz="4000" dirty="0">
              <a:latin typeface="Barlow ExtraBold"/>
              <a:ea typeface="Barlow ExtraBold"/>
              <a:cs typeface="Barlow ExtraBold"/>
              <a:sym typeface="Barlow ExtraBold"/>
            </a:endParaRPr>
          </a:p>
        </p:txBody>
      </p:sp>
      <p:pic>
        <p:nvPicPr>
          <p:cNvPr id="231" name="Google Shape;231;p32"/>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7" name="Google Shape;415;p17">
            <a:extLst>
              <a:ext uri="{FF2B5EF4-FFF2-40B4-BE49-F238E27FC236}">
                <a16:creationId xmlns:a16="http://schemas.microsoft.com/office/drawing/2014/main" id="{DE93A735-7C65-4210-4E7D-4610BB0DADCD}"/>
              </a:ext>
            </a:extLst>
          </p:cNvPr>
          <p:cNvSpPr txBox="1"/>
          <p:nvPr/>
        </p:nvSpPr>
        <p:spPr>
          <a:xfrm>
            <a:off x="325641" y="1123635"/>
            <a:ext cx="4012500" cy="2862270"/>
          </a:xfrm>
          <a:prstGeom prst="rect">
            <a:avLst/>
          </a:prstGeom>
          <a:noFill/>
          <a:ln>
            <a:noFill/>
          </a:ln>
        </p:spPr>
        <p:txBody>
          <a:bodyPr spcFirstLastPara="1" wrap="square" lIns="91425" tIns="45694" rIns="91425" bIns="45694" anchor="t" anchorCtr="0">
            <a:spAutoFit/>
          </a:bodyPr>
          <a:lstStyle/>
          <a:p>
            <a:r>
              <a:rPr lang="es-MX" sz="1200" b="1" dirty="0">
                <a:solidFill>
                  <a:schemeClr val="tx1"/>
                </a:solidFill>
                <a:latin typeface="Barlow" panose="00000500000000000000" pitchFamily="2" charset="0"/>
                <a:ea typeface="Barlow"/>
                <a:cs typeface="Courier New" panose="02070309020205020404" pitchFamily="49" charset="0"/>
                <a:sym typeface="Barlow"/>
              </a:rPr>
              <a:t>WRITE</a:t>
            </a:r>
          </a:p>
          <a:p>
            <a:endParaRPr lang="es-MX" sz="1200" dirty="0">
              <a:solidFill>
                <a:schemeClr val="tx1"/>
              </a:solidFill>
              <a:latin typeface="Courier New" panose="02070309020205020404" pitchFamily="49" charset="0"/>
              <a:ea typeface="Barlow"/>
              <a:cs typeface="Courier New" panose="02070309020205020404" pitchFamily="49" charset="0"/>
              <a:sym typeface="Barlow"/>
            </a:endParaRPr>
          </a:p>
          <a:p>
            <a:r>
              <a:rPr lang="es-MX" sz="1200" dirty="0">
                <a:solidFill>
                  <a:srgbClr val="00B050"/>
                </a:solidFill>
                <a:latin typeface="Courier New" panose="02070309020205020404" pitchFamily="49" charset="0"/>
                <a:ea typeface="Barlow"/>
                <a:cs typeface="Courier New" panose="02070309020205020404" pitchFamily="49" charset="0"/>
                <a:sym typeface="Barlow"/>
              </a:rPr>
              <a:t>MOVE</a:t>
            </a:r>
            <a:r>
              <a:rPr lang="es-MX" sz="1200" dirty="0">
                <a:solidFill>
                  <a:schemeClr val="tx1"/>
                </a:solidFill>
                <a:latin typeface="Courier New" panose="02070309020205020404" pitchFamily="49" charset="0"/>
                <a:ea typeface="Barlow"/>
                <a:cs typeface="Courier New" panose="02070309020205020404" pitchFamily="49" charset="0"/>
                <a:sym typeface="Barlow"/>
              </a:rPr>
              <a:t> REG-NOVEDAD </a:t>
            </a:r>
            <a:r>
              <a:rPr lang="es-MX" sz="1200" dirty="0">
                <a:solidFill>
                  <a:srgbClr val="00B050"/>
                </a:solidFill>
                <a:latin typeface="Courier New" panose="02070309020205020404" pitchFamily="49" charset="0"/>
                <a:ea typeface="Barlow"/>
                <a:cs typeface="Courier New" panose="02070309020205020404" pitchFamily="49" charset="0"/>
                <a:sym typeface="Barlow"/>
              </a:rPr>
              <a:t>TO</a:t>
            </a:r>
            <a:r>
              <a:rPr lang="es-MX" sz="1200" dirty="0">
                <a:solidFill>
                  <a:schemeClr val="tx1"/>
                </a:solidFill>
                <a:latin typeface="Courier New" panose="02070309020205020404" pitchFamily="49" charset="0"/>
                <a:ea typeface="Barlow"/>
                <a:cs typeface="Courier New" panose="02070309020205020404" pitchFamily="49" charset="0"/>
                <a:sym typeface="Barlow"/>
              </a:rPr>
              <a:t> REG-MAESTRO.</a:t>
            </a:r>
          </a:p>
          <a:p>
            <a:endParaRPr lang="es-MX" sz="1200" dirty="0">
              <a:solidFill>
                <a:schemeClr val="tx1"/>
              </a:solidFill>
              <a:latin typeface="Courier New" panose="02070309020205020404" pitchFamily="49" charset="0"/>
              <a:ea typeface="Barlow"/>
              <a:cs typeface="Courier New" panose="02070309020205020404" pitchFamily="49" charset="0"/>
              <a:sym typeface="Barlow"/>
            </a:endParaRPr>
          </a:p>
          <a:p>
            <a:r>
              <a:rPr lang="es-MX" sz="1200" dirty="0">
                <a:solidFill>
                  <a:srgbClr val="FF0000"/>
                </a:solidFill>
                <a:latin typeface="Courier New" panose="02070309020205020404" pitchFamily="49" charset="0"/>
                <a:ea typeface="Barlow"/>
                <a:cs typeface="Courier New" panose="02070309020205020404" pitchFamily="49" charset="0"/>
                <a:sym typeface="Barlow"/>
              </a:rPr>
              <a:t>WRITE</a:t>
            </a:r>
            <a:r>
              <a:rPr lang="es-MX" sz="1200" dirty="0">
                <a:solidFill>
                  <a:schemeClr val="tx1"/>
                </a:solidFill>
                <a:latin typeface="Courier New" panose="02070309020205020404" pitchFamily="49" charset="0"/>
                <a:ea typeface="Barlow"/>
                <a:cs typeface="Courier New" panose="02070309020205020404" pitchFamily="49" charset="0"/>
                <a:sym typeface="Barlow"/>
              </a:rPr>
              <a:t> REG-MAESTRO.</a:t>
            </a:r>
          </a:p>
          <a:p>
            <a:endParaRPr lang="es-MX" sz="1200" dirty="0">
              <a:solidFill>
                <a:schemeClr val="tx1"/>
              </a:solidFill>
              <a:latin typeface="Courier New" panose="02070309020205020404" pitchFamily="49" charset="0"/>
              <a:ea typeface="Barlow"/>
              <a:cs typeface="Courier New" panose="02070309020205020404" pitchFamily="49" charset="0"/>
              <a:sym typeface="Barlow"/>
            </a:endParaRPr>
          </a:p>
          <a:p>
            <a:r>
              <a:rPr lang="es-MX" sz="1200" dirty="0">
                <a:solidFill>
                  <a:srgbClr val="00B050"/>
                </a:solidFill>
                <a:latin typeface="Courier New" panose="02070309020205020404" pitchFamily="49" charset="0"/>
                <a:ea typeface="Barlow"/>
                <a:cs typeface="Courier New" panose="02070309020205020404" pitchFamily="49" charset="0"/>
                <a:sym typeface="Barlow"/>
              </a:rPr>
              <a:t>EVALUATE</a:t>
            </a:r>
            <a:r>
              <a:rPr lang="es-MX" sz="1200" dirty="0">
                <a:solidFill>
                  <a:schemeClr val="tx1"/>
                </a:solidFill>
                <a:latin typeface="Courier New" panose="02070309020205020404" pitchFamily="49" charset="0"/>
                <a:ea typeface="Barlow"/>
                <a:cs typeface="Courier New" panose="02070309020205020404" pitchFamily="49" charset="0"/>
                <a:sym typeface="Barlow"/>
              </a:rPr>
              <a:t> FS-ARCHIVO </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WHEN</a:t>
            </a:r>
            <a:r>
              <a:rPr lang="es-MX" sz="1200" dirty="0">
                <a:solidFill>
                  <a:schemeClr val="tx1"/>
                </a:solidFill>
                <a:latin typeface="Courier New" panose="02070309020205020404" pitchFamily="49" charset="0"/>
                <a:ea typeface="Barlow"/>
                <a:cs typeface="Courier New" panose="02070309020205020404" pitchFamily="49" charset="0"/>
                <a:sym typeface="Barlow"/>
              </a:rPr>
              <a:t>  0</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ADD</a:t>
            </a:r>
            <a:r>
              <a:rPr lang="es-MX" sz="1200" dirty="0">
                <a:solidFill>
                  <a:schemeClr val="tx1"/>
                </a:solidFill>
                <a:latin typeface="Courier New" panose="02070309020205020404" pitchFamily="49" charset="0"/>
                <a:ea typeface="Barlow"/>
                <a:cs typeface="Courier New" panose="02070309020205020404" pitchFamily="49" charset="0"/>
                <a:sym typeface="Barlow"/>
              </a:rPr>
              <a:t> 1 TO WS-CAN-GRABADOS</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WHEN</a:t>
            </a:r>
            <a:r>
              <a:rPr lang="es-MX" sz="1200" dirty="0">
                <a:solidFill>
                  <a:schemeClr val="tx1"/>
                </a:solidFill>
                <a:latin typeface="Courier New" panose="02070309020205020404" pitchFamily="49" charset="0"/>
                <a:ea typeface="Barlow"/>
                <a:cs typeface="Courier New" panose="02070309020205020404" pitchFamily="49" charset="0"/>
                <a:sym typeface="Barlow"/>
              </a:rPr>
              <a:t> 22</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DISPLAY</a:t>
            </a:r>
            <a:r>
              <a:rPr lang="es-MX" sz="1200" dirty="0">
                <a:solidFill>
                  <a:schemeClr val="tx1"/>
                </a:solidFill>
                <a:latin typeface="Courier New" panose="02070309020205020404" pitchFamily="49" charset="0"/>
                <a:ea typeface="Barlow"/>
                <a:cs typeface="Courier New" panose="02070309020205020404" pitchFamily="49" charset="0"/>
                <a:sym typeface="Barlow"/>
              </a:rPr>
              <a:t> ‘REGISTRO DUPLICADO ‘</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    WHEN</a:t>
            </a:r>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OTHER</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DISPLAY</a:t>
            </a:r>
            <a:r>
              <a:rPr lang="es-MX" sz="1200" dirty="0">
                <a:solidFill>
                  <a:schemeClr val="tx1"/>
                </a:solidFill>
                <a:latin typeface="Courier New" panose="02070309020205020404" pitchFamily="49" charset="0"/>
                <a:ea typeface="Barlow"/>
                <a:cs typeface="Courier New" panose="02070309020205020404" pitchFamily="49" charset="0"/>
                <a:sym typeface="Barlow"/>
              </a:rPr>
              <a:t> 'ERROR WRITE :‘ FS-ARCHIVO</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END-EVALUATE</a:t>
            </a:r>
            <a:r>
              <a:rPr lang="es-MX" sz="1200" dirty="0">
                <a:solidFill>
                  <a:schemeClr val="tx1"/>
                </a:solidFill>
                <a:latin typeface="Courier New" panose="02070309020205020404" pitchFamily="49" charset="0"/>
                <a:ea typeface="Barlow"/>
                <a:cs typeface="Courier New" panose="02070309020205020404" pitchFamily="49" charset="0"/>
                <a:sym typeface="Barlow"/>
              </a:rPr>
              <a:t>.</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p>
        </p:txBody>
      </p:sp>
      <p:sp>
        <p:nvSpPr>
          <p:cNvPr id="8" name="Google Shape;415;p17">
            <a:extLst>
              <a:ext uri="{FF2B5EF4-FFF2-40B4-BE49-F238E27FC236}">
                <a16:creationId xmlns:a16="http://schemas.microsoft.com/office/drawing/2014/main" id="{5D5C7DA1-B962-7FCB-4005-71F6C74BB545}"/>
              </a:ext>
            </a:extLst>
          </p:cNvPr>
          <p:cNvSpPr txBox="1"/>
          <p:nvPr/>
        </p:nvSpPr>
        <p:spPr>
          <a:xfrm>
            <a:off x="4299285" y="1123635"/>
            <a:ext cx="4844716" cy="4154931"/>
          </a:xfrm>
          <a:prstGeom prst="rect">
            <a:avLst/>
          </a:prstGeom>
          <a:noFill/>
          <a:ln>
            <a:noFill/>
          </a:ln>
        </p:spPr>
        <p:txBody>
          <a:bodyPr spcFirstLastPara="1" wrap="square" lIns="91425" tIns="45694" rIns="91425" bIns="45694" anchor="t" anchorCtr="0">
            <a:spAutoFit/>
          </a:bodyPr>
          <a:lstStyle/>
          <a:p>
            <a:r>
              <a:rPr lang="es-MX" sz="1200" b="1" dirty="0">
                <a:solidFill>
                  <a:schemeClr val="tx1"/>
                </a:solidFill>
                <a:latin typeface="Barlow" panose="00000500000000000000" pitchFamily="2" charset="0"/>
                <a:ea typeface="Barlow"/>
                <a:cs typeface="Courier New" panose="02070309020205020404" pitchFamily="49" charset="0"/>
                <a:sym typeface="Barlow"/>
              </a:rPr>
              <a:t>REWRITE</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MOVE</a:t>
            </a:r>
            <a:r>
              <a:rPr lang="es-MX" sz="1200" dirty="0">
                <a:solidFill>
                  <a:schemeClr val="tx1"/>
                </a:solidFill>
                <a:latin typeface="Courier New" panose="02070309020205020404" pitchFamily="49" charset="0"/>
                <a:ea typeface="Barlow"/>
                <a:cs typeface="Courier New" panose="02070309020205020404" pitchFamily="49" charset="0"/>
                <a:sym typeface="Barlow"/>
              </a:rPr>
              <a:t> NOV-CLAVE </a:t>
            </a:r>
            <a:r>
              <a:rPr lang="es-MX" sz="1200" dirty="0">
                <a:solidFill>
                  <a:srgbClr val="00B050"/>
                </a:solidFill>
                <a:latin typeface="Courier New" panose="02070309020205020404" pitchFamily="49" charset="0"/>
                <a:ea typeface="Barlow"/>
                <a:cs typeface="Courier New" panose="02070309020205020404" pitchFamily="49" charset="0"/>
                <a:sym typeface="Barlow"/>
              </a:rPr>
              <a:t>TO</a:t>
            </a:r>
            <a:r>
              <a:rPr lang="es-MX" sz="1200" dirty="0">
                <a:solidFill>
                  <a:schemeClr val="tx1"/>
                </a:solidFill>
                <a:latin typeface="Courier New" panose="02070309020205020404" pitchFamily="49" charset="0"/>
                <a:ea typeface="Barlow"/>
                <a:cs typeface="Courier New" panose="02070309020205020404" pitchFamily="49" charset="0"/>
                <a:sym typeface="Barlow"/>
              </a:rPr>
              <a:t> MAE-LEGAJO.</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READ</a:t>
            </a:r>
            <a:r>
              <a:rPr lang="es-MX" sz="1200" dirty="0">
                <a:solidFill>
                  <a:schemeClr val="tx1"/>
                </a:solidFill>
                <a:latin typeface="Courier New" panose="02070309020205020404" pitchFamily="49" charset="0"/>
                <a:ea typeface="Barlow"/>
                <a:cs typeface="Courier New" panose="02070309020205020404" pitchFamily="49" charset="0"/>
                <a:sym typeface="Barlow"/>
              </a:rPr>
              <a:t> MAESTRO </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EVALUATE</a:t>
            </a:r>
            <a:r>
              <a:rPr lang="es-MX" sz="1200" dirty="0">
                <a:solidFill>
                  <a:schemeClr val="tx1"/>
                </a:solidFill>
                <a:latin typeface="Courier New" panose="02070309020205020404" pitchFamily="49" charset="0"/>
                <a:ea typeface="Barlow"/>
                <a:cs typeface="Courier New" panose="02070309020205020404" pitchFamily="49" charset="0"/>
                <a:sym typeface="Barlow"/>
              </a:rPr>
              <a:t> FS-ARCHIVO</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WHEN</a:t>
            </a:r>
            <a:r>
              <a:rPr lang="es-MX" sz="1200" dirty="0">
                <a:solidFill>
                  <a:schemeClr val="tx1"/>
                </a:solidFill>
                <a:latin typeface="Courier New" panose="02070309020205020404" pitchFamily="49" charset="0"/>
                <a:ea typeface="Barlow"/>
                <a:cs typeface="Courier New" panose="02070309020205020404" pitchFamily="49" charset="0"/>
                <a:sym typeface="Barlow"/>
              </a:rPr>
              <a:t>  0</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PERFORM 000-MODIFICO </a:t>
            </a:r>
            <a:r>
              <a:rPr lang="es-MX" sz="1200" dirty="0">
                <a:solidFill>
                  <a:srgbClr val="00B050"/>
                </a:solidFill>
                <a:latin typeface="Courier New" panose="02070309020205020404" pitchFamily="49" charset="0"/>
                <a:ea typeface="Barlow"/>
                <a:cs typeface="Courier New" panose="02070309020205020404" pitchFamily="49" charset="0"/>
                <a:sym typeface="Barlow"/>
              </a:rPr>
              <a:t>THRU</a:t>
            </a:r>
            <a:r>
              <a:rPr lang="es-MX" sz="1200" dirty="0">
                <a:solidFill>
                  <a:schemeClr val="tx1"/>
                </a:solidFill>
                <a:latin typeface="Courier New" panose="02070309020205020404" pitchFamily="49" charset="0"/>
                <a:ea typeface="Barlow"/>
                <a:cs typeface="Courier New" panose="02070309020205020404" pitchFamily="49" charset="0"/>
                <a:sym typeface="Barlow"/>
              </a:rPr>
              <a:t> 000-MODIFICO-EXIT</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PERFORM 100-REGRABO </a:t>
            </a:r>
            <a:r>
              <a:rPr lang="es-MX" sz="1200" dirty="0">
                <a:solidFill>
                  <a:srgbClr val="00B050"/>
                </a:solidFill>
                <a:latin typeface="Courier New" panose="02070309020205020404" pitchFamily="49" charset="0"/>
                <a:ea typeface="Barlow"/>
                <a:cs typeface="Courier New" panose="02070309020205020404" pitchFamily="49" charset="0"/>
                <a:sym typeface="Barlow"/>
              </a:rPr>
              <a:t>THRU</a:t>
            </a:r>
            <a:r>
              <a:rPr lang="es-MX" sz="1200" dirty="0">
                <a:solidFill>
                  <a:schemeClr val="tx1"/>
                </a:solidFill>
                <a:latin typeface="Courier New" panose="02070309020205020404" pitchFamily="49" charset="0"/>
                <a:ea typeface="Barlow"/>
                <a:cs typeface="Courier New" panose="02070309020205020404" pitchFamily="49" charset="0"/>
                <a:sym typeface="Barlow"/>
              </a:rPr>
              <a:t> 100-REGRABO-EXIT</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WHEN</a:t>
            </a:r>
            <a:r>
              <a:rPr lang="es-MX" sz="1200" dirty="0">
                <a:solidFill>
                  <a:schemeClr val="tx1"/>
                </a:solidFill>
                <a:latin typeface="Courier New" panose="02070309020205020404" pitchFamily="49" charset="0"/>
                <a:ea typeface="Barlow"/>
                <a:cs typeface="Courier New" panose="02070309020205020404" pitchFamily="49" charset="0"/>
                <a:sym typeface="Barlow"/>
              </a:rPr>
              <a:t> 23</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DISPLAY ‘REGISTRO INEXISTENTE:‘      </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WHEN</a:t>
            </a:r>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OTHER</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DISPLAY 'ERROR READ: ‘FS-ARCHIVO</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END-EVALUATE</a:t>
            </a:r>
            <a:r>
              <a:rPr lang="es-MX" sz="1200" dirty="0">
                <a:solidFill>
                  <a:schemeClr val="tx1"/>
                </a:solidFill>
                <a:latin typeface="Courier New" panose="02070309020205020404" pitchFamily="49" charset="0"/>
                <a:ea typeface="Barlow"/>
                <a:cs typeface="Courier New" panose="02070309020205020404" pitchFamily="49" charset="0"/>
                <a:sym typeface="Barlow"/>
              </a:rPr>
              <a:t>.</a:t>
            </a:r>
          </a:p>
          <a:p>
            <a:endParaRPr lang="es-MX" sz="1200" dirty="0">
              <a:solidFill>
                <a:schemeClr val="tx1"/>
              </a:solidFill>
              <a:latin typeface="Courier New" panose="02070309020205020404" pitchFamily="49" charset="0"/>
              <a:ea typeface="Barlow"/>
              <a:cs typeface="Courier New" panose="02070309020205020404" pitchFamily="49" charset="0"/>
              <a:sym typeface="Barlow"/>
            </a:endParaRPr>
          </a:p>
          <a:p>
            <a:r>
              <a:rPr lang="es-MX" sz="1200" dirty="0">
                <a:solidFill>
                  <a:schemeClr val="tx1"/>
                </a:solidFill>
                <a:latin typeface="Courier New" panose="02070309020205020404" pitchFamily="49" charset="0"/>
                <a:ea typeface="Barlow"/>
                <a:cs typeface="Courier New" panose="02070309020205020404" pitchFamily="49" charset="0"/>
                <a:sym typeface="Barlow"/>
              </a:rPr>
              <a:t> 100-REGRABO.  </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FF0000"/>
                </a:solidFill>
                <a:latin typeface="Courier New" panose="02070309020205020404" pitchFamily="49" charset="0"/>
                <a:ea typeface="Barlow"/>
                <a:cs typeface="Courier New" panose="02070309020205020404" pitchFamily="49" charset="0"/>
                <a:sym typeface="Barlow"/>
              </a:rPr>
              <a:t>REWRITE</a:t>
            </a:r>
            <a:r>
              <a:rPr lang="es-MX" sz="1200" dirty="0">
                <a:solidFill>
                  <a:schemeClr val="tx1"/>
                </a:solidFill>
                <a:latin typeface="Courier New" panose="02070309020205020404" pitchFamily="49" charset="0"/>
                <a:ea typeface="Barlow"/>
                <a:cs typeface="Courier New" panose="02070309020205020404" pitchFamily="49" charset="0"/>
                <a:sym typeface="Barlow"/>
              </a:rPr>
              <a:t> R-MAESTRO.</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IF</a:t>
            </a:r>
            <a:r>
              <a:rPr lang="es-MX" sz="1200" dirty="0">
                <a:solidFill>
                  <a:schemeClr val="tx1"/>
                </a:solidFill>
                <a:latin typeface="Courier New" panose="02070309020205020404" pitchFamily="49" charset="0"/>
                <a:ea typeface="Barlow"/>
                <a:cs typeface="Courier New" panose="02070309020205020404" pitchFamily="49" charset="0"/>
                <a:sym typeface="Barlow"/>
              </a:rPr>
              <a:t> FS-ARCHIVO =  ZERO</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ADD</a:t>
            </a:r>
            <a:r>
              <a:rPr lang="es-MX" sz="1200" dirty="0">
                <a:solidFill>
                  <a:schemeClr val="tx1"/>
                </a:solidFill>
                <a:latin typeface="Courier New" panose="02070309020205020404" pitchFamily="49" charset="0"/>
                <a:ea typeface="Barlow"/>
                <a:cs typeface="Courier New" panose="02070309020205020404" pitchFamily="49" charset="0"/>
                <a:sym typeface="Barlow"/>
              </a:rPr>
              <a:t> 1 </a:t>
            </a:r>
            <a:r>
              <a:rPr lang="es-MX" sz="1200" dirty="0">
                <a:solidFill>
                  <a:srgbClr val="00B050"/>
                </a:solidFill>
                <a:latin typeface="Courier New" panose="02070309020205020404" pitchFamily="49" charset="0"/>
                <a:ea typeface="Barlow"/>
                <a:cs typeface="Courier New" panose="02070309020205020404" pitchFamily="49" charset="0"/>
                <a:sym typeface="Barlow"/>
              </a:rPr>
              <a:t>TO</a:t>
            </a:r>
            <a:r>
              <a:rPr lang="es-MX" sz="1200" dirty="0">
                <a:solidFill>
                  <a:schemeClr val="tx1"/>
                </a:solidFill>
                <a:latin typeface="Courier New" panose="02070309020205020404" pitchFamily="49" charset="0"/>
                <a:ea typeface="Barlow"/>
                <a:cs typeface="Courier New" panose="02070309020205020404" pitchFamily="49" charset="0"/>
                <a:sym typeface="Barlow"/>
              </a:rPr>
              <a:t> WS-CAN-GRABADO</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ELSE</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DISPLAY</a:t>
            </a:r>
            <a:r>
              <a:rPr lang="es-MX" sz="1200" dirty="0">
                <a:solidFill>
                  <a:schemeClr val="tx1"/>
                </a:solidFill>
                <a:latin typeface="Courier New" panose="02070309020205020404" pitchFamily="49" charset="0"/>
                <a:ea typeface="Barlow"/>
                <a:cs typeface="Courier New" panose="02070309020205020404" pitchFamily="49" charset="0"/>
                <a:sym typeface="Barlow"/>
              </a:rPr>
              <a:t> 'ERROR REWRITE :‘ FS-ARCHIVO</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END-IF</a:t>
            </a:r>
            <a:r>
              <a:rPr lang="es-MX" sz="1200" dirty="0">
                <a:solidFill>
                  <a:schemeClr val="tx1"/>
                </a:solidFill>
                <a:latin typeface="Courier New" panose="02070309020205020404" pitchFamily="49" charset="0"/>
                <a:ea typeface="Barlow"/>
                <a:cs typeface="Courier New" panose="02070309020205020404" pitchFamily="49" charset="0"/>
                <a:sym typeface="Barlow"/>
              </a:rPr>
              <a:t>.</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100-REGRABO-EXIT. </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p>
        </p:txBody>
      </p:sp>
    </p:spTree>
    <p:extLst>
      <p:ext uri="{BB962C8B-B14F-4D97-AF65-F5344CB8AC3E}">
        <p14:creationId xmlns:p14="http://schemas.microsoft.com/office/powerpoint/2010/main" val="286013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2"/>
          <p:cNvSpPr/>
          <p:nvPr/>
        </p:nvSpPr>
        <p:spPr>
          <a:xfrm rot="5400000">
            <a:off x="1917600" y="-1671100"/>
            <a:ext cx="584700" cy="44199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2"/>
          <p:cNvSpPr txBox="1">
            <a:spLocks noGrp="1"/>
          </p:cNvSpPr>
          <p:nvPr>
            <p:ph type="title" idx="4294967295"/>
          </p:nvPr>
        </p:nvSpPr>
        <p:spPr>
          <a:xfrm>
            <a:off x="756959" y="198190"/>
            <a:ext cx="4012500" cy="7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_tradnl" sz="2000" dirty="0">
                <a:solidFill>
                  <a:schemeClr val="lt1"/>
                </a:solidFill>
                <a:latin typeface="Barlow ExtraBold"/>
                <a:ea typeface="Barlow ExtraBold"/>
                <a:cs typeface="Barlow ExtraBold"/>
                <a:sym typeface="Barlow ExtraBold"/>
              </a:rPr>
              <a:t>ELIMINAR REGISTROS</a:t>
            </a:r>
            <a:endParaRPr lang="es-ES_tradnl" sz="4000" dirty="0">
              <a:latin typeface="Barlow ExtraBold"/>
              <a:ea typeface="Barlow ExtraBold"/>
              <a:cs typeface="Barlow ExtraBold"/>
              <a:sym typeface="Barlow ExtraBold"/>
            </a:endParaRPr>
          </a:p>
        </p:txBody>
      </p:sp>
      <p:pic>
        <p:nvPicPr>
          <p:cNvPr id="231" name="Google Shape;231;p32"/>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7" name="Google Shape;415;p17">
            <a:extLst>
              <a:ext uri="{FF2B5EF4-FFF2-40B4-BE49-F238E27FC236}">
                <a16:creationId xmlns:a16="http://schemas.microsoft.com/office/drawing/2014/main" id="{DE93A735-7C65-4210-4E7D-4610BB0DADCD}"/>
              </a:ext>
            </a:extLst>
          </p:cNvPr>
          <p:cNvSpPr txBox="1"/>
          <p:nvPr/>
        </p:nvSpPr>
        <p:spPr>
          <a:xfrm>
            <a:off x="349704" y="1123635"/>
            <a:ext cx="5970885" cy="2862270"/>
          </a:xfrm>
          <a:prstGeom prst="rect">
            <a:avLst/>
          </a:prstGeom>
          <a:noFill/>
          <a:ln>
            <a:noFill/>
          </a:ln>
        </p:spPr>
        <p:txBody>
          <a:bodyPr spcFirstLastPara="1" wrap="square" lIns="91425" tIns="45694" rIns="91425" bIns="45694" anchor="t" anchorCtr="0">
            <a:spAutoFit/>
          </a:bodyPr>
          <a:lstStyle/>
          <a:p>
            <a:r>
              <a:rPr lang="es-MX" sz="1200" b="1" dirty="0">
                <a:solidFill>
                  <a:schemeClr val="tx1"/>
                </a:solidFill>
                <a:latin typeface="Barlow" panose="00000500000000000000" pitchFamily="2" charset="0"/>
                <a:ea typeface="Barlow"/>
                <a:cs typeface="Courier New" panose="02070309020205020404" pitchFamily="49" charset="0"/>
                <a:sym typeface="Barlow"/>
              </a:rPr>
              <a:t>DELETE</a:t>
            </a:r>
          </a:p>
          <a:p>
            <a:endParaRPr lang="es-MX" sz="1200" dirty="0">
              <a:solidFill>
                <a:schemeClr val="tx1"/>
              </a:solidFill>
              <a:latin typeface="Barlow" panose="00000500000000000000" pitchFamily="2" charset="0"/>
              <a:ea typeface="Barlow"/>
              <a:cs typeface="Courier New" panose="02070309020205020404" pitchFamily="49" charset="0"/>
              <a:sym typeface="Barlow"/>
            </a:endParaRPr>
          </a:p>
          <a:p>
            <a:r>
              <a:rPr lang="es-MX" sz="1200" dirty="0">
                <a:solidFill>
                  <a:srgbClr val="00B050"/>
                </a:solidFill>
                <a:latin typeface="Courier New" panose="02070309020205020404" pitchFamily="49" charset="0"/>
                <a:ea typeface="Barlow"/>
                <a:cs typeface="Courier New" panose="02070309020205020404" pitchFamily="49" charset="0"/>
                <a:sym typeface="Barlow"/>
              </a:rPr>
              <a:t>MOVE</a:t>
            </a:r>
            <a:r>
              <a:rPr lang="es-MX" sz="1200" dirty="0">
                <a:solidFill>
                  <a:schemeClr val="tx1"/>
                </a:solidFill>
                <a:latin typeface="Courier New" panose="02070309020205020404" pitchFamily="49" charset="0"/>
                <a:ea typeface="Barlow"/>
                <a:cs typeface="Courier New" panose="02070309020205020404" pitchFamily="49" charset="0"/>
                <a:sym typeface="Barlow"/>
              </a:rPr>
              <a:t> WS-NOVEDAD TO CLAVE-MAESTRO.</a:t>
            </a:r>
          </a:p>
          <a:p>
            <a:endParaRPr lang="es-MX" sz="1200" dirty="0">
              <a:solidFill>
                <a:schemeClr val="tx1"/>
              </a:solidFill>
              <a:latin typeface="Courier New" panose="02070309020205020404" pitchFamily="49" charset="0"/>
              <a:ea typeface="Barlow"/>
              <a:cs typeface="Courier New" panose="02070309020205020404" pitchFamily="49" charset="0"/>
              <a:sym typeface="Barlow"/>
            </a:endParaRPr>
          </a:p>
          <a:p>
            <a:r>
              <a:rPr lang="es-MX" sz="1200" dirty="0">
                <a:solidFill>
                  <a:srgbClr val="00B050"/>
                </a:solidFill>
                <a:latin typeface="Courier New" panose="02070309020205020404" pitchFamily="49" charset="0"/>
                <a:ea typeface="Barlow"/>
                <a:cs typeface="Courier New" panose="02070309020205020404" pitchFamily="49" charset="0"/>
                <a:sym typeface="Barlow"/>
              </a:rPr>
              <a:t>READ</a:t>
            </a:r>
            <a:r>
              <a:rPr lang="es-MX" sz="1200" dirty="0">
                <a:solidFill>
                  <a:schemeClr val="tx1"/>
                </a:solidFill>
                <a:latin typeface="Courier New" panose="02070309020205020404" pitchFamily="49" charset="0"/>
                <a:ea typeface="Barlow"/>
                <a:cs typeface="Courier New" panose="02070309020205020404" pitchFamily="49" charset="0"/>
                <a:sym typeface="Barlow"/>
              </a:rPr>
              <a:t> MAESTRO.</a:t>
            </a:r>
          </a:p>
          <a:p>
            <a:endParaRPr lang="es-MX" sz="1200" dirty="0">
              <a:solidFill>
                <a:schemeClr val="tx1"/>
              </a:solidFill>
              <a:latin typeface="Courier New" panose="02070309020205020404" pitchFamily="49" charset="0"/>
              <a:ea typeface="Barlow"/>
              <a:cs typeface="Courier New" panose="02070309020205020404" pitchFamily="49" charset="0"/>
              <a:sym typeface="Barlow"/>
            </a:endParaRPr>
          </a:p>
          <a:p>
            <a:r>
              <a:rPr lang="es-MX" sz="1200" dirty="0">
                <a:solidFill>
                  <a:srgbClr val="00B050"/>
                </a:solidFill>
                <a:latin typeface="Courier New" panose="02070309020205020404" pitchFamily="49" charset="0"/>
                <a:ea typeface="Barlow"/>
                <a:cs typeface="Courier New" panose="02070309020205020404" pitchFamily="49" charset="0"/>
                <a:sym typeface="Barlow"/>
              </a:rPr>
              <a:t>EVALUATE</a:t>
            </a:r>
            <a:r>
              <a:rPr lang="es-MX" sz="1200" dirty="0">
                <a:solidFill>
                  <a:schemeClr val="tx1"/>
                </a:solidFill>
                <a:latin typeface="Courier New" panose="02070309020205020404" pitchFamily="49" charset="0"/>
                <a:ea typeface="Barlow"/>
                <a:cs typeface="Courier New" panose="02070309020205020404" pitchFamily="49" charset="0"/>
                <a:sym typeface="Barlow"/>
              </a:rPr>
              <a:t> FS-ARCHIVO </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WHEN</a:t>
            </a:r>
            <a:r>
              <a:rPr lang="es-MX" sz="1200" dirty="0">
                <a:solidFill>
                  <a:schemeClr val="tx1"/>
                </a:solidFill>
                <a:latin typeface="Courier New" panose="02070309020205020404" pitchFamily="49" charset="0"/>
                <a:ea typeface="Barlow"/>
                <a:cs typeface="Courier New" panose="02070309020205020404" pitchFamily="49" charset="0"/>
                <a:sym typeface="Barlow"/>
              </a:rPr>
              <a:t>  0</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    ADD</a:t>
            </a:r>
            <a:r>
              <a:rPr lang="es-MX" sz="1200" dirty="0">
                <a:solidFill>
                  <a:schemeClr val="tx1"/>
                </a:solidFill>
                <a:latin typeface="Courier New" panose="02070309020205020404" pitchFamily="49" charset="0"/>
                <a:ea typeface="Barlow"/>
                <a:cs typeface="Courier New" panose="02070309020205020404" pitchFamily="49" charset="0"/>
                <a:sym typeface="Barlow"/>
              </a:rPr>
              <a:t> 1 </a:t>
            </a:r>
            <a:r>
              <a:rPr lang="es-MX" sz="1200" dirty="0">
                <a:solidFill>
                  <a:srgbClr val="00B050"/>
                </a:solidFill>
                <a:latin typeface="Courier New" panose="02070309020205020404" pitchFamily="49" charset="0"/>
                <a:ea typeface="Barlow"/>
                <a:cs typeface="Courier New" panose="02070309020205020404" pitchFamily="49" charset="0"/>
                <a:sym typeface="Barlow"/>
              </a:rPr>
              <a:t>TO</a:t>
            </a:r>
            <a:r>
              <a:rPr lang="es-MX" sz="1200" dirty="0">
                <a:solidFill>
                  <a:schemeClr val="tx1"/>
                </a:solidFill>
                <a:latin typeface="Courier New" panose="02070309020205020404" pitchFamily="49" charset="0"/>
                <a:ea typeface="Barlow"/>
                <a:cs typeface="Courier New" panose="02070309020205020404" pitchFamily="49" charset="0"/>
                <a:sym typeface="Barlow"/>
              </a:rPr>
              <a:t> WS-CANT-ELIMINADOS</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FF0000"/>
                </a:solidFill>
                <a:latin typeface="Courier New" panose="02070309020205020404" pitchFamily="49" charset="0"/>
                <a:ea typeface="Barlow"/>
                <a:cs typeface="Courier New" panose="02070309020205020404" pitchFamily="49" charset="0"/>
                <a:sym typeface="Barlow"/>
              </a:rPr>
              <a:t>DELETE</a:t>
            </a:r>
            <a:r>
              <a:rPr lang="es-MX" sz="1200" dirty="0">
                <a:solidFill>
                  <a:schemeClr val="tx1"/>
                </a:solidFill>
                <a:latin typeface="Courier New" panose="02070309020205020404" pitchFamily="49" charset="0"/>
                <a:ea typeface="Barlow"/>
                <a:cs typeface="Courier New" panose="02070309020205020404" pitchFamily="49" charset="0"/>
                <a:sym typeface="Barlow"/>
              </a:rPr>
              <a:t> MAESTRO</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WHEN</a:t>
            </a:r>
            <a:r>
              <a:rPr lang="es-MX" sz="1200" dirty="0">
                <a:solidFill>
                  <a:schemeClr val="tx1"/>
                </a:solidFill>
                <a:latin typeface="Courier New" panose="02070309020205020404" pitchFamily="49" charset="0"/>
                <a:ea typeface="Barlow"/>
                <a:cs typeface="Courier New" panose="02070309020205020404" pitchFamily="49" charset="0"/>
                <a:sym typeface="Barlow"/>
              </a:rPr>
              <a:t> 23</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DISPLAY</a:t>
            </a:r>
            <a:r>
              <a:rPr lang="es-MX" sz="1200" dirty="0">
                <a:solidFill>
                  <a:schemeClr val="tx1"/>
                </a:solidFill>
                <a:latin typeface="Courier New" panose="02070309020205020404" pitchFamily="49" charset="0"/>
                <a:ea typeface="Barlow"/>
                <a:cs typeface="Courier New" panose="02070309020205020404" pitchFamily="49" charset="0"/>
                <a:sym typeface="Barlow"/>
              </a:rPr>
              <a:t> ‘REGISTRO INEXISTENTE.‘</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WHEN</a:t>
            </a:r>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OTHER</a:t>
            </a:r>
          </a:p>
          <a:p>
            <a:r>
              <a:rPr lang="es-MX" sz="1200" dirty="0">
                <a:solidFill>
                  <a:schemeClr val="tx1"/>
                </a:solidFill>
                <a:latin typeface="Courier New" panose="02070309020205020404" pitchFamily="49" charset="0"/>
                <a:ea typeface="Barlow"/>
                <a:cs typeface="Courier New" panose="02070309020205020404" pitchFamily="49" charset="0"/>
                <a:sym typeface="Barlow"/>
              </a:rPr>
              <a:t>       </a:t>
            </a:r>
            <a:r>
              <a:rPr lang="es-MX" sz="1200" dirty="0">
                <a:solidFill>
                  <a:srgbClr val="00B050"/>
                </a:solidFill>
                <a:latin typeface="Courier New" panose="02070309020205020404" pitchFamily="49" charset="0"/>
                <a:ea typeface="Barlow"/>
                <a:cs typeface="Courier New" panose="02070309020205020404" pitchFamily="49" charset="0"/>
                <a:sym typeface="Barlow"/>
              </a:rPr>
              <a:t>DISPLAY</a:t>
            </a:r>
            <a:r>
              <a:rPr lang="es-MX" sz="1200" dirty="0">
                <a:solidFill>
                  <a:schemeClr val="tx1"/>
                </a:solidFill>
                <a:latin typeface="Courier New" panose="02070309020205020404" pitchFamily="49" charset="0"/>
                <a:ea typeface="Barlow"/>
                <a:cs typeface="Courier New" panose="02070309020205020404" pitchFamily="49" charset="0"/>
                <a:sym typeface="Barlow"/>
              </a:rPr>
              <a:t> 'ERROR READ MAESTRO:‘ FS-ARCHIVO</a:t>
            </a:r>
          </a:p>
          <a:p>
            <a:r>
              <a:rPr lang="es-MX" sz="1200" dirty="0">
                <a:solidFill>
                  <a:srgbClr val="00B050"/>
                </a:solidFill>
                <a:latin typeface="Courier New" panose="02070309020205020404" pitchFamily="49" charset="0"/>
                <a:ea typeface="Barlow"/>
                <a:cs typeface="Courier New" panose="02070309020205020404" pitchFamily="49" charset="0"/>
                <a:sym typeface="Barlow"/>
              </a:rPr>
              <a:t>END-EVALUATE</a:t>
            </a:r>
            <a:r>
              <a:rPr lang="es-MX" sz="1200" dirty="0">
                <a:solidFill>
                  <a:schemeClr val="tx1"/>
                </a:solidFill>
                <a:latin typeface="Courier New" panose="02070309020205020404" pitchFamily="49" charset="0"/>
                <a:ea typeface="Barlow"/>
                <a:cs typeface="Courier New" panose="02070309020205020404" pitchFamily="49" charset="0"/>
                <a:sym typeface="Barlow"/>
              </a:rPr>
              <a:t>.</a:t>
            </a:r>
          </a:p>
        </p:txBody>
      </p:sp>
    </p:spTree>
    <p:extLst>
      <p:ext uri="{BB962C8B-B14F-4D97-AF65-F5344CB8AC3E}">
        <p14:creationId xmlns:p14="http://schemas.microsoft.com/office/powerpoint/2010/main" val="335600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40"/>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09" name="Google Shape;309;p40"/>
          <p:cNvSpPr txBox="1">
            <a:spLocks noGrp="1"/>
          </p:cNvSpPr>
          <p:nvPr>
            <p:ph type="title" idx="4294967295"/>
          </p:nvPr>
        </p:nvSpPr>
        <p:spPr>
          <a:xfrm>
            <a:off x="1042350" y="891150"/>
            <a:ext cx="4927526"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419" sz="4000" dirty="0">
                <a:latin typeface="Barlow ExtraBold"/>
                <a:ea typeface="Barlow ExtraBold"/>
                <a:cs typeface="Barlow ExtraBold"/>
                <a:sym typeface="Barlow ExtraBold"/>
              </a:rPr>
              <a:t>Operación con indexados</a:t>
            </a:r>
            <a:br>
              <a:rPr lang="es-419" sz="4000" dirty="0">
                <a:latin typeface="Barlow ExtraBold"/>
                <a:ea typeface="Barlow ExtraBold"/>
                <a:cs typeface="Barlow ExtraBold"/>
                <a:sym typeface="Barlow ExtraBold"/>
              </a:rPr>
            </a:br>
            <a:endParaRPr sz="4000" dirty="0">
              <a:latin typeface="Barlow ExtraBold"/>
              <a:ea typeface="Barlow ExtraBold"/>
              <a:cs typeface="Barlow ExtraBold"/>
              <a:sym typeface="Barlow ExtraBold"/>
            </a:endParaRPr>
          </a:p>
        </p:txBody>
      </p:sp>
      <p:sp>
        <p:nvSpPr>
          <p:cNvPr id="311" name="Google Shape;311;p40"/>
          <p:cNvSpPr/>
          <p:nvPr/>
        </p:nvSpPr>
        <p:spPr>
          <a:xfrm>
            <a:off x="0" y="1037800"/>
            <a:ext cx="919200" cy="712500"/>
          </a:xfrm>
          <a:prstGeom prst="rightArrow">
            <a:avLst>
              <a:gd name="adj1" fmla="val 50000"/>
              <a:gd name="adj2" fmla="val 50000"/>
            </a:avLst>
          </a:prstGeom>
          <a:solidFill>
            <a:srgbClr val="00AE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2" name="Google Shape;312;p40"/>
          <p:cNvPicPr preferRelativeResize="0"/>
          <p:nvPr/>
        </p:nvPicPr>
        <p:blipFill>
          <a:blip r:embed="rId4">
            <a:alphaModFix/>
          </a:blip>
          <a:stretch>
            <a:fillRect/>
          </a:stretch>
        </p:blipFill>
        <p:spPr>
          <a:xfrm>
            <a:off x="5724675" y="1243200"/>
            <a:ext cx="2763075" cy="2763075"/>
          </a:xfrm>
          <a:prstGeom prst="rect">
            <a:avLst/>
          </a:prstGeom>
          <a:noFill/>
          <a:ln>
            <a:noFill/>
          </a:ln>
        </p:spPr>
      </p:pic>
      <p:sp>
        <p:nvSpPr>
          <p:cNvPr id="2" name="Google Shape;319;p41">
            <a:extLst>
              <a:ext uri="{FF2B5EF4-FFF2-40B4-BE49-F238E27FC236}">
                <a16:creationId xmlns:a16="http://schemas.microsoft.com/office/drawing/2014/main" id="{40421890-5608-F928-5FA2-491949BF8928}"/>
              </a:ext>
            </a:extLst>
          </p:cNvPr>
          <p:cNvSpPr txBox="1">
            <a:spLocks/>
          </p:cNvSpPr>
          <p:nvPr/>
        </p:nvSpPr>
        <p:spPr>
          <a:xfrm>
            <a:off x="1085150" y="2533350"/>
            <a:ext cx="4541100" cy="192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285750" indent="-285750"/>
            <a:r>
              <a:rPr lang="es-MX" sz="1800" b="1" dirty="0"/>
              <a:t>START</a:t>
            </a:r>
            <a:r>
              <a:rPr lang="es-MX" sz="1800" dirty="0"/>
              <a:t>  - Para posicionarse en un registro </a:t>
            </a:r>
          </a:p>
          <a:p>
            <a:pPr marL="742950" lvl="1" indent="-285750"/>
            <a:r>
              <a:rPr lang="it-IT" sz="1800" dirty="0"/>
              <a:t> </a:t>
            </a:r>
            <a:r>
              <a:rPr lang="it-IT" sz="1200" b="1" dirty="0">
                <a:latin typeface="Courier New" panose="02070309020205020404" pitchFamily="49" charset="0"/>
                <a:cs typeface="Courier New" panose="02070309020205020404" pitchFamily="49" charset="0"/>
              </a:rPr>
              <a:t>START </a:t>
            </a:r>
            <a:r>
              <a:rPr lang="it-IT" sz="1200" dirty="0">
                <a:latin typeface="Courier New" panose="02070309020205020404" pitchFamily="49" charset="0"/>
                <a:cs typeface="Courier New" panose="02070309020205020404" pitchFamily="49" charset="0"/>
              </a:rPr>
              <a:t>nombre-archivo </a:t>
            </a:r>
            <a:r>
              <a:rPr lang="it-IT" sz="1200" b="1" dirty="0">
                <a:latin typeface="Courier New" panose="02070309020205020404" pitchFamily="49" charset="0"/>
                <a:cs typeface="Courier New" panose="02070309020205020404" pitchFamily="49" charset="0"/>
              </a:rPr>
              <a:t>KEY [IS] </a:t>
            </a:r>
            <a:r>
              <a:rPr lang="it-IT" sz="1200" dirty="0">
                <a:latin typeface="Courier New" panose="02070309020205020404" pitchFamily="49" charset="0"/>
                <a:cs typeface="Courier New" panose="02070309020205020404" pitchFamily="49" charset="0"/>
              </a:rPr>
              <a:t>condición nombre-variable</a:t>
            </a:r>
            <a:r>
              <a:rPr lang="it-IT" sz="1200" b="1" dirty="0">
                <a:latin typeface="Courier New" panose="02070309020205020404" pitchFamily="49" charset="0"/>
                <a:cs typeface="Courier New" panose="02070309020205020404" pitchFamily="49" charset="0"/>
              </a:rPr>
              <a:t>.</a:t>
            </a:r>
          </a:p>
          <a:p>
            <a:pPr marL="742950" lvl="1" indent="-285750"/>
            <a:endParaRPr lang="it-IT" sz="1200" b="1" dirty="0">
              <a:latin typeface="Courier New" panose="02070309020205020404" pitchFamily="49" charset="0"/>
              <a:cs typeface="Courier New" panose="02070309020205020404" pitchFamily="49" charset="0"/>
            </a:endParaRPr>
          </a:p>
          <a:p>
            <a:pPr marL="742950" lvl="1" indent="-285750"/>
            <a:endParaRPr lang="it-IT" sz="1200" b="1" dirty="0">
              <a:latin typeface="Courier New" panose="02070309020205020404" pitchFamily="49" charset="0"/>
              <a:cs typeface="Courier New" panose="02070309020205020404" pitchFamily="49" charset="0"/>
            </a:endParaRPr>
          </a:p>
          <a:p>
            <a:pPr marL="0" indent="0">
              <a:buNone/>
            </a:pPr>
            <a:r>
              <a:rPr lang="es-MX" dirty="0">
                <a:latin typeface="Barlow" panose="00000500000000000000" pitchFamily="2" charset="0"/>
                <a:cs typeface="Courier New" panose="02070309020205020404" pitchFamily="49" charset="0"/>
              </a:rPr>
              <a:t>Cuando se usa la opción Key el nombre-variable debe ser el nombre de la clave del registro del archivo.</a:t>
            </a:r>
          </a:p>
          <a:p>
            <a:pPr marL="0" indent="0">
              <a:buNone/>
            </a:pPr>
            <a:endParaRPr lang="it-IT" dirty="0">
              <a:latin typeface="Courier New" panose="02070309020205020404" pitchFamily="49" charset="0"/>
              <a:cs typeface="Courier New" panose="02070309020205020404" pitchFamily="49" charset="0"/>
            </a:endParaRPr>
          </a:p>
          <a:p>
            <a:pPr marL="0" indent="0">
              <a:spcBef>
                <a:spcPts val="1200"/>
              </a:spcBef>
              <a:spcAft>
                <a:spcPts val="1200"/>
              </a:spcAft>
              <a:buFont typeface="Barlow"/>
              <a:buNone/>
            </a:pPr>
            <a:endParaRPr lang="it-IT" sz="1800" dirty="0"/>
          </a:p>
        </p:txBody>
      </p:sp>
    </p:spTree>
    <p:extLst>
      <p:ext uri="{BB962C8B-B14F-4D97-AF65-F5344CB8AC3E}">
        <p14:creationId xmlns:p14="http://schemas.microsoft.com/office/powerpoint/2010/main" val="7446744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2360</TotalTime>
  <Words>487</Words>
  <Application>Microsoft Office PowerPoint</Application>
  <PresentationFormat>Presentación en pantalla (16:9)</PresentationFormat>
  <Paragraphs>126</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Barlow</vt:lpstr>
      <vt:lpstr>Barlow ExtraBold</vt:lpstr>
      <vt:lpstr>Courier New</vt:lpstr>
      <vt:lpstr>Arial</vt:lpstr>
      <vt:lpstr>Calibri</vt:lpstr>
      <vt:lpstr>Simple Light</vt:lpstr>
      <vt:lpstr>Socio estratégico</vt:lpstr>
      <vt:lpstr>Cobol – Clase 21 </vt:lpstr>
      <vt:lpstr>Presentación de PowerPoint</vt:lpstr>
      <vt:lpstr>Cronograma</vt:lpstr>
      <vt:lpstr>¿Qué veremos hoy? </vt:lpstr>
      <vt:lpstr>Grabación Indexados</vt:lpstr>
      <vt:lpstr>GRABACIÓN DE INDEXADOS</vt:lpstr>
      <vt:lpstr>ELIMINAR REGISTROS</vt:lpstr>
      <vt:lpstr>Operación con indexados </vt:lpstr>
      <vt:lpstr>POSICIONARSE EN UN REGISTRO</vt:lpstr>
      <vt:lpstr>Ejercicio 1</vt:lpstr>
      <vt:lpstr>Ejercicio 2</vt:lpstr>
      <vt:lpstr>Ejercicio 3</vt:lpstr>
      <vt:lpstr>Comunicación </vt:lpstr>
      <vt:lpstr>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 estratégico</dc:title>
  <cp:lastModifiedBy>Diego Zabala</cp:lastModifiedBy>
  <cp:revision>109</cp:revision>
  <dcterms:modified xsi:type="dcterms:W3CDTF">2023-10-26T22:10:33Z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90af87d-ad1c-46d8-9efe-d658b1e3c1c4_Enabled">
    <vt:lpwstr>true</vt:lpwstr>
  </property>
  <property fmtid="{D5CDD505-2E9C-101B-9397-08002B2CF9AE}" pid="3" name="MSIP_Label_d90af87d-ad1c-46d8-9efe-d658b1e3c1c4_SetDate">
    <vt:lpwstr>2023-07-29T12:36:36Z</vt:lpwstr>
  </property>
  <property fmtid="{D5CDD505-2E9C-101B-9397-08002B2CF9AE}" pid="4" name="MSIP_Label_d90af87d-ad1c-46d8-9efe-d658b1e3c1c4_Method">
    <vt:lpwstr>Standard</vt:lpwstr>
  </property>
  <property fmtid="{D5CDD505-2E9C-101B-9397-08002B2CF9AE}" pid="5" name="MSIP_Label_d90af87d-ad1c-46d8-9efe-d658b1e3c1c4_Name">
    <vt:lpwstr>General</vt:lpwstr>
  </property>
  <property fmtid="{D5CDD505-2E9C-101B-9397-08002B2CF9AE}" pid="6" name="MSIP_Label_d90af87d-ad1c-46d8-9efe-d658b1e3c1c4_SiteId">
    <vt:lpwstr>934de3fe-416c-4e4c-b035-32df9344eac4</vt:lpwstr>
  </property>
  <property fmtid="{D5CDD505-2E9C-101B-9397-08002B2CF9AE}" pid="7" name="MSIP_Label_d90af87d-ad1c-46d8-9efe-d658b1e3c1c4_ActionId">
    <vt:lpwstr>58169fce-bd73-4756-b885-34a111d972f2</vt:lpwstr>
  </property>
  <property fmtid="{D5CDD505-2E9C-101B-9397-08002B2CF9AE}" pid="8" name="MSIP_Label_d90af87d-ad1c-46d8-9efe-d658b1e3c1c4_ContentBits">
    <vt:lpwstr>0</vt:lpwstr>
  </property>
</Properties>
</file>